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67A705-18FF-4E43-9976-C9C799347DA6}"/>
              </a:ext>
            </a:extLst>
          </p:cNvPr>
          <p:cNvGrpSpPr/>
          <p:nvPr/>
        </p:nvGrpSpPr>
        <p:grpSpPr>
          <a:xfrm>
            <a:off x="2682608" y="1911985"/>
            <a:ext cx="6826783" cy="3034030"/>
            <a:chOff x="2682608" y="1911985"/>
            <a:chExt cx="6826783" cy="3034030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682608" y="1911985"/>
              <a:ext cx="6813127" cy="280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697775" y="2093991"/>
              <a:ext cx="6811616" cy="28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9641918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9641918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342900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342900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414211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3029" y="3363555"/>
            <a:ext cx="635317" cy="63531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402510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5637426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8342" y="3363555"/>
            <a:ext cx="635317" cy="63531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5520422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7132739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73655" y="3363555"/>
            <a:ext cx="635317" cy="63531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7015735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0419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88A546-7E98-4AE7-A7F2-EA14796BD90E}"/>
              </a:ext>
            </a:extLst>
          </p:cNvPr>
          <p:cNvGrpSpPr/>
          <p:nvPr/>
        </p:nvGrpSpPr>
        <p:grpSpPr>
          <a:xfrm>
            <a:off x="2682608" y="1911985"/>
            <a:ext cx="6826783" cy="3034030"/>
            <a:chOff x="2682608" y="1911985"/>
            <a:chExt cx="6826783" cy="3034030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682608" y="1911985"/>
              <a:ext cx="6813127" cy="280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697775" y="2093991"/>
              <a:ext cx="6811616" cy="28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9641918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9641918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342900" y="2070472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342900" y="4314908"/>
            <a:ext cx="210312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414211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3029" y="3363555"/>
            <a:ext cx="635317" cy="63531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402510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5637426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8342" y="3363555"/>
            <a:ext cx="635317" cy="63531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5520422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7132739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73655" y="3363555"/>
            <a:ext cx="635317" cy="63531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7015735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40588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175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Intertwined Arrows – Slide Template</vt:lpstr>
      <vt:lpstr>3-Step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2021-10-18T22:08:29Z</dcterms:modified>
  <cp:category>Charts &amp; Diagrams</cp:category>
</cp:coreProperties>
</file>