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30" d="100"/>
          <a:sy n="130" d="100"/>
        </p:scale>
        <p:origin x="120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9514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3/9/2021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3-Step Rising Arrow – Slide Template</a:t>
            </a:r>
          </a:p>
        </p:txBody>
      </p:sp>
      <p:grpSp>
        <p:nvGrpSpPr>
          <p:cNvPr id="24" name="Group 23">
            <a:extLst>
              <a:ext uri="{FF2B5EF4-FFF2-40B4-BE49-F238E27FC236}">
                <a16:creationId xmlns:a16="http://schemas.microsoft.com/office/drawing/2014/main" id="{D0B58AE6-7232-440F-A6FB-050EF4C33D9D}"/>
              </a:ext>
            </a:extLst>
          </p:cNvPr>
          <p:cNvGrpSpPr/>
          <p:nvPr/>
        </p:nvGrpSpPr>
        <p:grpSpPr>
          <a:xfrm>
            <a:off x="6586464" y="3089964"/>
            <a:ext cx="2194560" cy="1260003"/>
            <a:chOff x="8921977" y="1394910"/>
            <a:chExt cx="2926080" cy="1680003"/>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6008600" y="4652951"/>
            <a:ext cx="2194560" cy="1260003"/>
            <a:chOff x="8921977" y="4001571"/>
            <a:chExt cx="2926080" cy="1680003"/>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659052" y="1133751"/>
            <a:ext cx="2194560" cy="2452636"/>
            <a:chOff x="332936" y="2555951"/>
            <a:chExt cx="2926080" cy="3270182"/>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7164327" y="1219200"/>
            <a:ext cx="1589846" cy="1567780"/>
            <a:chOff x="8921977" y="1394910"/>
            <a:chExt cx="2926080" cy="2090373"/>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2"/>
              <a:ext cx="2926080" cy="155940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1" name="Group 30">
            <a:extLst>
              <a:ext uri="{FF2B5EF4-FFF2-40B4-BE49-F238E27FC236}">
                <a16:creationId xmlns:a16="http://schemas.microsoft.com/office/drawing/2014/main" id="{1C66FA5B-8D73-4B0B-97D1-67A8BFC19A1D}"/>
              </a:ext>
            </a:extLst>
          </p:cNvPr>
          <p:cNvGrpSpPr/>
          <p:nvPr/>
        </p:nvGrpSpPr>
        <p:grpSpPr>
          <a:xfrm>
            <a:off x="2548766" y="1219200"/>
            <a:ext cx="4046469" cy="5086710"/>
            <a:chOff x="3915125" y="822870"/>
            <a:chExt cx="4361751" cy="5483041"/>
          </a:xfrm>
        </p:grpSpPr>
        <p:sp>
          <p:nvSpPr>
            <p:cNvPr id="42" name="Shape">
              <a:extLst>
                <a:ext uri="{FF2B5EF4-FFF2-40B4-BE49-F238E27FC236}">
                  <a16:creationId xmlns:a16="http://schemas.microsoft.com/office/drawing/2014/main" id="{6763F692-BA39-435E-9CF4-B601E0EF955A}"/>
                </a:ext>
              </a:extLst>
            </p:cNvPr>
            <p:cNvSpPr/>
            <p:nvPr/>
          </p:nvSpPr>
          <p:spPr>
            <a:xfrm>
              <a:off x="5537566" y="822870"/>
              <a:ext cx="2739310" cy="2650639"/>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43" name="Freeform: Shape 42">
              <a:extLst>
                <a:ext uri="{FF2B5EF4-FFF2-40B4-BE49-F238E27FC236}">
                  <a16:creationId xmlns:a16="http://schemas.microsoft.com/office/drawing/2014/main" id="{C76C49DE-FA9A-44E3-8509-E4FFD261EF0A}"/>
                </a:ext>
              </a:extLst>
            </p:cNvPr>
            <p:cNvSpPr/>
            <p:nvPr/>
          </p:nvSpPr>
          <p:spPr>
            <a:xfrm>
              <a:off x="4924134" y="2770684"/>
              <a:ext cx="2662878" cy="1840240"/>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4" name="Freeform: Shape 43">
              <a:extLst>
                <a:ext uri="{FF2B5EF4-FFF2-40B4-BE49-F238E27FC236}">
                  <a16:creationId xmlns:a16="http://schemas.microsoft.com/office/drawing/2014/main" id="{F6798E52-C422-4EF5-A9B3-CED1360FD273}"/>
                </a:ext>
              </a:extLst>
            </p:cNvPr>
            <p:cNvSpPr/>
            <p:nvPr/>
          </p:nvSpPr>
          <p:spPr>
            <a:xfrm>
              <a:off x="3915125" y="4187801"/>
              <a:ext cx="3093124" cy="2118110"/>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5" name="Freeform: Shape 44">
              <a:extLst>
                <a:ext uri="{FF2B5EF4-FFF2-40B4-BE49-F238E27FC236}">
                  <a16:creationId xmlns:a16="http://schemas.microsoft.com/office/drawing/2014/main" id="{4304B8A4-9CB4-4616-91F5-4D9FA848DD26}"/>
                </a:ext>
              </a:extLst>
            </p:cNvPr>
            <p:cNvSpPr/>
            <p:nvPr/>
          </p:nvSpPr>
          <p:spPr>
            <a:xfrm>
              <a:off x="7302461" y="2770684"/>
              <a:ext cx="579314" cy="711876"/>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6" name="Freeform: Shape 45">
              <a:extLst>
                <a:ext uri="{FF2B5EF4-FFF2-40B4-BE49-F238E27FC236}">
                  <a16:creationId xmlns:a16="http://schemas.microsoft.com/office/drawing/2014/main" id="{9E37E690-873F-4D46-934F-CB0FDAF0F9AD}"/>
                </a:ext>
              </a:extLst>
            </p:cNvPr>
            <p:cNvSpPr/>
            <p:nvPr/>
          </p:nvSpPr>
          <p:spPr>
            <a:xfrm>
              <a:off x="6723697" y="4187800"/>
              <a:ext cx="579314" cy="711876"/>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pic>
        <p:nvPicPr>
          <p:cNvPr id="32" name="Graphic 31" descr="Lightbulb">
            <a:extLst>
              <a:ext uri="{FF2B5EF4-FFF2-40B4-BE49-F238E27FC236}">
                <a16:creationId xmlns:a16="http://schemas.microsoft.com/office/drawing/2014/main" id="{84DE8A81-7DCD-4784-AF95-97629354E6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79017" y="1635877"/>
            <a:ext cx="1091132" cy="1091132"/>
          </a:xfrm>
          <a:prstGeom prst="rect">
            <a:avLst/>
          </a:prstGeom>
          <a:effectLst/>
        </p:spPr>
      </p:pic>
      <p:pic>
        <p:nvPicPr>
          <p:cNvPr id="40" name="Graphic 39" descr="Stopwatch">
            <a:extLst>
              <a:ext uri="{FF2B5EF4-FFF2-40B4-BE49-F238E27FC236}">
                <a16:creationId xmlns:a16="http://schemas.microsoft.com/office/drawing/2014/main" id="{0B845CDE-B1EE-46A5-B3CC-A7D16AD541E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42480" y="3180721"/>
            <a:ext cx="1091132" cy="1091132"/>
          </a:xfrm>
          <a:prstGeom prst="rect">
            <a:avLst/>
          </a:prstGeom>
          <a:effectLst/>
        </p:spPr>
      </p:pic>
      <p:pic>
        <p:nvPicPr>
          <p:cNvPr id="41" name="Graphic 40" descr="Gears">
            <a:extLst>
              <a:ext uri="{FF2B5EF4-FFF2-40B4-BE49-F238E27FC236}">
                <a16:creationId xmlns:a16="http://schemas.microsoft.com/office/drawing/2014/main" id="{0D6C0A76-9D31-4D81-804C-5ECACA2EF9F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39060" y="4644139"/>
            <a:ext cx="1424974" cy="142497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3-Step </a:t>
            </a:r>
            <a:r>
              <a:rPr lang="en-US"/>
              <a:t>Rising Arrow </a:t>
            </a:r>
            <a:r>
              <a:rPr lang="en-US" dirty="0"/>
              <a:t>– Slide Template</a:t>
            </a:r>
          </a:p>
        </p:txBody>
      </p:sp>
      <p:grpSp>
        <p:nvGrpSpPr>
          <p:cNvPr id="24" name="Group 23">
            <a:extLst>
              <a:ext uri="{FF2B5EF4-FFF2-40B4-BE49-F238E27FC236}">
                <a16:creationId xmlns:a16="http://schemas.microsoft.com/office/drawing/2014/main" id="{D0B58AE6-7232-440F-A6FB-050EF4C33D9D}"/>
              </a:ext>
            </a:extLst>
          </p:cNvPr>
          <p:cNvGrpSpPr/>
          <p:nvPr/>
        </p:nvGrpSpPr>
        <p:grpSpPr>
          <a:xfrm>
            <a:off x="6586464" y="3089964"/>
            <a:ext cx="2194560" cy="1260003"/>
            <a:chOff x="8921977" y="1394910"/>
            <a:chExt cx="2926080" cy="1680003"/>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6008600" y="4652951"/>
            <a:ext cx="2194560" cy="1260003"/>
            <a:chOff x="8921977" y="4001571"/>
            <a:chExt cx="2926080" cy="1680003"/>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659052" y="1146277"/>
            <a:ext cx="2194560" cy="2452636"/>
            <a:chOff x="332936" y="2555951"/>
            <a:chExt cx="2926080" cy="3270182"/>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7164327" y="1219200"/>
            <a:ext cx="1589846" cy="1567780"/>
            <a:chOff x="8921977" y="1394910"/>
            <a:chExt cx="2926080" cy="2090373"/>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2"/>
              <a:ext cx="2926080" cy="155940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1" name="Group 30">
            <a:extLst>
              <a:ext uri="{FF2B5EF4-FFF2-40B4-BE49-F238E27FC236}">
                <a16:creationId xmlns:a16="http://schemas.microsoft.com/office/drawing/2014/main" id="{1C66FA5B-8D73-4B0B-97D1-67A8BFC19A1D}"/>
              </a:ext>
            </a:extLst>
          </p:cNvPr>
          <p:cNvGrpSpPr/>
          <p:nvPr/>
        </p:nvGrpSpPr>
        <p:grpSpPr>
          <a:xfrm>
            <a:off x="2548766" y="1219200"/>
            <a:ext cx="4046469" cy="5086710"/>
            <a:chOff x="3915125" y="822870"/>
            <a:chExt cx="4361751" cy="5483041"/>
          </a:xfrm>
        </p:grpSpPr>
        <p:sp>
          <p:nvSpPr>
            <p:cNvPr id="42" name="Shape">
              <a:extLst>
                <a:ext uri="{FF2B5EF4-FFF2-40B4-BE49-F238E27FC236}">
                  <a16:creationId xmlns:a16="http://schemas.microsoft.com/office/drawing/2014/main" id="{6763F692-BA39-435E-9CF4-B601E0EF955A}"/>
                </a:ext>
              </a:extLst>
            </p:cNvPr>
            <p:cNvSpPr/>
            <p:nvPr/>
          </p:nvSpPr>
          <p:spPr>
            <a:xfrm>
              <a:off x="5537566" y="822870"/>
              <a:ext cx="2739310" cy="2650639"/>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43" name="Freeform: Shape 42">
              <a:extLst>
                <a:ext uri="{FF2B5EF4-FFF2-40B4-BE49-F238E27FC236}">
                  <a16:creationId xmlns:a16="http://schemas.microsoft.com/office/drawing/2014/main" id="{C76C49DE-FA9A-44E3-8509-E4FFD261EF0A}"/>
                </a:ext>
              </a:extLst>
            </p:cNvPr>
            <p:cNvSpPr/>
            <p:nvPr/>
          </p:nvSpPr>
          <p:spPr>
            <a:xfrm>
              <a:off x="4924134" y="2770684"/>
              <a:ext cx="2662878" cy="1840240"/>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4" name="Freeform: Shape 43">
              <a:extLst>
                <a:ext uri="{FF2B5EF4-FFF2-40B4-BE49-F238E27FC236}">
                  <a16:creationId xmlns:a16="http://schemas.microsoft.com/office/drawing/2014/main" id="{F6798E52-C422-4EF5-A9B3-CED1360FD273}"/>
                </a:ext>
              </a:extLst>
            </p:cNvPr>
            <p:cNvSpPr/>
            <p:nvPr/>
          </p:nvSpPr>
          <p:spPr>
            <a:xfrm>
              <a:off x="3915125" y="4187801"/>
              <a:ext cx="3093124" cy="2118110"/>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5" name="Freeform: Shape 44">
              <a:extLst>
                <a:ext uri="{FF2B5EF4-FFF2-40B4-BE49-F238E27FC236}">
                  <a16:creationId xmlns:a16="http://schemas.microsoft.com/office/drawing/2014/main" id="{4304B8A4-9CB4-4616-91F5-4D9FA848DD26}"/>
                </a:ext>
              </a:extLst>
            </p:cNvPr>
            <p:cNvSpPr/>
            <p:nvPr/>
          </p:nvSpPr>
          <p:spPr>
            <a:xfrm>
              <a:off x="7302461" y="2770684"/>
              <a:ext cx="579314" cy="711876"/>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6" name="Freeform: Shape 45">
              <a:extLst>
                <a:ext uri="{FF2B5EF4-FFF2-40B4-BE49-F238E27FC236}">
                  <a16:creationId xmlns:a16="http://schemas.microsoft.com/office/drawing/2014/main" id="{9E37E690-873F-4D46-934F-CB0FDAF0F9AD}"/>
                </a:ext>
              </a:extLst>
            </p:cNvPr>
            <p:cNvSpPr/>
            <p:nvPr/>
          </p:nvSpPr>
          <p:spPr>
            <a:xfrm>
              <a:off x="6723697" y="4187800"/>
              <a:ext cx="579314" cy="711876"/>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pic>
        <p:nvPicPr>
          <p:cNvPr id="32" name="Graphic 31" descr="Lightbulb">
            <a:extLst>
              <a:ext uri="{FF2B5EF4-FFF2-40B4-BE49-F238E27FC236}">
                <a16:creationId xmlns:a16="http://schemas.microsoft.com/office/drawing/2014/main" id="{84DE8A81-7DCD-4784-AF95-97629354E6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79017" y="1635877"/>
            <a:ext cx="1091132" cy="1091132"/>
          </a:xfrm>
          <a:prstGeom prst="rect">
            <a:avLst/>
          </a:prstGeom>
          <a:effectLst/>
        </p:spPr>
      </p:pic>
      <p:pic>
        <p:nvPicPr>
          <p:cNvPr id="40" name="Graphic 39" descr="Stopwatch">
            <a:extLst>
              <a:ext uri="{FF2B5EF4-FFF2-40B4-BE49-F238E27FC236}">
                <a16:creationId xmlns:a16="http://schemas.microsoft.com/office/drawing/2014/main" id="{0B845CDE-B1EE-46A5-B3CC-A7D16AD541E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42480" y="3180721"/>
            <a:ext cx="1091132" cy="1091132"/>
          </a:xfrm>
          <a:prstGeom prst="rect">
            <a:avLst/>
          </a:prstGeom>
          <a:effectLst/>
        </p:spPr>
      </p:pic>
      <p:pic>
        <p:nvPicPr>
          <p:cNvPr id="41" name="Graphic 40" descr="Gears">
            <a:extLst>
              <a:ext uri="{FF2B5EF4-FFF2-40B4-BE49-F238E27FC236}">
                <a16:creationId xmlns:a16="http://schemas.microsoft.com/office/drawing/2014/main" id="{0D6C0A76-9D31-4D81-804C-5ECACA2EF9F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39060" y="4644139"/>
            <a:ext cx="1424974" cy="142497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5635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10306</TotalTime>
  <Words>449</Words>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3-Step Rising Arrow – Slide Template</vt:lpstr>
      <vt:lpstr>3-Step Rising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3-Step Rising Arrow</dc:title>
  <dc:creator>PresentationGO.com</dc:creator>
  <dc:description>© Copyright PresentationGO.com</dc:description>
  <dcterms:created xsi:type="dcterms:W3CDTF">2014-11-26T05:14:11Z</dcterms:created>
  <dcterms:modified xsi:type="dcterms:W3CDTF">2021-03-09T15:55:40Z</dcterms:modified>
  <cp:category>Charts &amp; Diagrams</cp:category>
</cp:coreProperties>
</file>