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25" d="100"/>
          <a:sy n="125" d="100"/>
        </p:scale>
        <p:origin x="126" y="1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3/9/2021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972540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3/9/2021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a:extLst>
              <a:ext uri="{FF2B5EF4-FFF2-40B4-BE49-F238E27FC236}">
                <a16:creationId xmlns:a16="http://schemas.microsoft.com/office/drawing/2014/main" id="{F967565D-E8BE-474F-AE9E-04E6940B1999}"/>
              </a:ext>
            </a:extLst>
          </p:cNvPr>
          <p:cNvGrpSpPr/>
          <p:nvPr/>
        </p:nvGrpSpPr>
        <p:grpSpPr>
          <a:xfrm>
            <a:off x="3915125" y="822870"/>
            <a:ext cx="4361751" cy="5483041"/>
            <a:chOff x="3915125" y="822870"/>
            <a:chExt cx="4361751" cy="5483041"/>
          </a:xfrm>
        </p:grpSpPr>
        <p:sp>
          <p:nvSpPr>
            <p:cNvPr id="14" name="Shape">
              <a:extLst>
                <a:ext uri="{FF2B5EF4-FFF2-40B4-BE49-F238E27FC236}">
                  <a16:creationId xmlns:a16="http://schemas.microsoft.com/office/drawing/2014/main" id="{27880639-0962-48B3-A19D-8D88BA564FBE}"/>
                </a:ext>
              </a:extLst>
            </p:cNvPr>
            <p:cNvSpPr/>
            <p:nvPr/>
          </p:nvSpPr>
          <p:spPr>
            <a:xfrm>
              <a:off x="5537566" y="822870"/>
              <a:ext cx="2739310" cy="2650639"/>
            </a:xfrm>
            <a:custGeom>
              <a:avLst/>
              <a:gdLst/>
              <a:ahLst/>
              <a:cxnLst>
                <a:cxn ang="0">
                  <a:pos x="wd2" y="hd2"/>
                </a:cxn>
                <a:cxn ang="5400000">
                  <a:pos x="wd2" y="hd2"/>
                </a:cxn>
                <a:cxn ang="10800000">
                  <a:pos x="wd2" y="hd2"/>
                </a:cxn>
                <a:cxn ang="16200000">
                  <a:pos x="wd2" y="hd2"/>
                </a:cxn>
              </a:cxnLst>
              <a:rect l="0" t="0" r="r" b="b"/>
              <a:pathLst>
                <a:path w="21308" h="21577" extrusionOk="0">
                  <a:moveTo>
                    <a:pt x="18235" y="11956"/>
                  </a:moveTo>
                  <a:lnTo>
                    <a:pt x="18235" y="7870"/>
                  </a:lnTo>
                  <a:lnTo>
                    <a:pt x="20912" y="7870"/>
                  </a:lnTo>
                  <a:cubicBezTo>
                    <a:pt x="21314" y="7870"/>
                    <a:pt x="21448" y="7333"/>
                    <a:pt x="21136" y="7099"/>
                  </a:cubicBezTo>
                  <a:lnTo>
                    <a:pt x="16450" y="3900"/>
                  </a:lnTo>
                  <a:lnTo>
                    <a:pt x="10871" y="70"/>
                  </a:lnTo>
                  <a:cubicBezTo>
                    <a:pt x="10737" y="-23"/>
                    <a:pt x="10559" y="-23"/>
                    <a:pt x="10447" y="70"/>
                  </a:cubicBezTo>
                  <a:lnTo>
                    <a:pt x="4869" y="3900"/>
                  </a:lnTo>
                  <a:lnTo>
                    <a:pt x="183" y="7099"/>
                  </a:lnTo>
                  <a:cubicBezTo>
                    <a:pt x="-152" y="7333"/>
                    <a:pt x="4" y="7870"/>
                    <a:pt x="406" y="7870"/>
                  </a:cubicBezTo>
                  <a:lnTo>
                    <a:pt x="3084" y="7870"/>
                  </a:lnTo>
                  <a:lnTo>
                    <a:pt x="3084" y="9201"/>
                  </a:lnTo>
                  <a:lnTo>
                    <a:pt x="3084" y="9201"/>
                  </a:lnTo>
                  <a:lnTo>
                    <a:pt x="3084" y="15833"/>
                  </a:lnTo>
                  <a:lnTo>
                    <a:pt x="3106" y="15833"/>
                  </a:lnTo>
                  <a:lnTo>
                    <a:pt x="3106" y="20970"/>
                  </a:lnTo>
                  <a:lnTo>
                    <a:pt x="3106" y="20970"/>
                  </a:lnTo>
                  <a:lnTo>
                    <a:pt x="3106" y="21577"/>
                  </a:lnTo>
                  <a:lnTo>
                    <a:pt x="18235" y="21577"/>
                  </a:lnTo>
                  <a:lnTo>
                    <a:pt x="18235" y="14338"/>
                  </a:lnTo>
                  <a:lnTo>
                    <a:pt x="18212" y="14338"/>
                  </a:lnTo>
                  <a:lnTo>
                    <a:pt x="18235" y="11956"/>
                  </a:lnTo>
                  <a:lnTo>
                    <a:pt x="18235" y="11956"/>
                  </a:ln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sp>
          <p:nvSpPr>
            <p:cNvPr id="15" name="Freeform: Shape 14">
              <a:extLst>
                <a:ext uri="{FF2B5EF4-FFF2-40B4-BE49-F238E27FC236}">
                  <a16:creationId xmlns:a16="http://schemas.microsoft.com/office/drawing/2014/main" id="{76321009-CE02-4974-9275-433CFC038194}"/>
                </a:ext>
              </a:extLst>
            </p:cNvPr>
            <p:cNvSpPr/>
            <p:nvPr/>
          </p:nvSpPr>
          <p:spPr>
            <a:xfrm>
              <a:off x="4924134" y="2770684"/>
              <a:ext cx="2662878" cy="1840240"/>
            </a:xfrm>
            <a:custGeom>
              <a:avLst/>
              <a:gdLst>
                <a:gd name="connsiteX0" fmla="*/ 299866 w 2662878"/>
                <a:gd name="connsiteY0" fmla="*/ 0 h 1840240"/>
                <a:gd name="connsiteX1" fmla="*/ 482267 w 2662878"/>
                <a:gd name="connsiteY1" fmla="*/ 0 h 1840240"/>
                <a:gd name="connsiteX2" fmla="*/ 955422 w 2662878"/>
                <a:gd name="connsiteY2" fmla="*/ 0 h 1840240"/>
                <a:gd name="connsiteX3" fmla="*/ 2657773 w 2662878"/>
                <a:gd name="connsiteY3" fmla="*/ 0 h 1840240"/>
                <a:gd name="connsiteX4" fmla="*/ 2662878 w 2662878"/>
                <a:gd name="connsiteY4" fmla="*/ 0 h 1840240"/>
                <a:gd name="connsiteX5" fmla="*/ 2662878 w 2662878"/>
                <a:gd name="connsiteY5" fmla="*/ 450 h 1840240"/>
                <a:gd name="connsiteX6" fmla="*/ 2662878 w 2662878"/>
                <a:gd name="connsiteY6" fmla="*/ 711876 h 1840240"/>
                <a:gd name="connsiteX7" fmla="*/ 2378327 w 2662878"/>
                <a:gd name="connsiteY7" fmla="*/ 711876 h 1840240"/>
                <a:gd name="connsiteX8" fmla="*/ 2378327 w 2662878"/>
                <a:gd name="connsiteY8" fmla="*/ 1840240 h 1840240"/>
                <a:gd name="connsiteX9" fmla="*/ 2378326 w 2662878"/>
                <a:gd name="connsiteY9" fmla="*/ 1840240 h 1840240"/>
                <a:gd name="connsiteX10" fmla="*/ 955422 w 2662878"/>
                <a:gd name="connsiteY10" fmla="*/ 1840240 h 1840240"/>
                <a:gd name="connsiteX11" fmla="*/ 482267 w 2662878"/>
                <a:gd name="connsiteY11" fmla="*/ 1840240 h 1840240"/>
                <a:gd name="connsiteX12" fmla="*/ 0 w 2662878"/>
                <a:gd name="connsiteY12" fmla="*/ 1840240 h 1840240"/>
                <a:gd name="connsiteX13" fmla="*/ 0 w 2662878"/>
                <a:gd name="connsiteY13" fmla="*/ 262405 h 1840240"/>
                <a:gd name="connsiteX14" fmla="*/ 299866 w 2662878"/>
                <a:gd name="connsiteY14" fmla="*/ 0 h 1840240"/>
                <a:gd name="connsiteX0" fmla="*/ 299866 w 2662878"/>
                <a:gd name="connsiteY0" fmla="*/ 0 h 1840240"/>
                <a:gd name="connsiteX1" fmla="*/ 482267 w 2662878"/>
                <a:gd name="connsiteY1" fmla="*/ 0 h 1840240"/>
                <a:gd name="connsiteX2" fmla="*/ 955422 w 2662878"/>
                <a:gd name="connsiteY2" fmla="*/ 0 h 1840240"/>
                <a:gd name="connsiteX3" fmla="*/ 2657773 w 2662878"/>
                <a:gd name="connsiteY3" fmla="*/ 0 h 1840240"/>
                <a:gd name="connsiteX4" fmla="*/ 2662878 w 2662878"/>
                <a:gd name="connsiteY4" fmla="*/ 0 h 1840240"/>
                <a:gd name="connsiteX5" fmla="*/ 2662878 w 2662878"/>
                <a:gd name="connsiteY5" fmla="*/ 450 h 1840240"/>
                <a:gd name="connsiteX6" fmla="*/ 2378327 w 2662878"/>
                <a:gd name="connsiteY6" fmla="*/ 711876 h 1840240"/>
                <a:gd name="connsiteX7" fmla="*/ 2378327 w 2662878"/>
                <a:gd name="connsiteY7" fmla="*/ 1840240 h 1840240"/>
                <a:gd name="connsiteX8" fmla="*/ 2378326 w 2662878"/>
                <a:gd name="connsiteY8" fmla="*/ 1840240 h 1840240"/>
                <a:gd name="connsiteX9" fmla="*/ 955422 w 2662878"/>
                <a:gd name="connsiteY9" fmla="*/ 1840240 h 1840240"/>
                <a:gd name="connsiteX10" fmla="*/ 482267 w 2662878"/>
                <a:gd name="connsiteY10" fmla="*/ 1840240 h 1840240"/>
                <a:gd name="connsiteX11" fmla="*/ 0 w 2662878"/>
                <a:gd name="connsiteY11" fmla="*/ 1840240 h 1840240"/>
                <a:gd name="connsiteX12" fmla="*/ 0 w 2662878"/>
                <a:gd name="connsiteY12" fmla="*/ 262405 h 1840240"/>
                <a:gd name="connsiteX13" fmla="*/ 299866 w 2662878"/>
                <a:gd name="connsiteY13" fmla="*/ 0 h 1840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62878" h="1840240">
                  <a:moveTo>
                    <a:pt x="299866" y="0"/>
                  </a:moveTo>
                  <a:lnTo>
                    <a:pt x="482267" y="0"/>
                  </a:lnTo>
                  <a:lnTo>
                    <a:pt x="955422" y="0"/>
                  </a:lnTo>
                  <a:lnTo>
                    <a:pt x="2657773" y="0"/>
                  </a:lnTo>
                  <a:lnTo>
                    <a:pt x="2662878" y="0"/>
                  </a:lnTo>
                  <a:lnTo>
                    <a:pt x="2662878" y="450"/>
                  </a:lnTo>
                  <a:lnTo>
                    <a:pt x="2378327" y="711876"/>
                  </a:lnTo>
                  <a:lnTo>
                    <a:pt x="2378327" y="1840240"/>
                  </a:lnTo>
                  <a:lnTo>
                    <a:pt x="2378326" y="1840240"/>
                  </a:lnTo>
                  <a:lnTo>
                    <a:pt x="955422" y="1840240"/>
                  </a:lnTo>
                  <a:lnTo>
                    <a:pt x="482267" y="1840240"/>
                  </a:lnTo>
                  <a:lnTo>
                    <a:pt x="0" y="1840240"/>
                  </a:lnTo>
                  <a:lnTo>
                    <a:pt x="0" y="262405"/>
                  </a:lnTo>
                  <a:cubicBezTo>
                    <a:pt x="0" y="117483"/>
                    <a:pt x="134255" y="0"/>
                    <a:pt x="299866" y="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4079EC35-9764-4BF1-A658-36FCB06756BA}"/>
                </a:ext>
              </a:extLst>
            </p:cNvPr>
            <p:cNvSpPr/>
            <p:nvPr/>
          </p:nvSpPr>
          <p:spPr>
            <a:xfrm>
              <a:off x="3915125" y="4187801"/>
              <a:ext cx="3093124" cy="2118110"/>
            </a:xfrm>
            <a:custGeom>
              <a:avLst/>
              <a:gdLst>
                <a:gd name="connsiteX0" fmla="*/ 299866 w 3093124"/>
                <a:gd name="connsiteY0" fmla="*/ 0 h 2118110"/>
                <a:gd name="connsiteX1" fmla="*/ 912513 w 3093124"/>
                <a:gd name="connsiteY1" fmla="*/ 0 h 2118110"/>
                <a:gd name="connsiteX2" fmla="*/ 955422 w 3093124"/>
                <a:gd name="connsiteY2" fmla="*/ 0 h 2118110"/>
                <a:gd name="connsiteX3" fmla="*/ 3088019 w 3093124"/>
                <a:gd name="connsiteY3" fmla="*/ 0 h 2118110"/>
                <a:gd name="connsiteX4" fmla="*/ 3093124 w 3093124"/>
                <a:gd name="connsiteY4" fmla="*/ 0 h 2118110"/>
                <a:gd name="connsiteX5" fmla="*/ 3093124 w 3093124"/>
                <a:gd name="connsiteY5" fmla="*/ 450 h 2118110"/>
                <a:gd name="connsiteX6" fmla="*/ 3093124 w 3093124"/>
                <a:gd name="connsiteY6" fmla="*/ 711875 h 2118110"/>
                <a:gd name="connsiteX7" fmla="*/ 2808572 w 3093124"/>
                <a:gd name="connsiteY7" fmla="*/ 711875 h 2118110"/>
                <a:gd name="connsiteX8" fmla="*/ 2808572 w 3093124"/>
                <a:gd name="connsiteY8" fmla="*/ 2118110 h 2118110"/>
                <a:gd name="connsiteX9" fmla="*/ 0 w 3093124"/>
                <a:gd name="connsiteY9" fmla="*/ 2118110 h 2118110"/>
                <a:gd name="connsiteX10" fmla="*/ 0 w 3093124"/>
                <a:gd name="connsiteY10" fmla="*/ 262405 h 2118110"/>
                <a:gd name="connsiteX11" fmla="*/ 299866 w 3093124"/>
                <a:gd name="connsiteY11" fmla="*/ 0 h 2118110"/>
                <a:gd name="connsiteX0" fmla="*/ 299866 w 3093124"/>
                <a:gd name="connsiteY0" fmla="*/ 0 h 2118110"/>
                <a:gd name="connsiteX1" fmla="*/ 912513 w 3093124"/>
                <a:gd name="connsiteY1" fmla="*/ 0 h 2118110"/>
                <a:gd name="connsiteX2" fmla="*/ 955422 w 3093124"/>
                <a:gd name="connsiteY2" fmla="*/ 0 h 2118110"/>
                <a:gd name="connsiteX3" fmla="*/ 3088019 w 3093124"/>
                <a:gd name="connsiteY3" fmla="*/ 0 h 2118110"/>
                <a:gd name="connsiteX4" fmla="*/ 3093124 w 3093124"/>
                <a:gd name="connsiteY4" fmla="*/ 0 h 2118110"/>
                <a:gd name="connsiteX5" fmla="*/ 3093124 w 3093124"/>
                <a:gd name="connsiteY5" fmla="*/ 450 h 2118110"/>
                <a:gd name="connsiteX6" fmla="*/ 2808572 w 3093124"/>
                <a:gd name="connsiteY6" fmla="*/ 711875 h 2118110"/>
                <a:gd name="connsiteX7" fmla="*/ 2808572 w 3093124"/>
                <a:gd name="connsiteY7" fmla="*/ 2118110 h 2118110"/>
                <a:gd name="connsiteX8" fmla="*/ 0 w 3093124"/>
                <a:gd name="connsiteY8" fmla="*/ 2118110 h 2118110"/>
                <a:gd name="connsiteX9" fmla="*/ 0 w 3093124"/>
                <a:gd name="connsiteY9" fmla="*/ 262405 h 2118110"/>
                <a:gd name="connsiteX10" fmla="*/ 299866 w 3093124"/>
                <a:gd name="connsiteY10" fmla="*/ 0 h 2118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93124" h="2118110">
                  <a:moveTo>
                    <a:pt x="299866" y="0"/>
                  </a:moveTo>
                  <a:lnTo>
                    <a:pt x="912513" y="0"/>
                  </a:lnTo>
                  <a:lnTo>
                    <a:pt x="955422" y="0"/>
                  </a:lnTo>
                  <a:lnTo>
                    <a:pt x="3088019" y="0"/>
                  </a:lnTo>
                  <a:lnTo>
                    <a:pt x="3093124" y="0"/>
                  </a:lnTo>
                  <a:lnTo>
                    <a:pt x="3093124" y="450"/>
                  </a:lnTo>
                  <a:lnTo>
                    <a:pt x="2808572" y="711875"/>
                  </a:lnTo>
                  <a:lnTo>
                    <a:pt x="2808572" y="2118110"/>
                  </a:lnTo>
                  <a:lnTo>
                    <a:pt x="0" y="2118110"/>
                  </a:lnTo>
                  <a:lnTo>
                    <a:pt x="0" y="262405"/>
                  </a:lnTo>
                  <a:cubicBezTo>
                    <a:pt x="0" y="117483"/>
                    <a:pt x="134255" y="0"/>
                    <a:pt x="299866"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355D3454-A11D-40C2-8665-EC5D5DB30441}"/>
                </a:ext>
              </a:extLst>
            </p:cNvPr>
            <p:cNvSpPr/>
            <p:nvPr/>
          </p:nvSpPr>
          <p:spPr>
            <a:xfrm>
              <a:off x="7302461" y="2770684"/>
              <a:ext cx="579314" cy="711876"/>
            </a:xfrm>
            <a:custGeom>
              <a:avLst/>
              <a:gdLst>
                <a:gd name="connsiteX0" fmla="*/ 289657 w 579314"/>
                <a:gd name="connsiteY0" fmla="*/ 0 h 711876"/>
                <a:gd name="connsiteX1" fmla="*/ 579314 w 579314"/>
                <a:gd name="connsiteY1" fmla="*/ 253471 h 711876"/>
                <a:gd name="connsiteX2" fmla="*/ 579314 w 579314"/>
                <a:gd name="connsiteY2" fmla="*/ 711876 h 711876"/>
                <a:gd name="connsiteX3" fmla="*/ 0 w 579314"/>
                <a:gd name="connsiteY3" fmla="*/ 711876 h 711876"/>
                <a:gd name="connsiteX4" fmla="*/ 0 w 579314"/>
                <a:gd name="connsiteY4" fmla="*/ 253471 h 711876"/>
                <a:gd name="connsiteX5" fmla="*/ 289657 w 579314"/>
                <a:gd name="connsiteY5" fmla="*/ 0 h 711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314" h="711876">
                  <a:moveTo>
                    <a:pt x="289657" y="0"/>
                  </a:moveTo>
                  <a:cubicBezTo>
                    <a:pt x="449630" y="0"/>
                    <a:pt x="579314" y="113483"/>
                    <a:pt x="579314" y="253471"/>
                  </a:cubicBezTo>
                  <a:lnTo>
                    <a:pt x="579314" y="711876"/>
                  </a:lnTo>
                  <a:lnTo>
                    <a:pt x="0" y="711876"/>
                  </a:lnTo>
                  <a:lnTo>
                    <a:pt x="0" y="253471"/>
                  </a:lnTo>
                  <a:cubicBezTo>
                    <a:pt x="0" y="113483"/>
                    <a:pt x="129684" y="0"/>
                    <a:pt x="289657" y="0"/>
                  </a:cubicBezTo>
                  <a:close/>
                </a:path>
              </a:pathLst>
            </a:cu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3237F16F-AD84-48B7-A9FA-385EEBDBE1D5}"/>
                </a:ext>
              </a:extLst>
            </p:cNvPr>
            <p:cNvSpPr/>
            <p:nvPr/>
          </p:nvSpPr>
          <p:spPr>
            <a:xfrm>
              <a:off x="6723697" y="4187800"/>
              <a:ext cx="579314" cy="711876"/>
            </a:xfrm>
            <a:custGeom>
              <a:avLst/>
              <a:gdLst>
                <a:gd name="connsiteX0" fmla="*/ 289657 w 579314"/>
                <a:gd name="connsiteY0" fmla="*/ 0 h 711876"/>
                <a:gd name="connsiteX1" fmla="*/ 579314 w 579314"/>
                <a:gd name="connsiteY1" fmla="*/ 253471 h 711876"/>
                <a:gd name="connsiteX2" fmla="*/ 579314 w 579314"/>
                <a:gd name="connsiteY2" fmla="*/ 711876 h 711876"/>
                <a:gd name="connsiteX3" fmla="*/ 0 w 579314"/>
                <a:gd name="connsiteY3" fmla="*/ 711876 h 711876"/>
                <a:gd name="connsiteX4" fmla="*/ 0 w 579314"/>
                <a:gd name="connsiteY4" fmla="*/ 253471 h 711876"/>
                <a:gd name="connsiteX5" fmla="*/ 289657 w 579314"/>
                <a:gd name="connsiteY5" fmla="*/ 0 h 711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314" h="711876">
                  <a:moveTo>
                    <a:pt x="289657" y="0"/>
                  </a:moveTo>
                  <a:cubicBezTo>
                    <a:pt x="449630" y="0"/>
                    <a:pt x="579314" y="113483"/>
                    <a:pt x="579314" y="253471"/>
                  </a:cubicBezTo>
                  <a:lnTo>
                    <a:pt x="579314" y="711876"/>
                  </a:lnTo>
                  <a:lnTo>
                    <a:pt x="0" y="711876"/>
                  </a:lnTo>
                  <a:lnTo>
                    <a:pt x="0" y="253471"/>
                  </a:lnTo>
                  <a:cubicBezTo>
                    <a:pt x="0" y="113483"/>
                    <a:pt x="129684" y="0"/>
                    <a:pt x="289657" y="0"/>
                  </a:cubicBez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3-Step Rising Arrow – Slide Template</a:t>
            </a:r>
          </a:p>
        </p:txBody>
      </p:sp>
      <p:pic>
        <p:nvPicPr>
          <p:cNvPr id="19" name="Graphic 18" descr="Lightbulb">
            <a:extLst>
              <a:ext uri="{FF2B5EF4-FFF2-40B4-BE49-F238E27FC236}">
                <a16:creationId xmlns:a16="http://schemas.microsoft.com/office/drawing/2014/main" id="{A6F1A8E4-7B95-4107-B082-159EAEA9F5E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19147" y="1272013"/>
            <a:ext cx="1176148" cy="1176148"/>
          </a:xfrm>
          <a:prstGeom prst="rect">
            <a:avLst/>
          </a:prstGeom>
          <a:effectLst/>
        </p:spPr>
      </p:pic>
      <p:pic>
        <p:nvPicPr>
          <p:cNvPr id="20" name="Graphic 19" descr="Stopwatch">
            <a:extLst>
              <a:ext uri="{FF2B5EF4-FFF2-40B4-BE49-F238E27FC236}">
                <a16:creationId xmlns:a16="http://schemas.microsoft.com/office/drawing/2014/main" id="{099E7756-5ECC-45B5-BDC1-9610B66B85D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525223" y="2937224"/>
            <a:ext cx="1176148" cy="1176148"/>
          </a:xfrm>
          <a:prstGeom prst="rect">
            <a:avLst/>
          </a:prstGeom>
          <a:effectLst/>
        </p:spPr>
      </p:pic>
      <p:pic>
        <p:nvPicPr>
          <p:cNvPr id="21" name="Graphic 20" descr="Gears">
            <a:extLst>
              <a:ext uri="{FF2B5EF4-FFF2-40B4-BE49-F238E27FC236}">
                <a16:creationId xmlns:a16="http://schemas.microsoft.com/office/drawing/2014/main" id="{8E4F2E95-4AD9-48CE-B850-C4FC2FD6B3F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551411" y="4514664"/>
            <a:ext cx="1536001" cy="1536001"/>
          </a:xfrm>
          <a:prstGeom prst="rect">
            <a:avLst/>
          </a:prstGeom>
          <a:effectLst>
            <a:outerShdw blurRad="50800" dist="38100" dir="2700000" algn="tl" rotWithShape="0">
              <a:prstClr val="black">
                <a:alpha val="40000"/>
              </a:prstClr>
            </a:outerShdw>
          </a:effectLst>
        </p:spPr>
      </p:pic>
      <p:grpSp>
        <p:nvGrpSpPr>
          <p:cNvPr id="24" name="Group 23">
            <a:extLst>
              <a:ext uri="{FF2B5EF4-FFF2-40B4-BE49-F238E27FC236}">
                <a16:creationId xmlns:a16="http://schemas.microsoft.com/office/drawing/2014/main" id="{D0B58AE6-7232-440F-A6FB-050EF4C33D9D}"/>
              </a:ext>
            </a:extLst>
          </p:cNvPr>
          <p:cNvGrpSpPr/>
          <p:nvPr/>
        </p:nvGrpSpPr>
        <p:grpSpPr>
          <a:xfrm>
            <a:off x="8223297" y="2921964"/>
            <a:ext cx="2926080" cy="1290153"/>
            <a:chOff x="8921977" y="1466725"/>
            <a:chExt cx="2926080" cy="1290153"/>
          </a:xfrm>
        </p:grpSpPr>
        <p:sp>
          <p:nvSpPr>
            <p:cNvPr id="25" name="TextBox 24">
              <a:extLst>
                <a:ext uri="{FF2B5EF4-FFF2-40B4-BE49-F238E27FC236}">
                  <a16:creationId xmlns:a16="http://schemas.microsoft.com/office/drawing/2014/main" id="{4F2945C2-55A7-4410-A054-C269B150EA83}"/>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t>Lorem Ipsum</a:t>
              </a:r>
            </a:p>
          </p:txBody>
        </p:sp>
        <p:sp>
          <p:nvSpPr>
            <p:cNvPr id="26" name="TextBox 25">
              <a:extLst>
                <a:ext uri="{FF2B5EF4-FFF2-40B4-BE49-F238E27FC236}">
                  <a16:creationId xmlns:a16="http://schemas.microsoft.com/office/drawing/2014/main" id="{F1C78FCE-8B36-4F9D-BC38-5AB129914AF5}"/>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27" name="Group 26">
            <a:extLst>
              <a:ext uri="{FF2B5EF4-FFF2-40B4-BE49-F238E27FC236}">
                <a16:creationId xmlns:a16="http://schemas.microsoft.com/office/drawing/2014/main" id="{6419F1EB-904C-4A95-9898-CFD73270667C}"/>
              </a:ext>
            </a:extLst>
          </p:cNvPr>
          <p:cNvGrpSpPr/>
          <p:nvPr/>
        </p:nvGrpSpPr>
        <p:grpSpPr>
          <a:xfrm>
            <a:off x="7700444" y="4601779"/>
            <a:ext cx="2926080" cy="1290153"/>
            <a:chOff x="8921977" y="4073386"/>
            <a:chExt cx="2926080" cy="1290153"/>
          </a:xfrm>
        </p:grpSpPr>
        <p:sp>
          <p:nvSpPr>
            <p:cNvPr id="28" name="TextBox 27">
              <a:extLst>
                <a:ext uri="{FF2B5EF4-FFF2-40B4-BE49-F238E27FC236}">
                  <a16:creationId xmlns:a16="http://schemas.microsoft.com/office/drawing/2014/main" id="{93C7ABCC-1F09-44B8-B2B4-E2781F2DA0B8}"/>
                </a:ext>
              </a:extLst>
            </p:cNvPr>
            <p:cNvSpPr txBox="1"/>
            <p:nvPr/>
          </p:nvSpPr>
          <p:spPr>
            <a:xfrm>
              <a:off x="8921977" y="4073386"/>
              <a:ext cx="2926080" cy="461665"/>
            </a:xfrm>
            <a:prstGeom prst="rect">
              <a:avLst/>
            </a:prstGeom>
            <a:noFill/>
          </p:spPr>
          <p:txBody>
            <a:bodyPr wrap="square" lIns="0" rIns="0" rtlCol="0" anchor="b">
              <a:spAutoFit/>
            </a:bodyPr>
            <a:lstStyle/>
            <a:p>
              <a:r>
                <a:rPr lang="en-US" sz="2400" b="1" noProof="1"/>
                <a:t>Lorem Ipsum</a:t>
              </a:r>
            </a:p>
          </p:txBody>
        </p:sp>
        <p:sp>
          <p:nvSpPr>
            <p:cNvPr id="29" name="TextBox 28">
              <a:extLst>
                <a:ext uri="{FF2B5EF4-FFF2-40B4-BE49-F238E27FC236}">
                  <a16:creationId xmlns:a16="http://schemas.microsoft.com/office/drawing/2014/main" id="{A01FECD5-BC2C-4D4C-9800-F39E4C2AF3F6}"/>
                </a:ext>
              </a:extLst>
            </p:cNvPr>
            <p:cNvSpPr txBox="1"/>
            <p:nvPr/>
          </p:nvSpPr>
          <p:spPr>
            <a:xfrm>
              <a:off x="8921977" y="4532542"/>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34" name="Group 33">
            <a:extLst>
              <a:ext uri="{FF2B5EF4-FFF2-40B4-BE49-F238E27FC236}">
                <a16:creationId xmlns:a16="http://schemas.microsoft.com/office/drawing/2014/main" id="{F45055A4-7912-4AE5-AB7A-C3D8F1D05B45}"/>
              </a:ext>
            </a:extLst>
          </p:cNvPr>
          <p:cNvGrpSpPr/>
          <p:nvPr/>
        </p:nvGrpSpPr>
        <p:grpSpPr>
          <a:xfrm>
            <a:off x="588593" y="1242150"/>
            <a:ext cx="2926080" cy="2736703"/>
            <a:chOff x="332936" y="2627766"/>
            <a:chExt cx="2926080" cy="2736703"/>
          </a:xfrm>
        </p:grpSpPr>
        <p:sp>
          <p:nvSpPr>
            <p:cNvPr id="35" name="TextBox 34">
              <a:extLst>
                <a:ext uri="{FF2B5EF4-FFF2-40B4-BE49-F238E27FC236}">
                  <a16:creationId xmlns:a16="http://schemas.microsoft.com/office/drawing/2014/main" id="{C9CEEF34-3D18-47B1-B34F-D0699E195FFD}"/>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36" name="TextBox 35">
              <a:extLst>
                <a:ext uri="{FF2B5EF4-FFF2-40B4-BE49-F238E27FC236}">
                  <a16:creationId xmlns:a16="http://schemas.microsoft.com/office/drawing/2014/main" id="{B35ECA42-B72C-414E-B7A6-9BD5BA37AF6F}"/>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37" name="Group 36">
            <a:extLst>
              <a:ext uri="{FF2B5EF4-FFF2-40B4-BE49-F238E27FC236}">
                <a16:creationId xmlns:a16="http://schemas.microsoft.com/office/drawing/2014/main" id="{352F1F56-A2F4-4933-807A-68C86DBBE17C}"/>
              </a:ext>
            </a:extLst>
          </p:cNvPr>
          <p:cNvGrpSpPr/>
          <p:nvPr/>
        </p:nvGrpSpPr>
        <p:grpSpPr>
          <a:xfrm>
            <a:off x="8746150" y="1242150"/>
            <a:ext cx="2926080" cy="1290153"/>
            <a:chOff x="8921977" y="1466725"/>
            <a:chExt cx="2926080" cy="1290153"/>
          </a:xfrm>
        </p:grpSpPr>
        <p:sp>
          <p:nvSpPr>
            <p:cNvPr id="38" name="TextBox 37">
              <a:extLst>
                <a:ext uri="{FF2B5EF4-FFF2-40B4-BE49-F238E27FC236}">
                  <a16:creationId xmlns:a16="http://schemas.microsoft.com/office/drawing/2014/main" id="{84D9F865-DD5C-45ED-9847-FE182EB771F9}"/>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t>Lorem Ipsum</a:t>
              </a:r>
            </a:p>
          </p:txBody>
        </p:sp>
        <p:sp>
          <p:nvSpPr>
            <p:cNvPr id="39" name="TextBox 38">
              <a:extLst>
                <a:ext uri="{FF2B5EF4-FFF2-40B4-BE49-F238E27FC236}">
                  <a16:creationId xmlns:a16="http://schemas.microsoft.com/office/drawing/2014/main" id="{DB8683F8-17A7-4FB5-9152-E11D1F77BC23}"/>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a:extLst>
              <a:ext uri="{FF2B5EF4-FFF2-40B4-BE49-F238E27FC236}">
                <a16:creationId xmlns:a16="http://schemas.microsoft.com/office/drawing/2014/main" id="{F967565D-E8BE-474F-AE9E-04E6940B1999}"/>
              </a:ext>
            </a:extLst>
          </p:cNvPr>
          <p:cNvGrpSpPr/>
          <p:nvPr/>
        </p:nvGrpSpPr>
        <p:grpSpPr>
          <a:xfrm>
            <a:off x="3915125" y="822870"/>
            <a:ext cx="4361751" cy="5483041"/>
            <a:chOff x="3915125" y="822870"/>
            <a:chExt cx="4361751" cy="5483041"/>
          </a:xfrm>
        </p:grpSpPr>
        <p:sp>
          <p:nvSpPr>
            <p:cNvPr id="14" name="Shape">
              <a:extLst>
                <a:ext uri="{FF2B5EF4-FFF2-40B4-BE49-F238E27FC236}">
                  <a16:creationId xmlns:a16="http://schemas.microsoft.com/office/drawing/2014/main" id="{27880639-0962-48B3-A19D-8D88BA564FBE}"/>
                </a:ext>
              </a:extLst>
            </p:cNvPr>
            <p:cNvSpPr/>
            <p:nvPr/>
          </p:nvSpPr>
          <p:spPr>
            <a:xfrm>
              <a:off x="5537566" y="822870"/>
              <a:ext cx="2739310" cy="2650639"/>
            </a:xfrm>
            <a:custGeom>
              <a:avLst/>
              <a:gdLst/>
              <a:ahLst/>
              <a:cxnLst>
                <a:cxn ang="0">
                  <a:pos x="wd2" y="hd2"/>
                </a:cxn>
                <a:cxn ang="5400000">
                  <a:pos x="wd2" y="hd2"/>
                </a:cxn>
                <a:cxn ang="10800000">
                  <a:pos x="wd2" y="hd2"/>
                </a:cxn>
                <a:cxn ang="16200000">
                  <a:pos x="wd2" y="hd2"/>
                </a:cxn>
              </a:cxnLst>
              <a:rect l="0" t="0" r="r" b="b"/>
              <a:pathLst>
                <a:path w="21308" h="21577" extrusionOk="0">
                  <a:moveTo>
                    <a:pt x="18235" y="11956"/>
                  </a:moveTo>
                  <a:lnTo>
                    <a:pt x="18235" y="7870"/>
                  </a:lnTo>
                  <a:lnTo>
                    <a:pt x="20912" y="7870"/>
                  </a:lnTo>
                  <a:cubicBezTo>
                    <a:pt x="21314" y="7870"/>
                    <a:pt x="21448" y="7333"/>
                    <a:pt x="21136" y="7099"/>
                  </a:cubicBezTo>
                  <a:lnTo>
                    <a:pt x="16450" y="3900"/>
                  </a:lnTo>
                  <a:lnTo>
                    <a:pt x="10871" y="70"/>
                  </a:lnTo>
                  <a:cubicBezTo>
                    <a:pt x="10737" y="-23"/>
                    <a:pt x="10559" y="-23"/>
                    <a:pt x="10447" y="70"/>
                  </a:cubicBezTo>
                  <a:lnTo>
                    <a:pt x="4869" y="3900"/>
                  </a:lnTo>
                  <a:lnTo>
                    <a:pt x="183" y="7099"/>
                  </a:lnTo>
                  <a:cubicBezTo>
                    <a:pt x="-152" y="7333"/>
                    <a:pt x="4" y="7870"/>
                    <a:pt x="406" y="7870"/>
                  </a:cubicBezTo>
                  <a:lnTo>
                    <a:pt x="3084" y="7870"/>
                  </a:lnTo>
                  <a:lnTo>
                    <a:pt x="3084" y="9201"/>
                  </a:lnTo>
                  <a:lnTo>
                    <a:pt x="3084" y="9201"/>
                  </a:lnTo>
                  <a:lnTo>
                    <a:pt x="3084" y="15833"/>
                  </a:lnTo>
                  <a:lnTo>
                    <a:pt x="3106" y="15833"/>
                  </a:lnTo>
                  <a:lnTo>
                    <a:pt x="3106" y="20970"/>
                  </a:lnTo>
                  <a:lnTo>
                    <a:pt x="3106" y="20970"/>
                  </a:lnTo>
                  <a:lnTo>
                    <a:pt x="3106" y="21577"/>
                  </a:lnTo>
                  <a:lnTo>
                    <a:pt x="18235" y="21577"/>
                  </a:lnTo>
                  <a:lnTo>
                    <a:pt x="18235" y="14338"/>
                  </a:lnTo>
                  <a:lnTo>
                    <a:pt x="18212" y="14338"/>
                  </a:lnTo>
                  <a:lnTo>
                    <a:pt x="18235" y="11956"/>
                  </a:lnTo>
                  <a:lnTo>
                    <a:pt x="18235" y="11956"/>
                  </a:ln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sp>
          <p:nvSpPr>
            <p:cNvPr id="15" name="Freeform: Shape 14">
              <a:extLst>
                <a:ext uri="{FF2B5EF4-FFF2-40B4-BE49-F238E27FC236}">
                  <a16:creationId xmlns:a16="http://schemas.microsoft.com/office/drawing/2014/main" id="{76321009-CE02-4974-9275-433CFC038194}"/>
                </a:ext>
              </a:extLst>
            </p:cNvPr>
            <p:cNvSpPr/>
            <p:nvPr/>
          </p:nvSpPr>
          <p:spPr>
            <a:xfrm>
              <a:off x="4924134" y="2770684"/>
              <a:ext cx="2662878" cy="1840240"/>
            </a:xfrm>
            <a:custGeom>
              <a:avLst/>
              <a:gdLst>
                <a:gd name="connsiteX0" fmla="*/ 299866 w 2662878"/>
                <a:gd name="connsiteY0" fmla="*/ 0 h 1840240"/>
                <a:gd name="connsiteX1" fmla="*/ 482267 w 2662878"/>
                <a:gd name="connsiteY1" fmla="*/ 0 h 1840240"/>
                <a:gd name="connsiteX2" fmla="*/ 955422 w 2662878"/>
                <a:gd name="connsiteY2" fmla="*/ 0 h 1840240"/>
                <a:gd name="connsiteX3" fmla="*/ 2657773 w 2662878"/>
                <a:gd name="connsiteY3" fmla="*/ 0 h 1840240"/>
                <a:gd name="connsiteX4" fmla="*/ 2662878 w 2662878"/>
                <a:gd name="connsiteY4" fmla="*/ 0 h 1840240"/>
                <a:gd name="connsiteX5" fmla="*/ 2662878 w 2662878"/>
                <a:gd name="connsiteY5" fmla="*/ 450 h 1840240"/>
                <a:gd name="connsiteX6" fmla="*/ 2662878 w 2662878"/>
                <a:gd name="connsiteY6" fmla="*/ 711876 h 1840240"/>
                <a:gd name="connsiteX7" fmla="*/ 2378327 w 2662878"/>
                <a:gd name="connsiteY7" fmla="*/ 711876 h 1840240"/>
                <a:gd name="connsiteX8" fmla="*/ 2378327 w 2662878"/>
                <a:gd name="connsiteY8" fmla="*/ 1840240 h 1840240"/>
                <a:gd name="connsiteX9" fmla="*/ 2378326 w 2662878"/>
                <a:gd name="connsiteY9" fmla="*/ 1840240 h 1840240"/>
                <a:gd name="connsiteX10" fmla="*/ 955422 w 2662878"/>
                <a:gd name="connsiteY10" fmla="*/ 1840240 h 1840240"/>
                <a:gd name="connsiteX11" fmla="*/ 482267 w 2662878"/>
                <a:gd name="connsiteY11" fmla="*/ 1840240 h 1840240"/>
                <a:gd name="connsiteX12" fmla="*/ 0 w 2662878"/>
                <a:gd name="connsiteY12" fmla="*/ 1840240 h 1840240"/>
                <a:gd name="connsiteX13" fmla="*/ 0 w 2662878"/>
                <a:gd name="connsiteY13" fmla="*/ 262405 h 1840240"/>
                <a:gd name="connsiteX14" fmla="*/ 299866 w 2662878"/>
                <a:gd name="connsiteY14" fmla="*/ 0 h 1840240"/>
                <a:gd name="connsiteX0" fmla="*/ 299866 w 2662878"/>
                <a:gd name="connsiteY0" fmla="*/ 0 h 1840240"/>
                <a:gd name="connsiteX1" fmla="*/ 482267 w 2662878"/>
                <a:gd name="connsiteY1" fmla="*/ 0 h 1840240"/>
                <a:gd name="connsiteX2" fmla="*/ 955422 w 2662878"/>
                <a:gd name="connsiteY2" fmla="*/ 0 h 1840240"/>
                <a:gd name="connsiteX3" fmla="*/ 2657773 w 2662878"/>
                <a:gd name="connsiteY3" fmla="*/ 0 h 1840240"/>
                <a:gd name="connsiteX4" fmla="*/ 2662878 w 2662878"/>
                <a:gd name="connsiteY4" fmla="*/ 0 h 1840240"/>
                <a:gd name="connsiteX5" fmla="*/ 2662878 w 2662878"/>
                <a:gd name="connsiteY5" fmla="*/ 450 h 1840240"/>
                <a:gd name="connsiteX6" fmla="*/ 2378327 w 2662878"/>
                <a:gd name="connsiteY6" fmla="*/ 711876 h 1840240"/>
                <a:gd name="connsiteX7" fmla="*/ 2378327 w 2662878"/>
                <a:gd name="connsiteY7" fmla="*/ 1840240 h 1840240"/>
                <a:gd name="connsiteX8" fmla="*/ 2378326 w 2662878"/>
                <a:gd name="connsiteY8" fmla="*/ 1840240 h 1840240"/>
                <a:gd name="connsiteX9" fmla="*/ 955422 w 2662878"/>
                <a:gd name="connsiteY9" fmla="*/ 1840240 h 1840240"/>
                <a:gd name="connsiteX10" fmla="*/ 482267 w 2662878"/>
                <a:gd name="connsiteY10" fmla="*/ 1840240 h 1840240"/>
                <a:gd name="connsiteX11" fmla="*/ 0 w 2662878"/>
                <a:gd name="connsiteY11" fmla="*/ 1840240 h 1840240"/>
                <a:gd name="connsiteX12" fmla="*/ 0 w 2662878"/>
                <a:gd name="connsiteY12" fmla="*/ 262405 h 1840240"/>
                <a:gd name="connsiteX13" fmla="*/ 299866 w 2662878"/>
                <a:gd name="connsiteY13" fmla="*/ 0 h 1840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62878" h="1840240">
                  <a:moveTo>
                    <a:pt x="299866" y="0"/>
                  </a:moveTo>
                  <a:lnTo>
                    <a:pt x="482267" y="0"/>
                  </a:lnTo>
                  <a:lnTo>
                    <a:pt x="955422" y="0"/>
                  </a:lnTo>
                  <a:lnTo>
                    <a:pt x="2657773" y="0"/>
                  </a:lnTo>
                  <a:lnTo>
                    <a:pt x="2662878" y="0"/>
                  </a:lnTo>
                  <a:lnTo>
                    <a:pt x="2662878" y="450"/>
                  </a:lnTo>
                  <a:lnTo>
                    <a:pt x="2378327" y="711876"/>
                  </a:lnTo>
                  <a:lnTo>
                    <a:pt x="2378327" y="1840240"/>
                  </a:lnTo>
                  <a:lnTo>
                    <a:pt x="2378326" y="1840240"/>
                  </a:lnTo>
                  <a:lnTo>
                    <a:pt x="955422" y="1840240"/>
                  </a:lnTo>
                  <a:lnTo>
                    <a:pt x="482267" y="1840240"/>
                  </a:lnTo>
                  <a:lnTo>
                    <a:pt x="0" y="1840240"/>
                  </a:lnTo>
                  <a:lnTo>
                    <a:pt x="0" y="262405"/>
                  </a:lnTo>
                  <a:cubicBezTo>
                    <a:pt x="0" y="117483"/>
                    <a:pt x="134255" y="0"/>
                    <a:pt x="299866" y="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4079EC35-9764-4BF1-A658-36FCB06756BA}"/>
                </a:ext>
              </a:extLst>
            </p:cNvPr>
            <p:cNvSpPr/>
            <p:nvPr/>
          </p:nvSpPr>
          <p:spPr>
            <a:xfrm>
              <a:off x="3915125" y="4187801"/>
              <a:ext cx="3093124" cy="2118110"/>
            </a:xfrm>
            <a:custGeom>
              <a:avLst/>
              <a:gdLst>
                <a:gd name="connsiteX0" fmla="*/ 299866 w 3093124"/>
                <a:gd name="connsiteY0" fmla="*/ 0 h 2118110"/>
                <a:gd name="connsiteX1" fmla="*/ 912513 w 3093124"/>
                <a:gd name="connsiteY1" fmla="*/ 0 h 2118110"/>
                <a:gd name="connsiteX2" fmla="*/ 955422 w 3093124"/>
                <a:gd name="connsiteY2" fmla="*/ 0 h 2118110"/>
                <a:gd name="connsiteX3" fmla="*/ 3088019 w 3093124"/>
                <a:gd name="connsiteY3" fmla="*/ 0 h 2118110"/>
                <a:gd name="connsiteX4" fmla="*/ 3093124 w 3093124"/>
                <a:gd name="connsiteY4" fmla="*/ 0 h 2118110"/>
                <a:gd name="connsiteX5" fmla="*/ 3093124 w 3093124"/>
                <a:gd name="connsiteY5" fmla="*/ 450 h 2118110"/>
                <a:gd name="connsiteX6" fmla="*/ 3093124 w 3093124"/>
                <a:gd name="connsiteY6" fmla="*/ 711875 h 2118110"/>
                <a:gd name="connsiteX7" fmla="*/ 2808572 w 3093124"/>
                <a:gd name="connsiteY7" fmla="*/ 711875 h 2118110"/>
                <a:gd name="connsiteX8" fmla="*/ 2808572 w 3093124"/>
                <a:gd name="connsiteY8" fmla="*/ 2118110 h 2118110"/>
                <a:gd name="connsiteX9" fmla="*/ 0 w 3093124"/>
                <a:gd name="connsiteY9" fmla="*/ 2118110 h 2118110"/>
                <a:gd name="connsiteX10" fmla="*/ 0 w 3093124"/>
                <a:gd name="connsiteY10" fmla="*/ 262405 h 2118110"/>
                <a:gd name="connsiteX11" fmla="*/ 299866 w 3093124"/>
                <a:gd name="connsiteY11" fmla="*/ 0 h 2118110"/>
                <a:gd name="connsiteX0" fmla="*/ 299866 w 3093124"/>
                <a:gd name="connsiteY0" fmla="*/ 0 h 2118110"/>
                <a:gd name="connsiteX1" fmla="*/ 912513 w 3093124"/>
                <a:gd name="connsiteY1" fmla="*/ 0 h 2118110"/>
                <a:gd name="connsiteX2" fmla="*/ 955422 w 3093124"/>
                <a:gd name="connsiteY2" fmla="*/ 0 h 2118110"/>
                <a:gd name="connsiteX3" fmla="*/ 3088019 w 3093124"/>
                <a:gd name="connsiteY3" fmla="*/ 0 h 2118110"/>
                <a:gd name="connsiteX4" fmla="*/ 3093124 w 3093124"/>
                <a:gd name="connsiteY4" fmla="*/ 0 h 2118110"/>
                <a:gd name="connsiteX5" fmla="*/ 3093124 w 3093124"/>
                <a:gd name="connsiteY5" fmla="*/ 450 h 2118110"/>
                <a:gd name="connsiteX6" fmla="*/ 2808572 w 3093124"/>
                <a:gd name="connsiteY6" fmla="*/ 711875 h 2118110"/>
                <a:gd name="connsiteX7" fmla="*/ 2808572 w 3093124"/>
                <a:gd name="connsiteY7" fmla="*/ 2118110 h 2118110"/>
                <a:gd name="connsiteX8" fmla="*/ 0 w 3093124"/>
                <a:gd name="connsiteY8" fmla="*/ 2118110 h 2118110"/>
                <a:gd name="connsiteX9" fmla="*/ 0 w 3093124"/>
                <a:gd name="connsiteY9" fmla="*/ 262405 h 2118110"/>
                <a:gd name="connsiteX10" fmla="*/ 299866 w 3093124"/>
                <a:gd name="connsiteY10" fmla="*/ 0 h 2118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93124" h="2118110">
                  <a:moveTo>
                    <a:pt x="299866" y="0"/>
                  </a:moveTo>
                  <a:lnTo>
                    <a:pt x="912513" y="0"/>
                  </a:lnTo>
                  <a:lnTo>
                    <a:pt x="955422" y="0"/>
                  </a:lnTo>
                  <a:lnTo>
                    <a:pt x="3088019" y="0"/>
                  </a:lnTo>
                  <a:lnTo>
                    <a:pt x="3093124" y="0"/>
                  </a:lnTo>
                  <a:lnTo>
                    <a:pt x="3093124" y="450"/>
                  </a:lnTo>
                  <a:lnTo>
                    <a:pt x="2808572" y="711875"/>
                  </a:lnTo>
                  <a:lnTo>
                    <a:pt x="2808572" y="2118110"/>
                  </a:lnTo>
                  <a:lnTo>
                    <a:pt x="0" y="2118110"/>
                  </a:lnTo>
                  <a:lnTo>
                    <a:pt x="0" y="262405"/>
                  </a:lnTo>
                  <a:cubicBezTo>
                    <a:pt x="0" y="117483"/>
                    <a:pt x="134255" y="0"/>
                    <a:pt x="299866"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355D3454-A11D-40C2-8665-EC5D5DB30441}"/>
                </a:ext>
              </a:extLst>
            </p:cNvPr>
            <p:cNvSpPr/>
            <p:nvPr/>
          </p:nvSpPr>
          <p:spPr>
            <a:xfrm>
              <a:off x="7302461" y="2770684"/>
              <a:ext cx="579314" cy="711876"/>
            </a:xfrm>
            <a:custGeom>
              <a:avLst/>
              <a:gdLst>
                <a:gd name="connsiteX0" fmla="*/ 289657 w 579314"/>
                <a:gd name="connsiteY0" fmla="*/ 0 h 711876"/>
                <a:gd name="connsiteX1" fmla="*/ 579314 w 579314"/>
                <a:gd name="connsiteY1" fmla="*/ 253471 h 711876"/>
                <a:gd name="connsiteX2" fmla="*/ 579314 w 579314"/>
                <a:gd name="connsiteY2" fmla="*/ 711876 h 711876"/>
                <a:gd name="connsiteX3" fmla="*/ 0 w 579314"/>
                <a:gd name="connsiteY3" fmla="*/ 711876 h 711876"/>
                <a:gd name="connsiteX4" fmla="*/ 0 w 579314"/>
                <a:gd name="connsiteY4" fmla="*/ 253471 h 711876"/>
                <a:gd name="connsiteX5" fmla="*/ 289657 w 579314"/>
                <a:gd name="connsiteY5" fmla="*/ 0 h 711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314" h="711876">
                  <a:moveTo>
                    <a:pt x="289657" y="0"/>
                  </a:moveTo>
                  <a:cubicBezTo>
                    <a:pt x="449630" y="0"/>
                    <a:pt x="579314" y="113483"/>
                    <a:pt x="579314" y="253471"/>
                  </a:cubicBezTo>
                  <a:lnTo>
                    <a:pt x="579314" y="711876"/>
                  </a:lnTo>
                  <a:lnTo>
                    <a:pt x="0" y="711876"/>
                  </a:lnTo>
                  <a:lnTo>
                    <a:pt x="0" y="253471"/>
                  </a:lnTo>
                  <a:cubicBezTo>
                    <a:pt x="0" y="113483"/>
                    <a:pt x="129684" y="0"/>
                    <a:pt x="289657" y="0"/>
                  </a:cubicBezTo>
                  <a:close/>
                </a:path>
              </a:pathLst>
            </a:cu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3237F16F-AD84-48B7-A9FA-385EEBDBE1D5}"/>
                </a:ext>
              </a:extLst>
            </p:cNvPr>
            <p:cNvSpPr/>
            <p:nvPr/>
          </p:nvSpPr>
          <p:spPr>
            <a:xfrm>
              <a:off x="6723697" y="4187800"/>
              <a:ext cx="579314" cy="711876"/>
            </a:xfrm>
            <a:custGeom>
              <a:avLst/>
              <a:gdLst>
                <a:gd name="connsiteX0" fmla="*/ 289657 w 579314"/>
                <a:gd name="connsiteY0" fmla="*/ 0 h 711876"/>
                <a:gd name="connsiteX1" fmla="*/ 579314 w 579314"/>
                <a:gd name="connsiteY1" fmla="*/ 253471 h 711876"/>
                <a:gd name="connsiteX2" fmla="*/ 579314 w 579314"/>
                <a:gd name="connsiteY2" fmla="*/ 711876 h 711876"/>
                <a:gd name="connsiteX3" fmla="*/ 0 w 579314"/>
                <a:gd name="connsiteY3" fmla="*/ 711876 h 711876"/>
                <a:gd name="connsiteX4" fmla="*/ 0 w 579314"/>
                <a:gd name="connsiteY4" fmla="*/ 253471 h 711876"/>
                <a:gd name="connsiteX5" fmla="*/ 289657 w 579314"/>
                <a:gd name="connsiteY5" fmla="*/ 0 h 711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314" h="711876">
                  <a:moveTo>
                    <a:pt x="289657" y="0"/>
                  </a:moveTo>
                  <a:cubicBezTo>
                    <a:pt x="449630" y="0"/>
                    <a:pt x="579314" y="113483"/>
                    <a:pt x="579314" y="253471"/>
                  </a:cubicBezTo>
                  <a:lnTo>
                    <a:pt x="579314" y="711876"/>
                  </a:lnTo>
                  <a:lnTo>
                    <a:pt x="0" y="711876"/>
                  </a:lnTo>
                  <a:lnTo>
                    <a:pt x="0" y="253471"/>
                  </a:lnTo>
                  <a:cubicBezTo>
                    <a:pt x="0" y="113483"/>
                    <a:pt x="129684" y="0"/>
                    <a:pt x="289657" y="0"/>
                  </a:cubicBez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3-Step </a:t>
            </a:r>
            <a:r>
              <a:rPr lang="en-US"/>
              <a:t>Rising Arrow </a:t>
            </a:r>
            <a:r>
              <a:rPr lang="en-US" dirty="0"/>
              <a:t>– Slide Template</a:t>
            </a:r>
          </a:p>
        </p:txBody>
      </p:sp>
      <p:pic>
        <p:nvPicPr>
          <p:cNvPr id="19" name="Graphic 18" descr="Lightbulb">
            <a:extLst>
              <a:ext uri="{FF2B5EF4-FFF2-40B4-BE49-F238E27FC236}">
                <a16:creationId xmlns:a16="http://schemas.microsoft.com/office/drawing/2014/main" id="{A6F1A8E4-7B95-4107-B082-159EAEA9F5E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19147" y="1272013"/>
            <a:ext cx="1176148" cy="1176148"/>
          </a:xfrm>
          <a:prstGeom prst="rect">
            <a:avLst/>
          </a:prstGeom>
          <a:effectLst/>
        </p:spPr>
      </p:pic>
      <p:pic>
        <p:nvPicPr>
          <p:cNvPr id="20" name="Graphic 19" descr="Stopwatch">
            <a:extLst>
              <a:ext uri="{FF2B5EF4-FFF2-40B4-BE49-F238E27FC236}">
                <a16:creationId xmlns:a16="http://schemas.microsoft.com/office/drawing/2014/main" id="{099E7756-5ECC-45B5-BDC1-9610B66B85D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525223" y="2937224"/>
            <a:ext cx="1176148" cy="1176148"/>
          </a:xfrm>
          <a:prstGeom prst="rect">
            <a:avLst/>
          </a:prstGeom>
          <a:effectLst/>
        </p:spPr>
      </p:pic>
      <p:pic>
        <p:nvPicPr>
          <p:cNvPr id="21" name="Graphic 20" descr="Gears">
            <a:extLst>
              <a:ext uri="{FF2B5EF4-FFF2-40B4-BE49-F238E27FC236}">
                <a16:creationId xmlns:a16="http://schemas.microsoft.com/office/drawing/2014/main" id="{8E4F2E95-4AD9-48CE-B850-C4FC2FD6B3F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551411" y="4514664"/>
            <a:ext cx="1536001" cy="1536001"/>
          </a:xfrm>
          <a:prstGeom prst="rect">
            <a:avLst/>
          </a:prstGeom>
          <a:effectLst>
            <a:outerShdw blurRad="50800" dist="38100" dir="2700000" algn="tl" rotWithShape="0">
              <a:prstClr val="black">
                <a:alpha val="40000"/>
              </a:prstClr>
            </a:outerShdw>
          </a:effectLst>
        </p:spPr>
      </p:pic>
      <p:grpSp>
        <p:nvGrpSpPr>
          <p:cNvPr id="24" name="Group 23">
            <a:extLst>
              <a:ext uri="{FF2B5EF4-FFF2-40B4-BE49-F238E27FC236}">
                <a16:creationId xmlns:a16="http://schemas.microsoft.com/office/drawing/2014/main" id="{D0B58AE6-7232-440F-A6FB-050EF4C33D9D}"/>
              </a:ext>
            </a:extLst>
          </p:cNvPr>
          <p:cNvGrpSpPr/>
          <p:nvPr/>
        </p:nvGrpSpPr>
        <p:grpSpPr>
          <a:xfrm>
            <a:off x="8223297" y="2921964"/>
            <a:ext cx="2926080" cy="1290153"/>
            <a:chOff x="8921977" y="1466725"/>
            <a:chExt cx="2926080" cy="1290153"/>
          </a:xfrm>
        </p:grpSpPr>
        <p:sp>
          <p:nvSpPr>
            <p:cNvPr id="25" name="TextBox 24">
              <a:extLst>
                <a:ext uri="{FF2B5EF4-FFF2-40B4-BE49-F238E27FC236}">
                  <a16:creationId xmlns:a16="http://schemas.microsoft.com/office/drawing/2014/main" id="{4F2945C2-55A7-4410-A054-C269B150EA83}"/>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26" name="TextBox 25">
              <a:extLst>
                <a:ext uri="{FF2B5EF4-FFF2-40B4-BE49-F238E27FC236}">
                  <a16:creationId xmlns:a16="http://schemas.microsoft.com/office/drawing/2014/main" id="{F1C78FCE-8B36-4F9D-BC38-5AB129914AF5}"/>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27" name="Group 26">
            <a:extLst>
              <a:ext uri="{FF2B5EF4-FFF2-40B4-BE49-F238E27FC236}">
                <a16:creationId xmlns:a16="http://schemas.microsoft.com/office/drawing/2014/main" id="{6419F1EB-904C-4A95-9898-CFD73270667C}"/>
              </a:ext>
            </a:extLst>
          </p:cNvPr>
          <p:cNvGrpSpPr/>
          <p:nvPr/>
        </p:nvGrpSpPr>
        <p:grpSpPr>
          <a:xfrm>
            <a:off x="7700444" y="4601779"/>
            <a:ext cx="2926080" cy="1290153"/>
            <a:chOff x="8921977" y="4073386"/>
            <a:chExt cx="2926080" cy="1290153"/>
          </a:xfrm>
        </p:grpSpPr>
        <p:sp>
          <p:nvSpPr>
            <p:cNvPr id="28" name="TextBox 27">
              <a:extLst>
                <a:ext uri="{FF2B5EF4-FFF2-40B4-BE49-F238E27FC236}">
                  <a16:creationId xmlns:a16="http://schemas.microsoft.com/office/drawing/2014/main" id="{93C7ABCC-1F09-44B8-B2B4-E2781F2DA0B8}"/>
                </a:ext>
              </a:extLst>
            </p:cNvPr>
            <p:cNvSpPr txBox="1"/>
            <p:nvPr/>
          </p:nvSpPr>
          <p:spPr>
            <a:xfrm>
              <a:off x="8921977" y="4073386"/>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29" name="TextBox 28">
              <a:extLst>
                <a:ext uri="{FF2B5EF4-FFF2-40B4-BE49-F238E27FC236}">
                  <a16:creationId xmlns:a16="http://schemas.microsoft.com/office/drawing/2014/main" id="{A01FECD5-BC2C-4D4C-9800-F39E4C2AF3F6}"/>
                </a:ext>
              </a:extLst>
            </p:cNvPr>
            <p:cNvSpPr txBox="1"/>
            <p:nvPr/>
          </p:nvSpPr>
          <p:spPr>
            <a:xfrm>
              <a:off x="8921977" y="4532542"/>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34" name="Group 33">
            <a:extLst>
              <a:ext uri="{FF2B5EF4-FFF2-40B4-BE49-F238E27FC236}">
                <a16:creationId xmlns:a16="http://schemas.microsoft.com/office/drawing/2014/main" id="{F45055A4-7912-4AE5-AB7A-C3D8F1D05B45}"/>
              </a:ext>
            </a:extLst>
          </p:cNvPr>
          <p:cNvGrpSpPr/>
          <p:nvPr/>
        </p:nvGrpSpPr>
        <p:grpSpPr>
          <a:xfrm>
            <a:off x="588593" y="1242150"/>
            <a:ext cx="2926080" cy="2736703"/>
            <a:chOff x="332936" y="2627766"/>
            <a:chExt cx="2926080" cy="2736703"/>
          </a:xfrm>
        </p:grpSpPr>
        <p:sp>
          <p:nvSpPr>
            <p:cNvPr id="35" name="TextBox 34">
              <a:extLst>
                <a:ext uri="{FF2B5EF4-FFF2-40B4-BE49-F238E27FC236}">
                  <a16:creationId xmlns:a16="http://schemas.microsoft.com/office/drawing/2014/main" id="{C9CEEF34-3D18-47B1-B34F-D0699E195FFD}"/>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36" name="TextBox 35">
              <a:extLst>
                <a:ext uri="{FF2B5EF4-FFF2-40B4-BE49-F238E27FC236}">
                  <a16:creationId xmlns:a16="http://schemas.microsoft.com/office/drawing/2014/main" id="{B35ECA42-B72C-414E-B7A6-9BD5BA37AF6F}"/>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37" name="Group 36">
            <a:extLst>
              <a:ext uri="{FF2B5EF4-FFF2-40B4-BE49-F238E27FC236}">
                <a16:creationId xmlns:a16="http://schemas.microsoft.com/office/drawing/2014/main" id="{352F1F56-A2F4-4933-807A-68C86DBBE17C}"/>
              </a:ext>
            </a:extLst>
          </p:cNvPr>
          <p:cNvGrpSpPr/>
          <p:nvPr/>
        </p:nvGrpSpPr>
        <p:grpSpPr>
          <a:xfrm>
            <a:off x="8746150" y="1242150"/>
            <a:ext cx="2926080" cy="1290153"/>
            <a:chOff x="8921977" y="1466725"/>
            <a:chExt cx="2926080" cy="1290153"/>
          </a:xfrm>
        </p:grpSpPr>
        <p:sp>
          <p:nvSpPr>
            <p:cNvPr id="38" name="TextBox 37">
              <a:extLst>
                <a:ext uri="{FF2B5EF4-FFF2-40B4-BE49-F238E27FC236}">
                  <a16:creationId xmlns:a16="http://schemas.microsoft.com/office/drawing/2014/main" id="{84D9F865-DD5C-45ED-9847-FE182EB771F9}"/>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39" name="TextBox 38">
              <a:extLst>
                <a:ext uri="{FF2B5EF4-FFF2-40B4-BE49-F238E27FC236}">
                  <a16:creationId xmlns:a16="http://schemas.microsoft.com/office/drawing/2014/main" id="{DB8683F8-17A7-4FB5-9152-E11D1F77BC23}"/>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spTree>
    <p:extLst>
      <p:ext uri="{BB962C8B-B14F-4D97-AF65-F5344CB8AC3E}">
        <p14:creationId xmlns:p14="http://schemas.microsoft.com/office/powerpoint/2010/main" val="1079514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8495</TotalTime>
  <Words>449</Words>
  <PresentationFormat>Widescreen</PresentationFormat>
  <Paragraphs>26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3-Step Rising Arrow – Slide Template</vt:lpstr>
      <vt:lpstr>3-Step Rising Arrow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3-Step Rising Arrow</dc:title>
  <dc:creator>PresentationGO.com</dc:creator>
  <dc:description>© Copyright PresentationGO.com</dc:description>
  <dcterms:created xsi:type="dcterms:W3CDTF">2014-11-26T05:14:11Z</dcterms:created>
  <dcterms:modified xsi:type="dcterms:W3CDTF">2021-03-09T15:55:02Z</dcterms:modified>
  <cp:category>Charts &amp; Diagrams</cp:category>
</cp:coreProperties>
</file>