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9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5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Triangle Process – Slide Template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B436BE8-5407-4340-865A-FB69588B0A96}"/>
              </a:ext>
            </a:extLst>
          </p:cNvPr>
          <p:cNvGrpSpPr/>
          <p:nvPr/>
        </p:nvGrpSpPr>
        <p:grpSpPr>
          <a:xfrm>
            <a:off x="811556" y="4355184"/>
            <a:ext cx="2202816" cy="1360030"/>
            <a:chOff x="332936" y="2473878"/>
            <a:chExt cx="2937088" cy="1813372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1E9D258-AA2E-44E7-A4F1-D983B8FBE636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D80846A-06CD-4592-B7D6-C9730674FDE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DAEAC35-29D8-4DF1-9E4E-C20F80A5070D}"/>
              </a:ext>
            </a:extLst>
          </p:cNvPr>
          <p:cNvGrpSpPr/>
          <p:nvPr/>
        </p:nvGrpSpPr>
        <p:grpSpPr>
          <a:xfrm>
            <a:off x="6129629" y="4355184"/>
            <a:ext cx="2202816" cy="1360030"/>
            <a:chOff x="332936" y="2473878"/>
            <a:chExt cx="2937088" cy="1813372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18A05BB-338C-4CF1-B524-64BBD048D031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224F5E4-5D76-4BEA-9012-D12088C4242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5C09777-CB25-44E8-91CF-85CB9FDC9927}"/>
              </a:ext>
            </a:extLst>
          </p:cNvPr>
          <p:cNvGrpSpPr/>
          <p:nvPr/>
        </p:nvGrpSpPr>
        <p:grpSpPr>
          <a:xfrm>
            <a:off x="3470592" y="4355184"/>
            <a:ext cx="2202816" cy="1360030"/>
            <a:chOff x="332936" y="2473878"/>
            <a:chExt cx="2937088" cy="1813372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D84F18E-D812-4B20-9260-367E01072D3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7886370-9C80-41CB-BF50-3EB0472AE8A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C59D03B-18C6-49CD-AF27-BC4B3514927C}"/>
              </a:ext>
            </a:extLst>
          </p:cNvPr>
          <p:cNvGrpSpPr/>
          <p:nvPr/>
        </p:nvGrpSpPr>
        <p:grpSpPr>
          <a:xfrm>
            <a:off x="915324" y="1908654"/>
            <a:ext cx="1995280" cy="2180711"/>
            <a:chOff x="915324" y="1908654"/>
            <a:chExt cx="1995280" cy="2180711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FD952885-512A-42A3-A11C-549F917DE72C}"/>
                </a:ext>
              </a:extLst>
            </p:cNvPr>
            <p:cNvGrpSpPr/>
            <p:nvPr/>
          </p:nvGrpSpPr>
          <p:grpSpPr>
            <a:xfrm>
              <a:off x="915324" y="1908654"/>
              <a:ext cx="1995280" cy="2180711"/>
              <a:chOff x="1220432" y="1752600"/>
              <a:chExt cx="2660373" cy="2907614"/>
            </a:xfrm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D1BDDF7D-026B-4223-BAC7-33C681D7D7A0}"/>
                  </a:ext>
                </a:extLst>
              </p:cNvPr>
              <p:cNvSpPr/>
              <p:nvPr/>
            </p:nvSpPr>
            <p:spPr>
              <a:xfrm rot="5400000">
                <a:off x="1569459" y="2278180"/>
                <a:ext cx="2755409" cy="1856458"/>
              </a:xfrm>
              <a:custGeom>
                <a:avLst/>
                <a:gdLst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264094 w 3472683"/>
                  <a:gd name="connsiteY3" fmla="*/ 195265 h 2339721"/>
                  <a:gd name="connsiteX4" fmla="*/ 1735506 w 3472683"/>
                  <a:gd name="connsiteY4" fmla="*/ 0 h 2339721"/>
                  <a:gd name="connsiteX5" fmla="*/ 1737177 w 3472683"/>
                  <a:gd name="connsiteY5" fmla="*/ 1 h 2339721"/>
                  <a:gd name="connsiteX6" fmla="*/ 2208589 w 3472683"/>
                  <a:gd name="connsiteY6" fmla="*/ 195266 h 2339721"/>
                  <a:gd name="connsiteX7" fmla="*/ 2276970 w 3472683"/>
                  <a:gd name="connsiteY7" fmla="*/ 278145 h 2339721"/>
                  <a:gd name="connsiteX8" fmla="*/ 3472668 w 3472683"/>
                  <a:gd name="connsiteY8" fmla="*/ 2339693 h 2339721"/>
                  <a:gd name="connsiteX9" fmla="*/ 3472683 w 3472683"/>
                  <a:gd name="connsiteY9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1737177 w 3472683"/>
                  <a:gd name="connsiteY4" fmla="*/ 1 h 2339721"/>
                  <a:gd name="connsiteX5" fmla="*/ 2208589 w 3472683"/>
                  <a:gd name="connsiteY5" fmla="*/ 195266 h 2339721"/>
                  <a:gd name="connsiteX6" fmla="*/ 2276970 w 3472683"/>
                  <a:gd name="connsiteY6" fmla="*/ 278145 h 2339721"/>
                  <a:gd name="connsiteX7" fmla="*/ 3472668 w 3472683"/>
                  <a:gd name="connsiteY7" fmla="*/ 2339693 h 2339721"/>
                  <a:gd name="connsiteX8" fmla="*/ 3472683 w 3472683"/>
                  <a:gd name="connsiteY8" fmla="*/ 2339721 h 2339721"/>
                  <a:gd name="connsiteX9" fmla="*/ 0 w 3472683"/>
                  <a:gd name="connsiteY9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2208589 w 3472683"/>
                  <a:gd name="connsiteY4" fmla="*/ 195266 h 2339721"/>
                  <a:gd name="connsiteX5" fmla="*/ 2276970 w 3472683"/>
                  <a:gd name="connsiteY5" fmla="*/ 278145 h 2339721"/>
                  <a:gd name="connsiteX6" fmla="*/ 3472668 w 3472683"/>
                  <a:gd name="connsiteY6" fmla="*/ 2339693 h 2339721"/>
                  <a:gd name="connsiteX7" fmla="*/ 3472683 w 3472683"/>
                  <a:gd name="connsiteY7" fmla="*/ 2339721 h 2339721"/>
                  <a:gd name="connsiteX8" fmla="*/ 0 w 3472683"/>
                  <a:gd name="connsiteY8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2276970 w 3472683"/>
                  <a:gd name="connsiteY4" fmla="*/ 278145 h 2339721"/>
                  <a:gd name="connsiteX5" fmla="*/ 3472668 w 3472683"/>
                  <a:gd name="connsiteY5" fmla="*/ 2339693 h 2339721"/>
                  <a:gd name="connsiteX6" fmla="*/ 3472683 w 3472683"/>
                  <a:gd name="connsiteY6" fmla="*/ 2339721 h 2339721"/>
                  <a:gd name="connsiteX7" fmla="*/ 0 w 3472683"/>
                  <a:gd name="connsiteY7" fmla="*/ 2339721 h 2339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72683" h="2339721">
                    <a:moveTo>
                      <a:pt x="0" y="2339721"/>
                    </a:moveTo>
                    <a:cubicBezTo>
                      <a:pt x="10" y="2339702"/>
                      <a:pt x="21" y="2339683"/>
                      <a:pt x="31" y="2339664"/>
                    </a:cubicBezTo>
                    <a:lnTo>
                      <a:pt x="1195714" y="278142"/>
                    </a:lnTo>
                    <a:lnTo>
                      <a:pt x="1735506" y="0"/>
                    </a:lnTo>
                    <a:lnTo>
                      <a:pt x="2276970" y="278145"/>
                    </a:lnTo>
                    <a:lnTo>
                      <a:pt x="3472668" y="2339693"/>
                    </a:lnTo>
                    <a:cubicBezTo>
                      <a:pt x="3472673" y="2339702"/>
                      <a:pt x="3472678" y="2339712"/>
                      <a:pt x="3472683" y="2339721"/>
                    </a:cubicBezTo>
                    <a:lnTo>
                      <a:pt x="0" y="2339721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748BD5B3-3CF0-4DEE-B310-1A9F08FFA8E6}"/>
                  </a:ext>
                </a:extLst>
              </p:cNvPr>
              <p:cNvSpPr/>
              <p:nvPr/>
            </p:nvSpPr>
            <p:spPr>
              <a:xfrm>
                <a:off x="1220432" y="1752600"/>
                <a:ext cx="1057952" cy="2907614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D79D210A-4835-402A-AA7A-8FDB5516086E}"/>
                  </a:ext>
                </a:extLst>
              </p:cNvPr>
              <p:cNvSpPr/>
              <p:nvPr/>
            </p:nvSpPr>
            <p:spPr>
              <a:xfrm>
                <a:off x="1960682" y="2259230"/>
                <a:ext cx="317702" cy="1894354"/>
              </a:xfrm>
              <a:custGeom>
                <a:avLst/>
                <a:gdLst>
                  <a:gd name="connsiteX0" fmla="*/ 315449 w 317702"/>
                  <a:gd name="connsiteY0" fmla="*/ 0 h 1894354"/>
                  <a:gd name="connsiteX1" fmla="*/ 317702 w 317702"/>
                  <a:gd name="connsiteY1" fmla="*/ 22346 h 1894354"/>
                  <a:gd name="connsiteX2" fmla="*/ 317702 w 317702"/>
                  <a:gd name="connsiteY2" fmla="*/ 1872008 h 1894354"/>
                  <a:gd name="connsiteX3" fmla="*/ 315450 w 317702"/>
                  <a:gd name="connsiteY3" fmla="*/ 1894354 h 1894354"/>
                  <a:gd name="connsiteX4" fmla="*/ 233221 w 317702"/>
                  <a:gd name="connsiteY4" fmla="*/ 1849721 h 1894354"/>
                  <a:gd name="connsiteX5" fmla="*/ 0 w 317702"/>
                  <a:gd name="connsiteY5" fmla="*/ 1411086 h 1894354"/>
                  <a:gd name="connsiteX6" fmla="*/ 0 w 317702"/>
                  <a:gd name="connsiteY6" fmla="*/ 483267 h 1894354"/>
                  <a:gd name="connsiteX7" fmla="*/ 233221 w 317702"/>
                  <a:gd name="connsiteY7" fmla="*/ 44632 h 1894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7702" h="1894354">
                    <a:moveTo>
                      <a:pt x="315449" y="0"/>
                    </a:moveTo>
                    <a:lnTo>
                      <a:pt x="317702" y="22346"/>
                    </a:lnTo>
                    <a:lnTo>
                      <a:pt x="317702" y="1872008"/>
                    </a:lnTo>
                    <a:lnTo>
                      <a:pt x="315450" y="1894354"/>
                    </a:lnTo>
                    <a:lnTo>
                      <a:pt x="233221" y="1849721"/>
                    </a:lnTo>
                    <a:cubicBezTo>
                      <a:pt x="92512" y="1754660"/>
                      <a:pt x="0" y="1593677"/>
                      <a:pt x="0" y="1411086"/>
                    </a:cubicBezTo>
                    <a:lnTo>
                      <a:pt x="0" y="483267"/>
                    </a:lnTo>
                    <a:cubicBezTo>
                      <a:pt x="0" y="300677"/>
                      <a:pt x="92512" y="139693"/>
                      <a:pt x="233221" y="4463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93F14BB3-E1B5-49C4-8A55-4F63D2678C03}"/>
                  </a:ext>
                </a:extLst>
              </p:cNvPr>
              <p:cNvSpPr/>
              <p:nvPr/>
            </p:nvSpPr>
            <p:spPr>
              <a:xfrm>
                <a:off x="2021642" y="2213521"/>
                <a:ext cx="1057952" cy="1985771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122BD288-85C3-4D5C-A7FF-69F061A17AA5}"/>
                  </a:ext>
                </a:extLst>
              </p:cNvPr>
              <p:cNvSpPr/>
              <p:nvPr/>
            </p:nvSpPr>
            <p:spPr>
              <a:xfrm>
                <a:off x="2761894" y="2722358"/>
                <a:ext cx="317701" cy="968101"/>
              </a:xfrm>
              <a:custGeom>
                <a:avLst/>
                <a:gdLst>
                  <a:gd name="connsiteX0" fmla="*/ 315671 w 317701"/>
                  <a:gd name="connsiteY0" fmla="*/ 0 h 968101"/>
                  <a:gd name="connsiteX1" fmla="*/ 317701 w 317701"/>
                  <a:gd name="connsiteY1" fmla="*/ 20140 h 968101"/>
                  <a:gd name="connsiteX2" fmla="*/ 317701 w 317701"/>
                  <a:gd name="connsiteY2" fmla="*/ 947959 h 968101"/>
                  <a:gd name="connsiteX3" fmla="*/ 315671 w 317701"/>
                  <a:gd name="connsiteY3" fmla="*/ 968101 h 968101"/>
                  <a:gd name="connsiteX4" fmla="*/ 233221 w 317701"/>
                  <a:gd name="connsiteY4" fmla="*/ 923348 h 968101"/>
                  <a:gd name="connsiteX5" fmla="*/ 0 w 317701"/>
                  <a:gd name="connsiteY5" fmla="*/ 484713 h 968101"/>
                  <a:gd name="connsiteX6" fmla="*/ 0 w 317701"/>
                  <a:gd name="connsiteY6" fmla="*/ 483387 h 968101"/>
                  <a:gd name="connsiteX7" fmla="*/ 233221 w 317701"/>
                  <a:gd name="connsiteY7" fmla="*/ 44752 h 96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7701" h="968101">
                    <a:moveTo>
                      <a:pt x="315671" y="0"/>
                    </a:moveTo>
                    <a:lnTo>
                      <a:pt x="317701" y="20140"/>
                    </a:lnTo>
                    <a:lnTo>
                      <a:pt x="317701" y="947959"/>
                    </a:lnTo>
                    <a:lnTo>
                      <a:pt x="315671" y="968101"/>
                    </a:lnTo>
                    <a:lnTo>
                      <a:pt x="233221" y="923348"/>
                    </a:lnTo>
                    <a:cubicBezTo>
                      <a:pt x="92512" y="828287"/>
                      <a:pt x="0" y="667304"/>
                      <a:pt x="0" y="484713"/>
                    </a:cubicBezTo>
                    <a:lnTo>
                      <a:pt x="0" y="483387"/>
                    </a:lnTo>
                    <a:cubicBezTo>
                      <a:pt x="0" y="300797"/>
                      <a:pt x="92512" y="139813"/>
                      <a:pt x="233221" y="4475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EC256A65-9C0F-4C58-8900-F7CED53783DA}"/>
                  </a:ext>
                </a:extLst>
              </p:cNvPr>
              <p:cNvSpPr/>
              <p:nvPr/>
            </p:nvSpPr>
            <p:spPr>
              <a:xfrm>
                <a:off x="2822853" y="2676768"/>
                <a:ext cx="1057952" cy="1059278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pic>
          <p:nvPicPr>
            <p:cNvPr id="38" name="Graphic 37" descr="Research">
              <a:extLst>
                <a:ext uri="{FF2B5EF4-FFF2-40B4-BE49-F238E27FC236}">
                  <a16:creationId xmlns:a16="http://schemas.microsoft.com/office/drawing/2014/main" id="{6E841FD4-8018-401F-B7D9-3F816ACB9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280509" y="2765647"/>
              <a:ext cx="466725" cy="466725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425B8DE-33BF-4ADD-93F8-4D44D710EBDD}"/>
              </a:ext>
            </a:extLst>
          </p:cNvPr>
          <p:cNvGrpSpPr/>
          <p:nvPr/>
        </p:nvGrpSpPr>
        <p:grpSpPr>
          <a:xfrm>
            <a:off x="6233398" y="1908653"/>
            <a:ext cx="1995280" cy="2180711"/>
            <a:chOff x="6233398" y="1908653"/>
            <a:chExt cx="1995280" cy="2180711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4C8CD4D-DE7E-4926-91C3-A74818FDD98D}"/>
                </a:ext>
              </a:extLst>
            </p:cNvPr>
            <p:cNvGrpSpPr/>
            <p:nvPr/>
          </p:nvGrpSpPr>
          <p:grpSpPr>
            <a:xfrm>
              <a:off x="6233398" y="1908653"/>
              <a:ext cx="1995280" cy="2180711"/>
              <a:chOff x="8311197" y="1752599"/>
              <a:chExt cx="2660373" cy="2907614"/>
            </a:xfrm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50E2BC24-CA3F-434F-A40F-55528237B03B}"/>
                  </a:ext>
                </a:extLst>
              </p:cNvPr>
              <p:cNvSpPr/>
              <p:nvPr/>
            </p:nvSpPr>
            <p:spPr>
              <a:xfrm rot="5400000">
                <a:off x="8660224" y="2278179"/>
                <a:ext cx="2755409" cy="1856458"/>
              </a:xfrm>
              <a:custGeom>
                <a:avLst/>
                <a:gdLst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264094 w 3472683"/>
                  <a:gd name="connsiteY3" fmla="*/ 195265 h 2339721"/>
                  <a:gd name="connsiteX4" fmla="*/ 1735506 w 3472683"/>
                  <a:gd name="connsiteY4" fmla="*/ 0 h 2339721"/>
                  <a:gd name="connsiteX5" fmla="*/ 1737177 w 3472683"/>
                  <a:gd name="connsiteY5" fmla="*/ 1 h 2339721"/>
                  <a:gd name="connsiteX6" fmla="*/ 2208589 w 3472683"/>
                  <a:gd name="connsiteY6" fmla="*/ 195266 h 2339721"/>
                  <a:gd name="connsiteX7" fmla="*/ 2276970 w 3472683"/>
                  <a:gd name="connsiteY7" fmla="*/ 278145 h 2339721"/>
                  <a:gd name="connsiteX8" fmla="*/ 3472668 w 3472683"/>
                  <a:gd name="connsiteY8" fmla="*/ 2339693 h 2339721"/>
                  <a:gd name="connsiteX9" fmla="*/ 3472683 w 3472683"/>
                  <a:gd name="connsiteY9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1737177 w 3472683"/>
                  <a:gd name="connsiteY4" fmla="*/ 1 h 2339721"/>
                  <a:gd name="connsiteX5" fmla="*/ 2208589 w 3472683"/>
                  <a:gd name="connsiteY5" fmla="*/ 195266 h 2339721"/>
                  <a:gd name="connsiteX6" fmla="*/ 2276970 w 3472683"/>
                  <a:gd name="connsiteY6" fmla="*/ 278145 h 2339721"/>
                  <a:gd name="connsiteX7" fmla="*/ 3472668 w 3472683"/>
                  <a:gd name="connsiteY7" fmla="*/ 2339693 h 2339721"/>
                  <a:gd name="connsiteX8" fmla="*/ 3472683 w 3472683"/>
                  <a:gd name="connsiteY8" fmla="*/ 2339721 h 2339721"/>
                  <a:gd name="connsiteX9" fmla="*/ 0 w 3472683"/>
                  <a:gd name="connsiteY9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2208589 w 3472683"/>
                  <a:gd name="connsiteY4" fmla="*/ 195266 h 2339721"/>
                  <a:gd name="connsiteX5" fmla="*/ 2276970 w 3472683"/>
                  <a:gd name="connsiteY5" fmla="*/ 278145 h 2339721"/>
                  <a:gd name="connsiteX6" fmla="*/ 3472668 w 3472683"/>
                  <a:gd name="connsiteY6" fmla="*/ 2339693 h 2339721"/>
                  <a:gd name="connsiteX7" fmla="*/ 3472683 w 3472683"/>
                  <a:gd name="connsiteY7" fmla="*/ 2339721 h 2339721"/>
                  <a:gd name="connsiteX8" fmla="*/ 0 w 3472683"/>
                  <a:gd name="connsiteY8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2276970 w 3472683"/>
                  <a:gd name="connsiteY4" fmla="*/ 278145 h 2339721"/>
                  <a:gd name="connsiteX5" fmla="*/ 3472668 w 3472683"/>
                  <a:gd name="connsiteY5" fmla="*/ 2339693 h 2339721"/>
                  <a:gd name="connsiteX6" fmla="*/ 3472683 w 3472683"/>
                  <a:gd name="connsiteY6" fmla="*/ 2339721 h 2339721"/>
                  <a:gd name="connsiteX7" fmla="*/ 0 w 3472683"/>
                  <a:gd name="connsiteY7" fmla="*/ 2339721 h 2339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72683" h="2339721">
                    <a:moveTo>
                      <a:pt x="0" y="2339721"/>
                    </a:moveTo>
                    <a:cubicBezTo>
                      <a:pt x="10" y="2339702"/>
                      <a:pt x="21" y="2339683"/>
                      <a:pt x="31" y="2339664"/>
                    </a:cubicBezTo>
                    <a:lnTo>
                      <a:pt x="1195714" y="278142"/>
                    </a:lnTo>
                    <a:lnTo>
                      <a:pt x="1735506" y="0"/>
                    </a:lnTo>
                    <a:lnTo>
                      <a:pt x="2276970" y="278145"/>
                    </a:lnTo>
                    <a:lnTo>
                      <a:pt x="3472668" y="2339693"/>
                    </a:lnTo>
                    <a:cubicBezTo>
                      <a:pt x="3472673" y="2339702"/>
                      <a:pt x="3472678" y="2339712"/>
                      <a:pt x="3472683" y="2339721"/>
                    </a:cubicBezTo>
                    <a:lnTo>
                      <a:pt x="0" y="233972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F11D2251-C2DC-4402-8ACE-333037A85A38}"/>
                  </a:ext>
                </a:extLst>
              </p:cNvPr>
              <p:cNvSpPr/>
              <p:nvPr/>
            </p:nvSpPr>
            <p:spPr>
              <a:xfrm>
                <a:off x="8311197" y="1752599"/>
                <a:ext cx="1057952" cy="2907614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20D25251-3E1C-4CBD-A974-FA53E906D00D}"/>
                  </a:ext>
                </a:extLst>
              </p:cNvPr>
              <p:cNvSpPr/>
              <p:nvPr/>
            </p:nvSpPr>
            <p:spPr>
              <a:xfrm>
                <a:off x="9051447" y="2259229"/>
                <a:ext cx="317702" cy="1894354"/>
              </a:xfrm>
              <a:custGeom>
                <a:avLst/>
                <a:gdLst>
                  <a:gd name="connsiteX0" fmla="*/ 315449 w 317702"/>
                  <a:gd name="connsiteY0" fmla="*/ 0 h 1894354"/>
                  <a:gd name="connsiteX1" fmla="*/ 317702 w 317702"/>
                  <a:gd name="connsiteY1" fmla="*/ 22346 h 1894354"/>
                  <a:gd name="connsiteX2" fmla="*/ 317702 w 317702"/>
                  <a:gd name="connsiteY2" fmla="*/ 1872008 h 1894354"/>
                  <a:gd name="connsiteX3" fmla="*/ 315450 w 317702"/>
                  <a:gd name="connsiteY3" fmla="*/ 1894354 h 1894354"/>
                  <a:gd name="connsiteX4" fmla="*/ 233221 w 317702"/>
                  <a:gd name="connsiteY4" fmla="*/ 1849721 h 1894354"/>
                  <a:gd name="connsiteX5" fmla="*/ 0 w 317702"/>
                  <a:gd name="connsiteY5" fmla="*/ 1411086 h 1894354"/>
                  <a:gd name="connsiteX6" fmla="*/ 0 w 317702"/>
                  <a:gd name="connsiteY6" fmla="*/ 483267 h 1894354"/>
                  <a:gd name="connsiteX7" fmla="*/ 233221 w 317702"/>
                  <a:gd name="connsiteY7" fmla="*/ 44632 h 1894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7702" h="1894354">
                    <a:moveTo>
                      <a:pt x="315449" y="0"/>
                    </a:moveTo>
                    <a:lnTo>
                      <a:pt x="317702" y="22346"/>
                    </a:lnTo>
                    <a:lnTo>
                      <a:pt x="317702" y="1872008"/>
                    </a:lnTo>
                    <a:lnTo>
                      <a:pt x="315450" y="1894354"/>
                    </a:lnTo>
                    <a:lnTo>
                      <a:pt x="233221" y="1849721"/>
                    </a:lnTo>
                    <a:cubicBezTo>
                      <a:pt x="92512" y="1754660"/>
                      <a:pt x="0" y="1593677"/>
                      <a:pt x="0" y="1411086"/>
                    </a:cubicBezTo>
                    <a:lnTo>
                      <a:pt x="0" y="483267"/>
                    </a:lnTo>
                    <a:cubicBezTo>
                      <a:pt x="0" y="300677"/>
                      <a:pt x="92512" y="139693"/>
                      <a:pt x="233221" y="4463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1" name="Rectangle: Rounded Corners 50">
                <a:extLst>
                  <a:ext uri="{FF2B5EF4-FFF2-40B4-BE49-F238E27FC236}">
                    <a16:creationId xmlns:a16="http://schemas.microsoft.com/office/drawing/2014/main" id="{D3CA25ED-0CB9-4B69-93B7-90B5C4482826}"/>
                  </a:ext>
                </a:extLst>
              </p:cNvPr>
              <p:cNvSpPr/>
              <p:nvPr/>
            </p:nvSpPr>
            <p:spPr>
              <a:xfrm>
                <a:off x="9112407" y="2213520"/>
                <a:ext cx="1057952" cy="1985771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DC11E979-C9D6-4B7F-9AD1-658552E329C9}"/>
                  </a:ext>
                </a:extLst>
              </p:cNvPr>
              <p:cNvSpPr/>
              <p:nvPr/>
            </p:nvSpPr>
            <p:spPr>
              <a:xfrm>
                <a:off x="9852659" y="2722357"/>
                <a:ext cx="317701" cy="968101"/>
              </a:xfrm>
              <a:custGeom>
                <a:avLst/>
                <a:gdLst>
                  <a:gd name="connsiteX0" fmla="*/ 315671 w 317701"/>
                  <a:gd name="connsiteY0" fmla="*/ 0 h 968101"/>
                  <a:gd name="connsiteX1" fmla="*/ 317701 w 317701"/>
                  <a:gd name="connsiteY1" fmla="*/ 20140 h 968101"/>
                  <a:gd name="connsiteX2" fmla="*/ 317701 w 317701"/>
                  <a:gd name="connsiteY2" fmla="*/ 947959 h 968101"/>
                  <a:gd name="connsiteX3" fmla="*/ 315671 w 317701"/>
                  <a:gd name="connsiteY3" fmla="*/ 968101 h 968101"/>
                  <a:gd name="connsiteX4" fmla="*/ 233221 w 317701"/>
                  <a:gd name="connsiteY4" fmla="*/ 923348 h 968101"/>
                  <a:gd name="connsiteX5" fmla="*/ 0 w 317701"/>
                  <a:gd name="connsiteY5" fmla="*/ 484713 h 968101"/>
                  <a:gd name="connsiteX6" fmla="*/ 0 w 317701"/>
                  <a:gd name="connsiteY6" fmla="*/ 483387 h 968101"/>
                  <a:gd name="connsiteX7" fmla="*/ 233221 w 317701"/>
                  <a:gd name="connsiteY7" fmla="*/ 44752 h 96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7701" h="968101">
                    <a:moveTo>
                      <a:pt x="315671" y="0"/>
                    </a:moveTo>
                    <a:lnTo>
                      <a:pt x="317701" y="20140"/>
                    </a:lnTo>
                    <a:lnTo>
                      <a:pt x="317701" y="947959"/>
                    </a:lnTo>
                    <a:lnTo>
                      <a:pt x="315671" y="968101"/>
                    </a:lnTo>
                    <a:lnTo>
                      <a:pt x="233221" y="923348"/>
                    </a:lnTo>
                    <a:cubicBezTo>
                      <a:pt x="92512" y="828287"/>
                      <a:pt x="0" y="667304"/>
                      <a:pt x="0" y="484713"/>
                    </a:cubicBezTo>
                    <a:lnTo>
                      <a:pt x="0" y="483387"/>
                    </a:lnTo>
                    <a:cubicBezTo>
                      <a:pt x="0" y="300797"/>
                      <a:pt x="92512" y="139813"/>
                      <a:pt x="233221" y="4475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F1A52962-F112-4E34-8FE5-3178D778D84A}"/>
                  </a:ext>
                </a:extLst>
              </p:cNvPr>
              <p:cNvSpPr/>
              <p:nvPr/>
            </p:nvSpPr>
            <p:spPr>
              <a:xfrm>
                <a:off x="9913618" y="2676767"/>
                <a:ext cx="1057952" cy="1059278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pic>
          <p:nvPicPr>
            <p:cNvPr id="47" name="Graphic 46" descr="Lightbulb">
              <a:extLst>
                <a:ext uri="{FF2B5EF4-FFF2-40B4-BE49-F238E27FC236}">
                  <a16:creationId xmlns:a16="http://schemas.microsoft.com/office/drawing/2014/main" id="{6638069B-9E91-4365-8535-E3C324444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598583" y="2765646"/>
              <a:ext cx="466725" cy="466725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A4245BD-D8ED-453E-AB4B-119E01E934D2}"/>
              </a:ext>
            </a:extLst>
          </p:cNvPr>
          <p:cNvGrpSpPr/>
          <p:nvPr/>
        </p:nvGrpSpPr>
        <p:grpSpPr>
          <a:xfrm>
            <a:off x="3574361" y="1908654"/>
            <a:ext cx="1995280" cy="2180711"/>
            <a:chOff x="3470593" y="1908654"/>
            <a:chExt cx="1995280" cy="2180711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F62EC231-CEEA-42AB-B70A-156A2244AECD}"/>
                </a:ext>
              </a:extLst>
            </p:cNvPr>
            <p:cNvGrpSpPr/>
            <p:nvPr/>
          </p:nvGrpSpPr>
          <p:grpSpPr>
            <a:xfrm>
              <a:off x="3470593" y="1908654"/>
              <a:ext cx="1995280" cy="2180711"/>
              <a:chOff x="4627457" y="1752600"/>
              <a:chExt cx="2660373" cy="2907614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C1B40ECE-59CA-4924-A996-AC100DBCD2BB}"/>
                  </a:ext>
                </a:extLst>
              </p:cNvPr>
              <p:cNvSpPr/>
              <p:nvPr/>
            </p:nvSpPr>
            <p:spPr>
              <a:xfrm rot="5400000">
                <a:off x="4976484" y="2278180"/>
                <a:ext cx="2755409" cy="1856458"/>
              </a:xfrm>
              <a:custGeom>
                <a:avLst/>
                <a:gdLst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264094 w 3472683"/>
                  <a:gd name="connsiteY3" fmla="*/ 195265 h 2339721"/>
                  <a:gd name="connsiteX4" fmla="*/ 1735506 w 3472683"/>
                  <a:gd name="connsiteY4" fmla="*/ 0 h 2339721"/>
                  <a:gd name="connsiteX5" fmla="*/ 1737177 w 3472683"/>
                  <a:gd name="connsiteY5" fmla="*/ 1 h 2339721"/>
                  <a:gd name="connsiteX6" fmla="*/ 2208589 w 3472683"/>
                  <a:gd name="connsiteY6" fmla="*/ 195266 h 2339721"/>
                  <a:gd name="connsiteX7" fmla="*/ 2276970 w 3472683"/>
                  <a:gd name="connsiteY7" fmla="*/ 278145 h 2339721"/>
                  <a:gd name="connsiteX8" fmla="*/ 3472668 w 3472683"/>
                  <a:gd name="connsiteY8" fmla="*/ 2339693 h 2339721"/>
                  <a:gd name="connsiteX9" fmla="*/ 3472683 w 3472683"/>
                  <a:gd name="connsiteY9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1737177 w 3472683"/>
                  <a:gd name="connsiteY4" fmla="*/ 1 h 2339721"/>
                  <a:gd name="connsiteX5" fmla="*/ 2208589 w 3472683"/>
                  <a:gd name="connsiteY5" fmla="*/ 195266 h 2339721"/>
                  <a:gd name="connsiteX6" fmla="*/ 2276970 w 3472683"/>
                  <a:gd name="connsiteY6" fmla="*/ 278145 h 2339721"/>
                  <a:gd name="connsiteX7" fmla="*/ 3472668 w 3472683"/>
                  <a:gd name="connsiteY7" fmla="*/ 2339693 h 2339721"/>
                  <a:gd name="connsiteX8" fmla="*/ 3472683 w 3472683"/>
                  <a:gd name="connsiteY8" fmla="*/ 2339721 h 2339721"/>
                  <a:gd name="connsiteX9" fmla="*/ 0 w 3472683"/>
                  <a:gd name="connsiteY9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2208589 w 3472683"/>
                  <a:gd name="connsiteY4" fmla="*/ 195266 h 2339721"/>
                  <a:gd name="connsiteX5" fmla="*/ 2276970 w 3472683"/>
                  <a:gd name="connsiteY5" fmla="*/ 278145 h 2339721"/>
                  <a:gd name="connsiteX6" fmla="*/ 3472668 w 3472683"/>
                  <a:gd name="connsiteY6" fmla="*/ 2339693 h 2339721"/>
                  <a:gd name="connsiteX7" fmla="*/ 3472683 w 3472683"/>
                  <a:gd name="connsiteY7" fmla="*/ 2339721 h 2339721"/>
                  <a:gd name="connsiteX8" fmla="*/ 0 w 3472683"/>
                  <a:gd name="connsiteY8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2276970 w 3472683"/>
                  <a:gd name="connsiteY4" fmla="*/ 278145 h 2339721"/>
                  <a:gd name="connsiteX5" fmla="*/ 3472668 w 3472683"/>
                  <a:gd name="connsiteY5" fmla="*/ 2339693 h 2339721"/>
                  <a:gd name="connsiteX6" fmla="*/ 3472683 w 3472683"/>
                  <a:gd name="connsiteY6" fmla="*/ 2339721 h 2339721"/>
                  <a:gd name="connsiteX7" fmla="*/ 0 w 3472683"/>
                  <a:gd name="connsiteY7" fmla="*/ 2339721 h 2339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72683" h="2339721">
                    <a:moveTo>
                      <a:pt x="0" y="2339721"/>
                    </a:moveTo>
                    <a:cubicBezTo>
                      <a:pt x="10" y="2339702"/>
                      <a:pt x="21" y="2339683"/>
                      <a:pt x="31" y="2339664"/>
                    </a:cubicBezTo>
                    <a:lnTo>
                      <a:pt x="1195714" y="278142"/>
                    </a:lnTo>
                    <a:lnTo>
                      <a:pt x="1735506" y="0"/>
                    </a:lnTo>
                    <a:lnTo>
                      <a:pt x="2276970" y="278145"/>
                    </a:lnTo>
                    <a:lnTo>
                      <a:pt x="3472668" y="2339693"/>
                    </a:lnTo>
                    <a:cubicBezTo>
                      <a:pt x="3472673" y="2339702"/>
                      <a:pt x="3472678" y="2339712"/>
                      <a:pt x="3472683" y="2339721"/>
                    </a:cubicBezTo>
                    <a:lnTo>
                      <a:pt x="0" y="2339721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id="{CA6F2A2F-0118-4F69-9866-2605C71A6484}"/>
                  </a:ext>
                </a:extLst>
              </p:cNvPr>
              <p:cNvSpPr/>
              <p:nvPr/>
            </p:nvSpPr>
            <p:spPr>
              <a:xfrm>
                <a:off x="4627457" y="1752600"/>
                <a:ext cx="1057952" cy="2907614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0E81DBCB-254B-42A2-90BD-E5F6FD46D05C}"/>
                  </a:ext>
                </a:extLst>
              </p:cNvPr>
              <p:cNvSpPr/>
              <p:nvPr/>
            </p:nvSpPr>
            <p:spPr>
              <a:xfrm>
                <a:off x="5367707" y="2259230"/>
                <a:ext cx="317702" cy="1894354"/>
              </a:xfrm>
              <a:custGeom>
                <a:avLst/>
                <a:gdLst>
                  <a:gd name="connsiteX0" fmla="*/ 315449 w 317702"/>
                  <a:gd name="connsiteY0" fmla="*/ 0 h 1894354"/>
                  <a:gd name="connsiteX1" fmla="*/ 317702 w 317702"/>
                  <a:gd name="connsiteY1" fmla="*/ 22346 h 1894354"/>
                  <a:gd name="connsiteX2" fmla="*/ 317702 w 317702"/>
                  <a:gd name="connsiteY2" fmla="*/ 1872008 h 1894354"/>
                  <a:gd name="connsiteX3" fmla="*/ 315450 w 317702"/>
                  <a:gd name="connsiteY3" fmla="*/ 1894354 h 1894354"/>
                  <a:gd name="connsiteX4" fmla="*/ 233221 w 317702"/>
                  <a:gd name="connsiteY4" fmla="*/ 1849721 h 1894354"/>
                  <a:gd name="connsiteX5" fmla="*/ 0 w 317702"/>
                  <a:gd name="connsiteY5" fmla="*/ 1411086 h 1894354"/>
                  <a:gd name="connsiteX6" fmla="*/ 0 w 317702"/>
                  <a:gd name="connsiteY6" fmla="*/ 483267 h 1894354"/>
                  <a:gd name="connsiteX7" fmla="*/ 233221 w 317702"/>
                  <a:gd name="connsiteY7" fmla="*/ 44632 h 1894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7702" h="1894354">
                    <a:moveTo>
                      <a:pt x="315449" y="0"/>
                    </a:moveTo>
                    <a:lnTo>
                      <a:pt x="317702" y="22346"/>
                    </a:lnTo>
                    <a:lnTo>
                      <a:pt x="317702" y="1872008"/>
                    </a:lnTo>
                    <a:lnTo>
                      <a:pt x="315450" y="1894354"/>
                    </a:lnTo>
                    <a:lnTo>
                      <a:pt x="233221" y="1849721"/>
                    </a:lnTo>
                    <a:cubicBezTo>
                      <a:pt x="92512" y="1754660"/>
                      <a:pt x="0" y="1593677"/>
                      <a:pt x="0" y="1411086"/>
                    </a:cubicBezTo>
                    <a:lnTo>
                      <a:pt x="0" y="483267"/>
                    </a:lnTo>
                    <a:cubicBezTo>
                      <a:pt x="0" y="300677"/>
                      <a:pt x="92512" y="139693"/>
                      <a:pt x="233221" y="4463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id="{2C4F24AC-EDF6-4AA7-A62D-505187779F78}"/>
                  </a:ext>
                </a:extLst>
              </p:cNvPr>
              <p:cNvSpPr/>
              <p:nvPr/>
            </p:nvSpPr>
            <p:spPr>
              <a:xfrm>
                <a:off x="5428667" y="2213521"/>
                <a:ext cx="1057952" cy="1985771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B194699E-D982-4D51-919E-7D060C432B87}"/>
                  </a:ext>
                </a:extLst>
              </p:cNvPr>
              <p:cNvSpPr/>
              <p:nvPr/>
            </p:nvSpPr>
            <p:spPr>
              <a:xfrm>
                <a:off x="6168919" y="2722358"/>
                <a:ext cx="317701" cy="968101"/>
              </a:xfrm>
              <a:custGeom>
                <a:avLst/>
                <a:gdLst>
                  <a:gd name="connsiteX0" fmla="*/ 315671 w 317701"/>
                  <a:gd name="connsiteY0" fmla="*/ 0 h 968101"/>
                  <a:gd name="connsiteX1" fmla="*/ 317701 w 317701"/>
                  <a:gd name="connsiteY1" fmla="*/ 20140 h 968101"/>
                  <a:gd name="connsiteX2" fmla="*/ 317701 w 317701"/>
                  <a:gd name="connsiteY2" fmla="*/ 947959 h 968101"/>
                  <a:gd name="connsiteX3" fmla="*/ 315671 w 317701"/>
                  <a:gd name="connsiteY3" fmla="*/ 968101 h 968101"/>
                  <a:gd name="connsiteX4" fmla="*/ 233221 w 317701"/>
                  <a:gd name="connsiteY4" fmla="*/ 923348 h 968101"/>
                  <a:gd name="connsiteX5" fmla="*/ 0 w 317701"/>
                  <a:gd name="connsiteY5" fmla="*/ 484713 h 968101"/>
                  <a:gd name="connsiteX6" fmla="*/ 0 w 317701"/>
                  <a:gd name="connsiteY6" fmla="*/ 483387 h 968101"/>
                  <a:gd name="connsiteX7" fmla="*/ 233221 w 317701"/>
                  <a:gd name="connsiteY7" fmla="*/ 44752 h 96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7701" h="968101">
                    <a:moveTo>
                      <a:pt x="315671" y="0"/>
                    </a:moveTo>
                    <a:lnTo>
                      <a:pt x="317701" y="20140"/>
                    </a:lnTo>
                    <a:lnTo>
                      <a:pt x="317701" y="947959"/>
                    </a:lnTo>
                    <a:lnTo>
                      <a:pt x="315671" y="968101"/>
                    </a:lnTo>
                    <a:lnTo>
                      <a:pt x="233221" y="923348"/>
                    </a:lnTo>
                    <a:cubicBezTo>
                      <a:pt x="92512" y="828287"/>
                      <a:pt x="0" y="667304"/>
                      <a:pt x="0" y="484713"/>
                    </a:cubicBezTo>
                    <a:lnTo>
                      <a:pt x="0" y="483387"/>
                    </a:lnTo>
                    <a:cubicBezTo>
                      <a:pt x="0" y="300797"/>
                      <a:pt x="92512" y="139813"/>
                      <a:pt x="233221" y="4475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54FE64ED-8229-41A2-9646-191B5527F6BF}"/>
                  </a:ext>
                </a:extLst>
              </p:cNvPr>
              <p:cNvSpPr/>
              <p:nvPr/>
            </p:nvSpPr>
            <p:spPr>
              <a:xfrm>
                <a:off x="6229878" y="2676768"/>
                <a:ext cx="1057952" cy="1059278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pic>
          <p:nvPicPr>
            <p:cNvPr id="56" name="Graphic 55" descr="Gears">
              <a:extLst>
                <a:ext uri="{FF2B5EF4-FFF2-40B4-BE49-F238E27FC236}">
                  <a16:creationId xmlns:a16="http://schemas.microsoft.com/office/drawing/2014/main" id="{5D47C0A7-5B2B-4D55-9B1B-E5BB1100912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835778" y="2765647"/>
              <a:ext cx="466725" cy="466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309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Triangle Process – Slide Template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B436BE8-5407-4340-865A-FB69588B0A96}"/>
              </a:ext>
            </a:extLst>
          </p:cNvPr>
          <p:cNvGrpSpPr/>
          <p:nvPr/>
        </p:nvGrpSpPr>
        <p:grpSpPr>
          <a:xfrm>
            <a:off x="811556" y="4355184"/>
            <a:ext cx="2202816" cy="1360030"/>
            <a:chOff x="332936" y="2473878"/>
            <a:chExt cx="2937088" cy="1813372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1E9D258-AA2E-44E7-A4F1-D983B8FBE636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D80846A-06CD-4592-B7D6-C9730674FDE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DAEAC35-29D8-4DF1-9E4E-C20F80A5070D}"/>
              </a:ext>
            </a:extLst>
          </p:cNvPr>
          <p:cNvGrpSpPr/>
          <p:nvPr/>
        </p:nvGrpSpPr>
        <p:grpSpPr>
          <a:xfrm>
            <a:off x="6129629" y="4355184"/>
            <a:ext cx="2202816" cy="1360030"/>
            <a:chOff x="332936" y="2473878"/>
            <a:chExt cx="2937088" cy="1813372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18A05BB-338C-4CF1-B524-64BBD048D031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224F5E4-5D76-4BEA-9012-D12088C4242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5C09777-CB25-44E8-91CF-85CB9FDC9927}"/>
              </a:ext>
            </a:extLst>
          </p:cNvPr>
          <p:cNvGrpSpPr/>
          <p:nvPr/>
        </p:nvGrpSpPr>
        <p:grpSpPr>
          <a:xfrm>
            <a:off x="3470592" y="4355184"/>
            <a:ext cx="2202816" cy="1360030"/>
            <a:chOff x="332936" y="2473878"/>
            <a:chExt cx="2937088" cy="1813372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D84F18E-D812-4B20-9260-367E01072D3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7886370-9C80-41CB-BF50-3EB0472AE8A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C59D03B-18C6-49CD-AF27-BC4B3514927C}"/>
              </a:ext>
            </a:extLst>
          </p:cNvPr>
          <p:cNvGrpSpPr/>
          <p:nvPr/>
        </p:nvGrpSpPr>
        <p:grpSpPr>
          <a:xfrm>
            <a:off x="915324" y="1908654"/>
            <a:ext cx="1995280" cy="2180711"/>
            <a:chOff x="915324" y="1908654"/>
            <a:chExt cx="1995280" cy="2180711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FD952885-512A-42A3-A11C-549F917DE72C}"/>
                </a:ext>
              </a:extLst>
            </p:cNvPr>
            <p:cNvGrpSpPr/>
            <p:nvPr/>
          </p:nvGrpSpPr>
          <p:grpSpPr>
            <a:xfrm>
              <a:off x="915324" y="1908654"/>
              <a:ext cx="1995280" cy="2180711"/>
              <a:chOff x="1220432" y="1752600"/>
              <a:chExt cx="2660373" cy="2907614"/>
            </a:xfrm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D1BDDF7D-026B-4223-BAC7-33C681D7D7A0}"/>
                  </a:ext>
                </a:extLst>
              </p:cNvPr>
              <p:cNvSpPr/>
              <p:nvPr/>
            </p:nvSpPr>
            <p:spPr>
              <a:xfrm rot="5400000">
                <a:off x="1569459" y="2278180"/>
                <a:ext cx="2755409" cy="1856458"/>
              </a:xfrm>
              <a:custGeom>
                <a:avLst/>
                <a:gdLst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264094 w 3472683"/>
                  <a:gd name="connsiteY3" fmla="*/ 195265 h 2339721"/>
                  <a:gd name="connsiteX4" fmla="*/ 1735506 w 3472683"/>
                  <a:gd name="connsiteY4" fmla="*/ 0 h 2339721"/>
                  <a:gd name="connsiteX5" fmla="*/ 1737177 w 3472683"/>
                  <a:gd name="connsiteY5" fmla="*/ 1 h 2339721"/>
                  <a:gd name="connsiteX6" fmla="*/ 2208589 w 3472683"/>
                  <a:gd name="connsiteY6" fmla="*/ 195266 h 2339721"/>
                  <a:gd name="connsiteX7" fmla="*/ 2276970 w 3472683"/>
                  <a:gd name="connsiteY7" fmla="*/ 278145 h 2339721"/>
                  <a:gd name="connsiteX8" fmla="*/ 3472668 w 3472683"/>
                  <a:gd name="connsiteY8" fmla="*/ 2339693 h 2339721"/>
                  <a:gd name="connsiteX9" fmla="*/ 3472683 w 3472683"/>
                  <a:gd name="connsiteY9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1737177 w 3472683"/>
                  <a:gd name="connsiteY4" fmla="*/ 1 h 2339721"/>
                  <a:gd name="connsiteX5" fmla="*/ 2208589 w 3472683"/>
                  <a:gd name="connsiteY5" fmla="*/ 195266 h 2339721"/>
                  <a:gd name="connsiteX6" fmla="*/ 2276970 w 3472683"/>
                  <a:gd name="connsiteY6" fmla="*/ 278145 h 2339721"/>
                  <a:gd name="connsiteX7" fmla="*/ 3472668 w 3472683"/>
                  <a:gd name="connsiteY7" fmla="*/ 2339693 h 2339721"/>
                  <a:gd name="connsiteX8" fmla="*/ 3472683 w 3472683"/>
                  <a:gd name="connsiteY8" fmla="*/ 2339721 h 2339721"/>
                  <a:gd name="connsiteX9" fmla="*/ 0 w 3472683"/>
                  <a:gd name="connsiteY9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2208589 w 3472683"/>
                  <a:gd name="connsiteY4" fmla="*/ 195266 h 2339721"/>
                  <a:gd name="connsiteX5" fmla="*/ 2276970 w 3472683"/>
                  <a:gd name="connsiteY5" fmla="*/ 278145 h 2339721"/>
                  <a:gd name="connsiteX6" fmla="*/ 3472668 w 3472683"/>
                  <a:gd name="connsiteY6" fmla="*/ 2339693 h 2339721"/>
                  <a:gd name="connsiteX7" fmla="*/ 3472683 w 3472683"/>
                  <a:gd name="connsiteY7" fmla="*/ 2339721 h 2339721"/>
                  <a:gd name="connsiteX8" fmla="*/ 0 w 3472683"/>
                  <a:gd name="connsiteY8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2276970 w 3472683"/>
                  <a:gd name="connsiteY4" fmla="*/ 278145 h 2339721"/>
                  <a:gd name="connsiteX5" fmla="*/ 3472668 w 3472683"/>
                  <a:gd name="connsiteY5" fmla="*/ 2339693 h 2339721"/>
                  <a:gd name="connsiteX6" fmla="*/ 3472683 w 3472683"/>
                  <a:gd name="connsiteY6" fmla="*/ 2339721 h 2339721"/>
                  <a:gd name="connsiteX7" fmla="*/ 0 w 3472683"/>
                  <a:gd name="connsiteY7" fmla="*/ 2339721 h 2339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72683" h="2339721">
                    <a:moveTo>
                      <a:pt x="0" y="2339721"/>
                    </a:moveTo>
                    <a:cubicBezTo>
                      <a:pt x="10" y="2339702"/>
                      <a:pt x="21" y="2339683"/>
                      <a:pt x="31" y="2339664"/>
                    </a:cubicBezTo>
                    <a:lnTo>
                      <a:pt x="1195714" y="278142"/>
                    </a:lnTo>
                    <a:lnTo>
                      <a:pt x="1735506" y="0"/>
                    </a:lnTo>
                    <a:lnTo>
                      <a:pt x="2276970" y="278145"/>
                    </a:lnTo>
                    <a:lnTo>
                      <a:pt x="3472668" y="2339693"/>
                    </a:lnTo>
                    <a:cubicBezTo>
                      <a:pt x="3472673" y="2339702"/>
                      <a:pt x="3472678" y="2339712"/>
                      <a:pt x="3472683" y="2339721"/>
                    </a:cubicBezTo>
                    <a:lnTo>
                      <a:pt x="0" y="2339721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748BD5B3-3CF0-4DEE-B310-1A9F08FFA8E6}"/>
                  </a:ext>
                </a:extLst>
              </p:cNvPr>
              <p:cNvSpPr/>
              <p:nvPr/>
            </p:nvSpPr>
            <p:spPr>
              <a:xfrm>
                <a:off x="1220432" y="1752600"/>
                <a:ext cx="1057952" cy="2907614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D79D210A-4835-402A-AA7A-8FDB5516086E}"/>
                  </a:ext>
                </a:extLst>
              </p:cNvPr>
              <p:cNvSpPr/>
              <p:nvPr/>
            </p:nvSpPr>
            <p:spPr>
              <a:xfrm>
                <a:off x="1960682" y="2259230"/>
                <a:ext cx="317702" cy="1894354"/>
              </a:xfrm>
              <a:custGeom>
                <a:avLst/>
                <a:gdLst>
                  <a:gd name="connsiteX0" fmla="*/ 315449 w 317702"/>
                  <a:gd name="connsiteY0" fmla="*/ 0 h 1894354"/>
                  <a:gd name="connsiteX1" fmla="*/ 317702 w 317702"/>
                  <a:gd name="connsiteY1" fmla="*/ 22346 h 1894354"/>
                  <a:gd name="connsiteX2" fmla="*/ 317702 w 317702"/>
                  <a:gd name="connsiteY2" fmla="*/ 1872008 h 1894354"/>
                  <a:gd name="connsiteX3" fmla="*/ 315450 w 317702"/>
                  <a:gd name="connsiteY3" fmla="*/ 1894354 h 1894354"/>
                  <a:gd name="connsiteX4" fmla="*/ 233221 w 317702"/>
                  <a:gd name="connsiteY4" fmla="*/ 1849721 h 1894354"/>
                  <a:gd name="connsiteX5" fmla="*/ 0 w 317702"/>
                  <a:gd name="connsiteY5" fmla="*/ 1411086 h 1894354"/>
                  <a:gd name="connsiteX6" fmla="*/ 0 w 317702"/>
                  <a:gd name="connsiteY6" fmla="*/ 483267 h 1894354"/>
                  <a:gd name="connsiteX7" fmla="*/ 233221 w 317702"/>
                  <a:gd name="connsiteY7" fmla="*/ 44632 h 1894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7702" h="1894354">
                    <a:moveTo>
                      <a:pt x="315449" y="0"/>
                    </a:moveTo>
                    <a:lnTo>
                      <a:pt x="317702" y="22346"/>
                    </a:lnTo>
                    <a:lnTo>
                      <a:pt x="317702" y="1872008"/>
                    </a:lnTo>
                    <a:lnTo>
                      <a:pt x="315450" y="1894354"/>
                    </a:lnTo>
                    <a:lnTo>
                      <a:pt x="233221" y="1849721"/>
                    </a:lnTo>
                    <a:cubicBezTo>
                      <a:pt x="92512" y="1754660"/>
                      <a:pt x="0" y="1593677"/>
                      <a:pt x="0" y="1411086"/>
                    </a:cubicBezTo>
                    <a:lnTo>
                      <a:pt x="0" y="483267"/>
                    </a:lnTo>
                    <a:cubicBezTo>
                      <a:pt x="0" y="300677"/>
                      <a:pt x="92512" y="139693"/>
                      <a:pt x="233221" y="4463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93F14BB3-E1B5-49C4-8A55-4F63D2678C03}"/>
                  </a:ext>
                </a:extLst>
              </p:cNvPr>
              <p:cNvSpPr/>
              <p:nvPr/>
            </p:nvSpPr>
            <p:spPr>
              <a:xfrm>
                <a:off x="2021642" y="2213521"/>
                <a:ext cx="1057952" cy="1985771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122BD288-85C3-4D5C-A7FF-69F061A17AA5}"/>
                  </a:ext>
                </a:extLst>
              </p:cNvPr>
              <p:cNvSpPr/>
              <p:nvPr/>
            </p:nvSpPr>
            <p:spPr>
              <a:xfrm>
                <a:off x="2761894" y="2722358"/>
                <a:ext cx="317701" cy="968101"/>
              </a:xfrm>
              <a:custGeom>
                <a:avLst/>
                <a:gdLst>
                  <a:gd name="connsiteX0" fmla="*/ 315671 w 317701"/>
                  <a:gd name="connsiteY0" fmla="*/ 0 h 968101"/>
                  <a:gd name="connsiteX1" fmla="*/ 317701 w 317701"/>
                  <a:gd name="connsiteY1" fmla="*/ 20140 h 968101"/>
                  <a:gd name="connsiteX2" fmla="*/ 317701 w 317701"/>
                  <a:gd name="connsiteY2" fmla="*/ 947959 h 968101"/>
                  <a:gd name="connsiteX3" fmla="*/ 315671 w 317701"/>
                  <a:gd name="connsiteY3" fmla="*/ 968101 h 968101"/>
                  <a:gd name="connsiteX4" fmla="*/ 233221 w 317701"/>
                  <a:gd name="connsiteY4" fmla="*/ 923348 h 968101"/>
                  <a:gd name="connsiteX5" fmla="*/ 0 w 317701"/>
                  <a:gd name="connsiteY5" fmla="*/ 484713 h 968101"/>
                  <a:gd name="connsiteX6" fmla="*/ 0 w 317701"/>
                  <a:gd name="connsiteY6" fmla="*/ 483387 h 968101"/>
                  <a:gd name="connsiteX7" fmla="*/ 233221 w 317701"/>
                  <a:gd name="connsiteY7" fmla="*/ 44752 h 96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7701" h="968101">
                    <a:moveTo>
                      <a:pt x="315671" y="0"/>
                    </a:moveTo>
                    <a:lnTo>
                      <a:pt x="317701" y="20140"/>
                    </a:lnTo>
                    <a:lnTo>
                      <a:pt x="317701" y="947959"/>
                    </a:lnTo>
                    <a:lnTo>
                      <a:pt x="315671" y="968101"/>
                    </a:lnTo>
                    <a:lnTo>
                      <a:pt x="233221" y="923348"/>
                    </a:lnTo>
                    <a:cubicBezTo>
                      <a:pt x="92512" y="828287"/>
                      <a:pt x="0" y="667304"/>
                      <a:pt x="0" y="484713"/>
                    </a:cubicBezTo>
                    <a:lnTo>
                      <a:pt x="0" y="483387"/>
                    </a:lnTo>
                    <a:cubicBezTo>
                      <a:pt x="0" y="300797"/>
                      <a:pt x="92512" y="139813"/>
                      <a:pt x="233221" y="4475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EC256A65-9C0F-4C58-8900-F7CED53783DA}"/>
                  </a:ext>
                </a:extLst>
              </p:cNvPr>
              <p:cNvSpPr/>
              <p:nvPr/>
            </p:nvSpPr>
            <p:spPr>
              <a:xfrm>
                <a:off x="2822853" y="2676768"/>
                <a:ext cx="1057952" cy="1059278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pic>
          <p:nvPicPr>
            <p:cNvPr id="38" name="Graphic 37" descr="Research">
              <a:extLst>
                <a:ext uri="{FF2B5EF4-FFF2-40B4-BE49-F238E27FC236}">
                  <a16:creationId xmlns:a16="http://schemas.microsoft.com/office/drawing/2014/main" id="{6E841FD4-8018-401F-B7D9-3F816ACB9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280509" y="2765647"/>
              <a:ext cx="466725" cy="466725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425B8DE-33BF-4ADD-93F8-4D44D710EBDD}"/>
              </a:ext>
            </a:extLst>
          </p:cNvPr>
          <p:cNvGrpSpPr/>
          <p:nvPr/>
        </p:nvGrpSpPr>
        <p:grpSpPr>
          <a:xfrm>
            <a:off x="6233398" y="1908653"/>
            <a:ext cx="1995280" cy="2180711"/>
            <a:chOff x="6233398" y="1908653"/>
            <a:chExt cx="1995280" cy="2180711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4C8CD4D-DE7E-4926-91C3-A74818FDD98D}"/>
                </a:ext>
              </a:extLst>
            </p:cNvPr>
            <p:cNvGrpSpPr/>
            <p:nvPr/>
          </p:nvGrpSpPr>
          <p:grpSpPr>
            <a:xfrm>
              <a:off x="6233398" y="1908653"/>
              <a:ext cx="1995280" cy="2180711"/>
              <a:chOff x="8311197" y="1752599"/>
              <a:chExt cx="2660373" cy="2907614"/>
            </a:xfrm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50E2BC24-CA3F-434F-A40F-55528237B03B}"/>
                  </a:ext>
                </a:extLst>
              </p:cNvPr>
              <p:cNvSpPr/>
              <p:nvPr/>
            </p:nvSpPr>
            <p:spPr>
              <a:xfrm rot="5400000">
                <a:off x="8660224" y="2278179"/>
                <a:ext cx="2755409" cy="1856458"/>
              </a:xfrm>
              <a:custGeom>
                <a:avLst/>
                <a:gdLst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264094 w 3472683"/>
                  <a:gd name="connsiteY3" fmla="*/ 195265 h 2339721"/>
                  <a:gd name="connsiteX4" fmla="*/ 1735506 w 3472683"/>
                  <a:gd name="connsiteY4" fmla="*/ 0 h 2339721"/>
                  <a:gd name="connsiteX5" fmla="*/ 1737177 w 3472683"/>
                  <a:gd name="connsiteY5" fmla="*/ 1 h 2339721"/>
                  <a:gd name="connsiteX6" fmla="*/ 2208589 w 3472683"/>
                  <a:gd name="connsiteY6" fmla="*/ 195266 h 2339721"/>
                  <a:gd name="connsiteX7" fmla="*/ 2276970 w 3472683"/>
                  <a:gd name="connsiteY7" fmla="*/ 278145 h 2339721"/>
                  <a:gd name="connsiteX8" fmla="*/ 3472668 w 3472683"/>
                  <a:gd name="connsiteY8" fmla="*/ 2339693 h 2339721"/>
                  <a:gd name="connsiteX9" fmla="*/ 3472683 w 3472683"/>
                  <a:gd name="connsiteY9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1737177 w 3472683"/>
                  <a:gd name="connsiteY4" fmla="*/ 1 h 2339721"/>
                  <a:gd name="connsiteX5" fmla="*/ 2208589 w 3472683"/>
                  <a:gd name="connsiteY5" fmla="*/ 195266 h 2339721"/>
                  <a:gd name="connsiteX6" fmla="*/ 2276970 w 3472683"/>
                  <a:gd name="connsiteY6" fmla="*/ 278145 h 2339721"/>
                  <a:gd name="connsiteX7" fmla="*/ 3472668 w 3472683"/>
                  <a:gd name="connsiteY7" fmla="*/ 2339693 h 2339721"/>
                  <a:gd name="connsiteX8" fmla="*/ 3472683 w 3472683"/>
                  <a:gd name="connsiteY8" fmla="*/ 2339721 h 2339721"/>
                  <a:gd name="connsiteX9" fmla="*/ 0 w 3472683"/>
                  <a:gd name="connsiteY9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2208589 w 3472683"/>
                  <a:gd name="connsiteY4" fmla="*/ 195266 h 2339721"/>
                  <a:gd name="connsiteX5" fmla="*/ 2276970 w 3472683"/>
                  <a:gd name="connsiteY5" fmla="*/ 278145 h 2339721"/>
                  <a:gd name="connsiteX6" fmla="*/ 3472668 w 3472683"/>
                  <a:gd name="connsiteY6" fmla="*/ 2339693 h 2339721"/>
                  <a:gd name="connsiteX7" fmla="*/ 3472683 w 3472683"/>
                  <a:gd name="connsiteY7" fmla="*/ 2339721 h 2339721"/>
                  <a:gd name="connsiteX8" fmla="*/ 0 w 3472683"/>
                  <a:gd name="connsiteY8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2276970 w 3472683"/>
                  <a:gd name="connsiteY4" fmla="*/ 278145 h 2339721"/>
                  <a:gd name="connsiteX5" fmla="*/ 3472668 w 3472683"/>
                  <a:gd name="connsiteY5" fmla="*/ 2339693 h 2339721"/>
                  <a:gd name="connsiteX6" fmla="*/ 3472683 w 3472683"/>
                  <a:gd name="connsiteY6" fmla="*/ 2339721 h 2339721"/>
                  <a:gd name="connsiteX7" fmla="*/ 0 w 3472683"/>
                  <a:gd name="connsiteY7" fmla="*/ 2339721 h 2339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72683" h="2339721">
                    <a:moveTo>
                      <a:pt x="0" y="2339721"/>
                    </a:moveTo>
                    <a:cubicBezTo>
                      <a:pt x="10" y="2339702"/>
                      <a:pt x="21" y="2339683"/>
                      <a:pt x="31" y="2339664"/>
                    </a:cubicBezTo>
                    <a:lnTo>
                      <a:pt x="1195714" y="278142"/>
                    </a:lnTo>
                    <a:lnTo>
                      <a:pt x="1735506" y="0"/>
                    </a:lnTo>
                    <a:lnTo>
                      <a:pt x="2276970" y="278145"/>
                    </a:lnTo>
                    <a:lnTo>
                      <a:pt x="3472668" y="2339693"/>
                    </a:lnTo>
                    <a:cubicBezTo>
                      <a:pt x="3472673" y="2339702"/>
                      <a:pt x="3472678" y="2339712"/>
                      <a:pt x="3472683" y="2339721"/>
                    </a:cubicBezTo>
                    <a:lnTo>
                      <a:pt x="0" y="233972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F11D2251-C2DC-4402-8ACE-333037A85A38}"/>
                  </a:ext>
                </a:extLst>
              </p:cNvPr>
              <p:cNvSpPr/>
              <p:nvPr/>
            </p:nvSpPr>
            <p:spPr>
              <a:xfrm>
                <a:off x="8311197" y="1752599"/>
                <a:ext cx="1057952" cy="2907614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20D25251-3E1C-4CBD-A974-FA53E906D00D}"/>
                  </a:ext>
                </a:extLst>
              </p:cNvPr>
              <p:cNvSpPr/>
              <p:nvPr/>
            </p:nvSpPr>
            <p:spPr>
              <a:xfrm>
                <a:off x="9051447" y="2259229"/>
                <a:ext cx="317702" cy="1894354"/>
              </a:xfrm>
              <a:custGeom>
                <a:avLst/>
                <a:gdLst>
                  <a:gd name="connsiteX0" fmla="*/ 315449 w 317702"/>
                  <a:gd name="connsiteY0" fmla="*/ 0 h 1894354"/>
                  <a:gd name="connsiteX1" fmla="*/ 317702 w 317702"/>
                  <a:gd name="connsiteY1" fmla="*/ 22346 h 1894354"/>
                  <a:gd name="connsiteX2" fmla="*/ 317702 w 317702"/>
                  <a:gd name="connsiteY2" fmla="*/ 1872008 h 1894354"/>
                  <a:gd name="connsiteX3" fmla="*/ 315450 w 317702"/>
                  <a:gd name="connsiteY3" fmla="*/ 1894354 h 1894354"/>
                  <a:gd name="connsiteX4" fmla="*/ 233221 w 317702"/>
                  <a:gd name="connsiteY4" fmla="*/ 1849721 h 1894354"/>
                  <a:gd name="connsiteX5" fmla="*/ 0 w 317702"/>
                  <a:gd name="connsiteY5" fmla="*/ 1411086 h 1894354"/>
                  <a:gd name="connsiteX6" fmla="*/ 0 w 317702"/>
                  <a:gd name="connsiteY6" fmla="*/ 483267 h 1894354"/>
                  <a:gd name="connsiteX7" fmla="*/ 233221 w 317702"/>
                  <a:gd name="connsiteY7" fmla="*/ 44632 h 1894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7702" h="1894354">
                    <a:moveTo>
                      <a:pt x="315449" y="0"/>
                    </a:moveTo>
                    <a:lnTo>
                      <a:pt x="317702" y="22346"/>
                    </a:lnTo>
                    <a:lnTo>
                      <a:pt x="317702" y="1872008"/>
                    </a:lnTo>
                    <a:lnTo>
                      <a:pt x="315450" y="1894354"/>
                    </a:lnTo>
                    <a:lnTo>
                      <a:pt x="233221" y="1849721"/>
                    </a:lnTo>
                    <a:cubicBezTo>
                      <a:pt x="92512" y="1754660"/>
                      <a:pt x="0" y="1593677"/>
                      <a:pt x="0" y="1411086"/>
                    </a:cubicBezTo>
                    <a:lnTo>
                      <a:pt x="0" y="483267"/>
                    </a:lnTo>
                    <a:cubicBezTo>
                      <a:pt x="0" y="300677"/>
                      <a:pt x="92512" y="139693"/>
                      <a:pt x="233221" y="4463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1" name="Rectangle: Rounded Corners 50">
                <a:extLst>
                  <a:ext uri="{FF2B5EF4-FFF2-40B4-BE49-F238E27FC236}">
                    <a16:creationId xmlns:a16="http://schemas.microsoft.com/office/drawing/2014/main" id="{D3CA25ED-0CB9-4B69-93B7-90B5C4482826}"/>
                  </a:ext>
                </a:extLst>
              </p:cNvPr>
              <p:cNvSpPr/>
              <p:nvPr/>
            </p:nvSpPr>
            <p:spPr>
              <a:xfrm>
                <a:off x="9112407" y="2213520"/>
                <a:ext cx="1057952" cy="1985771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DC11E979-C9D6-4B7F-9AD1-658552E329C9}"/>
                  </a:ext>
                </a:extLst>
              </p:cNvPr>
              <p:cNvSpPr/>
              <p:nvPr/>
            </p:nvSpPr>
            <p:spPr>
              <a:xfrm>
                <a:off x="9852659" y="2722357"/>
                <a:ext cx="317701" cy="968101"/>
              </a:xfrm>
              <a:custGeom>
                <a:avLst/>
                <a:gdLst>
                  <a:gd name="connsiteX0" fmla="*/ 315671 w 317701"/>
                  <a:gd name="connsiteY0" fmla="*/ 0 h 968101"/>
                  <a:gd name="connsiteX1" fmla="*/ 317701 w 317701"/>
                  <a:gd name="connsiteY1" fmla="*/ 20140 h 968101"/>
                  <a:gd name="connsiteX2" fmla="*/ 317701 w 317701"/>
                  <a:gd name="connsiteY2" fmla="*/ 947959 h 968101"/>
                  <a:gd name="connsiteX3" fmla="*/ 315671 w 317701"/>
                  <a:gd name="connsiteY3" fmla="*/ 968101 h 968101"/>
                  <a:gd name="connsiteX4" fmla="*/ 233221 w 317701"/>
                  <a:gd name="connsiteY4" fmla="*/ 923348 h 968101"/>
                  <a:gd name="connsiteX5" fmla="*/ 0 w 317701"/>
                  <a:gd name="connsiteY5" fmla="*/ 484713 h 968101"/>
                  <a:gd name="connsiteX6" fmla="*/ 0 w 317701"/>
                  <a:gd name="connsiteY6" fmla="*/ 483387 h 968101"/>
                  <a:gd name="connsiteX7" fmla="*/ 233221 w 317701"/>
                  <a:gd name="connsiteY7" fmla="*/ 44752 h 96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7701" h="968101">
                    <a:moveTo>
                      <a:pt x="315671" y="0"/>
                    </a:moveTo>
                    <a:lnTo>
                      <a:pt x="317701" y="20140"/>
                    </a:lnTo>
                    <a:lnTo>
                      <a:pt x="317701" y="947959"/>
                    </a:lnTo>
                    <a:lnTo>
                      <a:pt x="315671" y="968101"/>
                    </a:lnTo>
                    <a:lnTo>
                      <a:pt x="233221" y="923348"/>
                    </a:lnTo>
                    <a:cubicBezTo>
                      <a:pt x="92512" y="828287"/>
                      <a:pt x="0" y="667304"/>
                      <a:pt x="0" y="484713"/>
                    </a:cubicBezTo>
                    <a:lnTo>
                      <a:pt x="0" y="483387"/>
                    </a:lnTo>
                    <a:cubicBezTo>
                      <a:pt x="0" y="300797"/>
                      <a:pt x="92512" y="139813"/>
                      <a:pt x="233221" y="4475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3" name="Rectangle: Rounded Corners 52">
                <a:extLst>
                  <a:ext uri="{FF2B5EF4-FFF2-40B4-BE49-F238E27FC236}">
                    <a16:creationId xmlns:a16="http://schemas.microsoft.com/office/drawing/2014/main" id="{F1A52962-F112-4E34-8FE5-3178D778D84A}"/>
                  </a:ext>
                </a:extLst>
              </p:cNvPr>
              <p:cNvSpPr/>
              <p:nvPr/>
            </p:nvSpPr>
            <p:spPr>
              <a:xfrm>
                <a:off x="9913618" y="2676767"/>
                <a:ext cx="1057952" cy="1059278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pic>
          <p:nvPicPr>
            <p:cNvPr id="47" name="Graphic 46" descr="Lightbulb">
              <a:extLst>
                <a:ext uri="{FF2B5EF4-FFF2-40B4-BE49-F238E27FC236}">
                  <a16:creationId xmlns:a16="http://schemas.microsoft.com/office/drawing/2014/main" id="{6638069B-9E91-4365-8535-E3C324444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598583" y="2765646"/>
              <a:ext cx="466725" cy="466725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A4245BD-D8ED-453E-AB4B-119E01E934D2}"/>
              </a:ext>
            </a:extLst>
          </p:cNvPr>
          <p:cNvGrpSpPr/>
          <p:nvPr/>
        </p:nvGrpSpPr>
        <p:grpSpPr>
          <a:xfrm>
            <a:off x="3574361" y="1908654"/>
            <a:ext cx="1995280" cy="2180711"/>
            <a:chOff x="3470593" y="1908654"/>
            <a:chExt cx="1995280" cy="2180711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F62EC231-CEEA-42AB-B70A-156A2244AECD}"/>
                </a:ext>
              </a:extLst>
            </p:cNvPr>
            <p:cNvGrpSpPr/>
            <p:nvPr/>
          </p:nvGrpSpPr>
          <p:grpSpPr>
            <a:xfrm>
              <a:off x="3470593" y="1908654"/>
              <a:ext cx="1995280" cy="2180711"/>
              <a:chOff x="4627457" y="1752600"/>
              <a:chExt cx="2660373" cy="2907614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C1B40ECE-59CA-4924-A996-AC100DBCD2BB}"/>
                  </a:ext>
                </a:extLst>
              </p:cNvPr>
              <p:cNvSpPr/>
              <p:nvPr/>
            </p:nvSpPr>
            <p:spPr>
              <a:xfrm rot="5400000">
                <a:off x="4976484" y="2278180"/>
                <a:ext cx="2755409" cy="1856458"/>
              </a:xfrm>
              <a:custGeom>
                <a:avLst/>
                <a:gdLst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264094 w 3472683"/>
                  <a:gd name="connsiteY3" fmla="*/ 195265 h 2339721"/>
                  <a:gd name="connsiteX4" fmla="*/ 1735506 w 3472683"/>
                  <a:gd name="connsiteY4" fmla="*/ 0 h 2339721"/>
                  <a:gd name="connsiteX5" fmla="*/ 1737177 w 3472683"/>
                  <a:gd name="connsiteY5" fmla="*/ 1 h 2339721"/>
                  <a:gd name="connsiteX6" fmla="*/ 2208589 w 3472683"/>
                  <a:gd name="connsiteY6" fmla="*/ 195266 h 2339721"/>
                  <a:gd name="connsiteX7" fmla="*/ 2276970 w 3472683"/>
                  <a:gd name="connsiteY7" fmla="*/ 278145 h 2339721"/>
                  <a:gd name="connsiteX8" fmla="*/ 3472668 w 3472683"/>
                  <a:gd name="connsiteY8" fmla="*/ 2339693 h 2339721"/>
                  <a:gd name="connsiteX9" fmla="*/ 3472683 w 3472683"/>
                  <a:gd name="connsiteY9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1737177 w 3472683"/>
                  <a:gd name="connsiteY4" fmla="*/ 1 h 2339721"/>
                  <a:gd name="connsiteX5" fmla="*/ 2208589 w 3472683"/>
                  <a:gd name="connsiteY5" fmla="*/ 195266 h 2339721"/>
                  <a:gd name="connsiteX6" fmla="*/ 2276970 w 3472683"/>
                  <a:gd name="connsiteY6" fmla="*/ 278145 h 2339721"/>
                  <a:gd name="connsiteX7" fmla="*/ 3472668 w 3472683"/>
                  <a:gd name="connsiteY7" fmla="*/ 2339693 h 2339721"/>
                  <a:gd name="connsiteX8" fmla="*/ 3472683 w 3472683"/>
                  <a:gd name="connsiteY8" fmla="*/ 2339721 h 2339721"/>
                  <a:gd name="connsiteX9" fmla="*/ 0 w 3472683"/>
                  <a:gd name="connsiteY9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2208589 w 3472683"/>
                  <a:gd name="connsiteY4" fmla="*/ 195266 h 2339721"/>
                  <a:gd name="connsiteX5" fmla="*/ 2276970 w 3472683"/>
                  <a:gd name="connsiteY5" fmla="*/ 278145 h 2339721"/>
                  <a:gd name="connsiteX6" fmla="*/ 3472668 w 3472683"/>
                  <a:gd name="connsiteY6" fmla="*/ 2339693 h 2339721"/>
                  <a:gd name="connsiteX7" fmla="*/ 3472683 w 3472683"/>
                  <a:gd name="connsiteY7" fmla="*/ 2339721 h 2339721"/>
                  <a:gd name="connsiteX8" fmla="*/ 0 w 3472683"/>
                  <a:gd name="connsiteY8" fmla="*/ 2339721 h 2339721"/>
                  <a:gd name="connsiteX0" fmla="*/ 0 w 3472683"/>
                  <a:gd name="connsiteY0" fmla="*/ 2339721 h 2339721"/>
                  <a:gd name="connsiteX1" fmla="*/ 31 w 3472683"/>
                  <a:gd name="connsiteY1" fmla="*/ 2339664 h 2339721"/>
                  <a:gd name="connsiteX2" fmla="*/ 1195714 w 3472683"/>
                  <a:gd name="connsiteY2" fmla="*/ 278142 h 2339721"/>
                  <a:gd name="connsiteX3" fmla="*/ 1735506 w 3472683"/>
                  <a:gd name="connsiteY3" fmla="*/ 0 h 2339721"/>
                  <a:gd name="connsiteX4" fmla="*/ 2276970 w 3472683"/>
                  <a:gd name="connsiteY4" fmla="*/ 278145 h 2339721"/>
                  <a:gd name="connsiteX5" fmla="*/ 3472668 w 3472683"/>
                  <a:gd name="connsiteY5" fmla="*/ 2339693 h 2339721"/>
                  <a:gd name="connsiteX6" fmla="*/ 3472683 w 3472683"/>
                  <a:gd name="connsiteY6" fmla="*/ 2339721 h 2339721"/>
                  <a:gd name="connsiteX7" fmla="*/ 0 w 3472683"/>
                  <a:gd name="connsiteY7" fmla="*/ 2339721 h 2339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72683" h="2339721">
                    <a:moveTo>
                      <a:pt x="0" y="2339721"/>
                    </a:moveTo>
                    <a:cubicBezTo>
                      <a:pt x="10" y="2339702"/>
                      <a:pt x="21" y="2339683"/>
                      <a:pt x="31" y="2339664"/>
                    </a:cubicBezTo>
                    <a:lnTo>
                      <a:pt x="1195714" y="278142"/>
                    </a:lnTo>
                    <a:lnTo>
                      <a:pt x="1735506" y="0"/>
                    </a:lnTo>
                    <a:lnTo>
                      <a:pt x="2276970" y="278145"/>
                    </a:lnTo>
                    <a:lnTo>
                      <a:pt x="3472668" y="2339693"/>
                    </a:lnTo>
                    <a:cubicBezTo>
                      <a:pt x="3472673" y="2339702"/>
                      <a:pt x="3472678" y="2339712"/>
                      <a:pt x="3472683" y="2339721"/>
                    </a:cubicBezTo>
                    <a:lnTo>
                      <a:pt x="0" y="2339721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id="{CA6F2A2F-0118-4F69-9866-2605C71A6484}"/>
                  </a:ext>
                </a:extLst>
              </p:cNvPr>
              <p:cNvSpPr/>
              <p:nvPr/>
            </p:nvSpPr>
            <p:spPr>
              <a:xfrm>
                <a:off x="4627457" y="1752600"/>
                <a:ext cx="1057952" cy="2907614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0E81DBCB-254B-42A2-90BD-E5F6FD46D05C}"/>
                  </a:ext>
                </a:extLst>
              </p:cNvPr>
              <p:cNvSpPr/>
              <p:nvPr/>
            </p:nvSpPr>
            <p:spPr>
              <a:xfrm>
                <a:off x="5367707" y="2259230"/>
                <a:ext cx="317702" cy="1894354"/>
              </a:xfrm>
              <a:custGeom>
                <a:avLst/>
                <a:gdLst>
                  <a:gd name="connsiteX0" fmla="*/ 315449 w 317702"/>
                  <a:gd name="connsiteY0" fmla="*/ 0 h 1894354"/>
                  <a:gd name="connsiteX1" fmla="*/ 317702 w 317702"/>
                  <a:gd name="connsiteY1" fmla="*/ 22346 h 1894354"/>
                  <a:gd name="connsiteX2" fmla="*/ 317702 w 317702"/>
                  <a:gd name="connsiteY2" fmla="*/ 1872008 h 1894354"/>
                  <a:gd name="connsiteX3" fmla="*/ 315450 w 317702"/>
                  <a:gd name="connsiteY3" fmla="*/ 1894354 h 1894354"/>
                  <a:gd name="connsiteX4" fmla="*/ 233221 w 317702"/>
                  <a:gd name="connsiteY4" fmla="*/ 1849721 h 1894354"/>
                  <a:gd name="connsiteX5" fmla="*/ 0 w 317702"/>
                  <a:gd name="connsiteY5" fmla="*/ 1411086 h 1894354"/>
                  <a:gd name="connsiteX6" fmla="*/ 0 w 317702"/>
                  <a:gd name="connsiteY6" fmla="*/ 483267 h 1894354"/>
                  <a:gd name="connsiteX7" fmla="*/ 233221 w 317702"/>
                  <a:gd name="connsiteY7" fmla="*/ 44632 h 1894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7702" h="1894354">
                    <a:moveTo>
                      <a:pt x="315449" y="0"/>
                    </a:moveTo>
                    <a:lnTo>
                      <a:pt x="317702" y="22346"/>
                    </a:lnTo>
                    <a:lnTo>
                      <a:pt x="317702" y="1872008"/>
                    </a:lnTo>
                    <a:lnTo>
                      <a:pt x="315450" y="1894354"/>
                    </a:lnTo>
                    <a:lnTo>
                      <a:pt x="233221" y="1849721"/>
                    </a:lnTo>
                    <a:cubicBezTo>
                      <a:pt x="92512" y="1754660"/>
                      <a:pt x="0" y="1593677"/>
                      <a:pt x="0" y="1411086"/>
                    </a:cubicBezTo>
                    <a:lnTo>
                      <a:pt x="0" y="483267"/>
                    </a:lnTo>
                    <a:cubicBezTo>
                      <a:pt x="0" y="300677"/>
                      <a:pt x="92512" y="139693"/>
                      <a:pt x="233221" y="4463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id="{2C4F24AC-EDF6-4AA7-A62D-505187779F78}"/>
                  </a:ext>
                </a:extLst>
              </p:cNvPr>
              <p:cNvSpPr/>
              <p:nvPr/>
            </p:nvSpPr>
            <p:spPr>
              <a:xfrm>
                <a:off x="5428667" y="2213521"/>
                <a:ext cx="1057952" cy="1985771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B194699E-D982-4D51-919E-7D060C432B87}"/>
                  </a:ext>
                </a:extLst>
              </p:cNvPr>
              <p:cNvSpPr/>
              <p:nvPr/>
            </p:nvSpPr>
            <p:spPr>
              <a:xfrm>
                <a:off x="6168919" y="2722358"/>
                <a:ext cx="317701" cy="968101"/>
              </a:xfrm>
              <a:custGeom>
                <a:avLst/>
                <a:gdLst>
                  <a:gd name="connsiteX0" fmla="*/ 315671 w 317701"/>
                  <a:gd name="connsiteY0" fmla="*/ 0 h 968101"/>
                  <a:gd name="connsiteX1" fmla="*/ 317701 w 317701"/>
                  <a:gd name="connsiteY1" fmla="*/ 20140 h 968101"/>
                  <a:gd name="connsiteX2" fmla="*/ 317701 w 317701"/>
                  <a:gd name="connsiteY2" fmla="*/ 947959 h 968101"/>
                  <a:gd name="connsiteX3" fmla="*/ 315671 w 317701"/>
                  <a:gd name="connsiteY3" fmla="*/ 968101 h 968101"/>
                  <a:gd name="connsiteX4" fmla="*/ 233221 w 317701"/>
                  <a:gd name="connsiteY4" fmla="*/ 923348 h 968101"/>
                  <a:gd name="connsiteX5" fmla="*/ 0 w 317701"/>
                  <a:gd name="connsiteY5" fmla="*/ 484713 h 968101"/>
                  <a:gd name="connsiteX6" fmla="*/ 0 w 317701"/>
                  <a:gd name="connsiteY6" fmla="*/ 483387 h 968101"/>
                  <a:gd name="connsiteX7" fmla="*/ 233221 w 317701"/>
                  <a:gd name="connsiteY7" fmla="*/ 44752 h 968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7701" h="968101">
                    <a:moveTo>
                      <a:pt x="315671" y="0"/>
                    </a:moveTo>
                    <a:lnTo>
                      <a:pt x="317701" y="20140"/>
                    </a:lnTo>
                    <a:lnTo>
                      <a:pt x="317701" y="947959"/>
                    </a:lnTo>
                    <a:lnTo>
                      <a:pt x="315671" y="968101"/>
                    </a:lnTo>
                    <a:lnTo>
                      <a:pt x="233221" y="923348"/>
                    </a:lnTo>
                    <a:cubicBezTo>
                      <a:pt x="92512" y="828287"/>
                      <a:pt x="0" y="667304"/>
                      <a:pt x="0" y="484713"/>
                    </a:cubicBezTo>
                    <a:lnTo>
                      <a:pt x="0" y="483387"/>
                    </a:lnTo>
                    <a:cubicBezTo>
                      <a:pt x="0" y="300797"/>
                      <a:pt x="92512" y="139813"/>
                      <a:pt x="233221" y="44752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54FE64ED-8229-41A2-9646-191B5527F6BF}"/>
                  </a:ext>
                </a:extLst>
              </p:cNvPr>
              <p:cNvSpPr/>
              <p:nvPr/>
            </p:nvSpPr>
            <p:spPr>
              <a:xfrm>
                <a:off x="6229878" y="2676768"/>
                <a:ext cx="1057952" cy="1059278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pic>
          <p:nvPicPr>
            <p:cNvPr id="56" name="Graphic 55" descr="Gears">
              <a:extLst>
                <a:ext uri="{FF2B5EF4-FFF2-40B4-BE49-F238E27FC236}">
                  <a16:creationId xmlns:a16="http://schemas.microsoft.com/office/drawing/2014/main" id="{5D47C0A7-5B2B-4D55-9B1B-E5BB1100912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835778" y="2765647"/>
              <a:ext cx="466725" cy="466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139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291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Triangle Process – Slide Template</vt:lpstr>
      <vt:lpstr>3-Step Triangle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Triangle Process</dc:title>
  <dc:creator>PresentationGO.com</dc:creator>
  <dc:description>© Copyright PresentationGO.com</dc:description>
  <dcterms:created xsi:type="dcterms:W3CDTF">2014-11-26T05:14:11Z</dcterms:created>
  <dcterms:modified xsi:type="dcterms:W3CDTF">2020-02-19T04:45:23Z</dcterms:modified>
  <cp:category>Charts &amp; Diagrams</cp:category>
</cp:coreProperties>
</file>