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9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90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Triangle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39D75E2-E7ED-43EB-9566-9CC782740971}"/>
              </a:ext>
            </a:extLst>
          </p:cNvPr>
          <p:cNvGrpSpPr/>
          <p:nvPr/>
        </p:nvGrpSpPr>
        <p:grpSpPr>
          <a:xfrm>
            <a:off x="1220432" y="1752600"/>
            <a:ext cx="2660373" cy="2907614"/>
            <a:chOff x="1220432" y="1752600"/>
            <a:chExt cx="2660373" cy="2907614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CF0366-7B49-43D8-BFC1-7D5FBC2C6DBA}"/>
                </a:ext>
              </a:extLst>
            </p:cNvPr>
            <p:cNvSpPr/>
            <p:nvPr/>
          </p:nvSpPr>
          <p:spPr>
            <a:xfrm rot="5400000">
              <a:off x="1569459" y="2278180"/>
              <a:ext cx="2755409" cy="1856458"/>
            </a:xfrm>
            <a:custGeom>
              <a:avLst/>
              <a:gdLst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264094 w 3472683"/>
                <a:gd name="connsiteY3" fmla="*/ 195265 h 2339721"/>
                <a:gd name="connsiteX4" fmla="*/ 1735506 w 3472683"/>
                <a:gd name="connsiteY4" fmla="*/ 0 h 2339721"/>
                <a:gd name="connsiteX5" fmla="*/ 1737177 w 3472683"/>
                <a:gd name="connsiteY5" fmla="*/ 1 h 2339721"/>
                <a:gd name="connsiteX6" fmla="*/ 2208589 w 3472683"/>
                <a:gd name="connsiteY6" fmla="*/ 195266 h 2339721"/>
                <a:gd name="connsiteX7" fmla="*/ 2276970 w 3472683"/>
                <a:gd name="connsiteY7" fmla="*/ 278145 h 2339721"/>
                <a:gd name="connsiteX8" fmla="*/ 3472668 w 3472683"/>
                <a:gd name="connsiteY8" fmla="*/ 2339693 h 2339721"/>
                <a:gd name="connsiteX9" fmla="*/ 3472683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1737177 w 3472683"/>
                <a:gd name="connsiteY4" fmla="*/ 1 h 2339721"/>
                <a:gd name="connsiteX5" fmla="*/ 2208589 w 3472683"/>
                <a:gd name="connsiteY5" fmla="*/ 195266 h 2339721"/>
                <a:gd name="connsiteX6" fmla="*/ 2276970 w 3472683"/>
                <a:gd name="connsiteY6" fmla="*/ 278145 h 2339721"/>
                <a:gd name="connsiteX7" fmla="*/ 3472668 w 3472683"/>
                <a:gd name="connsiteY7" fmla="*/ 2339693 h 2339721"/>
                <a:gd name="connsiteX8" fmla="*/ 3472683 w 3472683"/>
                <a:gd name="connsiteY8" fmla="*/ 2339721 h 2339721"/>
                <a:gd name="connsiteX9" fmla="*/ 0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08589 w 3472683"/>
                <a:gd name="connsiteY4" fmla="*/ 195266 h 2339721"/>
                <a:gd name="connsiteX5" fmla="*/ 2276970 w 3472683"/>
                <a:gd name="connsiteY5" fmla="*/ 278145 h 2339721"/>
                <a:gd name="connsiteX6" fmla="*/ 3472668 w 3472683"/>
                <a:gd name="connsiteY6" fmla="*/ 2339693 h 2339721"/>
                <a:gd name="connsiteX7" fmla="*/ 3472683 w 3472683"/>
                <a:gd name="connsiteY7" fmla="*/ 2339721 h 2339721"/>
                <a:gd name="connsiteX8" fmla="*/ 0 w 3472683"/>
                <a:gd name="connsiteY8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76970 w 3472683"/>
                <a:gd name="connsiteY4" fmla="*/ 278145 h 2339721"/>
                <a:gd name="connsiteX5" fmla="*/ 3472668 w 3472683"/>
                <a:gd name="connsiteY5" fmla="*/ 2339693 h 2339721"/>
                <a:gd name="connsiteX6" fmla="*/ 3472683 w 3472683"/>
                <a:gd name="connsiteY6" fmla="*/ 2339721 h 2339721"/>
                <a:gd name="connsiteX7" fmla="*/ 0 w 3472683"/>
                <a:gd name="connsiteY7" fmla="*/ 2339721 h 233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2683" h="2339721">
                  <a:moveTo>
                    <a:pt x="0" y="2339721"/>
                  </a:moveTo>
                  <a:cubicBezTo>
                    <a:pt x="10" y="2339702"/>
                    <a:pt x="21" y="2339683"/>
                    <a:pt x="31" y="2339664"/>
                  </a:cubicBezTo>
                  <a:lnTo>
                    <a:pt x="1195714" y="278142"/>
                  </a:lnTo>
                  <a:lnTo>
                    <a:pt x="1735506" y="0"/>
                  </a:lnTo>
                  <a:lnTo>
                    <a:pt x="2276970" y="278145"/>
                  </a:lnTo>
                  <a:lnTo>
                    <a:pt x="3472668" y="2339693"/>
                  </a:lnTo>
                  <a:cubicBezTo>
                    <a:pt x="3472673" y="2339702"/>
                    <a:pt x="3472678" y="2339712"/>
                    <a:pt x="3472683" y="2339721"/>
                  </a:cubicBezTo>
                  <a:lnTo>
                    <a:pt x="0" y="233972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391A3289-CB61-4064-ACE0-39E6763227C7}"/>
                </a:ext>
              </a:extLst>
            </p:cNvPr>
            <p:cNvSpPr/>
            <p:nvPr/>
          </p:nvSpPr>
          <p:spPr>
            <a:xfrm>
              <a:off x="1220432" y="1752600"/>
              <a:ext cx="1057952" cy="2907614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192C44F-D08A-4253-AF3B-43018E79C941}"/>
                </a:ext>
              </a:extLst>
            </p:cNvPr>
            <p:cNvSpPr/>
            <p:nvPr/>
          </p:nvSpPr>
          <p:spPr>
            <a:xfrm>
              <a:off x="1960682" y="2259230"/>
              <a:ext cx="317702" cy="1894354"/>
            </a:xfrm>
            <a:custGeom>
              <a:avLst/>
              <a:gdLst>
                <a:gd name="connsiteX0" fmla="*/ 315449 w 317702"/>
                <a:gd name="connsiteY0" fmla="*/ 0 h 1894354"/>
                <a:gd name="connsiteX1" fmla="*/ 317702 w 317702"/>
                <a:gd name="connsiteY1" fmla="*/ 22346 h 1894354"/>
                <a:gd name="connsiteX2" fmla="*/ 317702 w 317702"/>
                <a:gd name="connsiteY2" fmla="*/ 1872008 h 1894354"/>
                <a:gd name="connsiteX3" fmla="*/ 315450 w 317702"/>
                <a:gd name="connsiteY3" fmla="*/ 1894354 h 1894354"/>
                <a:gd name="connsiteX4" fmla="*/ 233221 w 317702"/>
                <a:gd name="connsiteY4" fmla="*/ 1849721 h 1894354"/>
                <a:gd name="connsiteX5" fmla="*/ 0 w 317702"/>
                <a:gd name="connsiteY5" fmla="*/ 1411086 h 1894354"/>
                <a:gd name="connsiteX6" fmla="*/ 0 w 317702"/>
                <a:gd name="connsiteY6" fmla="*/ 483267 h 1894354"/>
                <a:gd name="connsiteX7" fmla="*/ 233221 w 317702"/>
                <a:gd name="connsiteY7" fmla="*/ 44632 h 18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2" h="1894354">
                  <a:moveTo>
                    <a:pt x="315449" y="0"/>
                  </a:moveTo>
                  <a:lnTo>
                    <a:pt x="317702" y="22346"/>
                  </a:lnTo>
                  <a:lnTo>
                    <a:pt x="317702" y="1872008"/>
                  </a:lnTo>
                  <a:lnTo>
                    <a:pt x="315450" y="1894354"/>
                  </a:lnTo>
                  <a:lnTo>
                    <a:pt x="233221" y="1849721"/>
                  </a:lnTo>
                  <a:cubicBezTo>
                    <a:pt x="92512" y="1754660"/>
                    <a:pt x="0" y="1593677"/>
                    <a:pt x="0" y="1411086"/>
                  </a:cubicBezTo>
                  <a:lnTo>
                    <a:pt x="0" y="483267"/>
                  </a:lnTo>
                  <a:cubicBezTo>
                    <a:pt x="0" y="300677"/>
                    <a:pt x="92512" y="139693"/>
                    <a:pt x="233221" y="4463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42126060-5FF2-446E-8313-C0F58460EB07}"/>
                </a:ext>
              </a:extLst>
            </p:cNvPr>
            <p:cNvSpPr/>
            <p:nvPr/>
          </p:nvSpPr>
          <p:spPr>
            <a:xfrm>
              <a:off x="2021642" y="2213521"/>
              <a:ext cx="1057952" cy="1985771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C52652B-66AB-49AB-B9A6-D1D332D78DEB}"/>
                </a:ext>
              </a:extLst>
            </p:cNvPr>
            <p:cNvSpPr/>
            <p:nvPr/>
          </p:nvSpPr>
          <p:spPr>
            <a:xfrm>
              <a:off x="2761894" y="2722358"/>
              <a:ext cx="317701" cy="968101"/>
            </a:xfrm>
            <a:custGeom>
              <a:avLst/>
              <a:gdLst>
                <a:gd name="connsiteX0" fmla="*/ 315671 w 317701"/>
                <a:gd name="connsiteY0" fmla="*/ 0 h 968101"/>
                <a:gd name="connsiteX1" fmla="*/ 317701 w 317701"/>
                <a:gd name="connsiteY1" fmla="*/ 20140 h 968101"/>
                <a:gd name="connsiteX2" fmla="*/ 317701 w 317701"/>
                <a:gd name="connsiteY2" fmla="*/ 947959 h 968101"/>
                <a:gd name="connsiteX3" fmla="*/ 315671 w 317701"/>
                <a:gd name="connsiteY3" fmla="*/ 968101 h 968101"/>
                <a:gd name="connsiteX4" fmla="*/ 233221 w 317701"/>
                <a:gd name="connsiteY4" fmla="*/ 923348 h 968101"/>
                <a:gd name="connsiteX5" fmla="*/ 0 w 317701"/>
                <a:gd name="connsiteY5" fmla="*/ 484713 h 968101"/>
                <a:gd name="connsiteX6" fmla="*/ 0 w 317701"/>
                <a:gd name="connsiteY6" fmla="*/ 483387 h 968101"/>
                <a:gd name="connsiteX7" fmla="*/ 233221 w 317701"/>
                <a:gd name="connsiteY7" fmla="*/ 44752 h 96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1" h="968101">
                  <a:moveTo>
                    <a:pt x="315671" y="0"/>
                  </a:moveTo>
                  <a:lnTo>
                    <a:pt x="317701" y="20140"/>
                  </a:lnTo>
                  <a:lnTo>
                    <a:pt x="317701" y="947959"/>
                  </a:lnTo>
                  <a:lnTo>
                    <a:pt x="315671" y="968101"/>
                  </a:lnTo>
                  <a:lnTo>
                    <a:pt x="233221" y="923348"/>
                  </a:lnTo>
                  <a:cubicBezTo>
                    <a:pt x="92512" y="828287"/>
                    <a:pt x="0" y="667304"/>
                    <a:pt x="0" y="484713"/>
                  </a:cubicBezTo>
                  <a:lnTo>
                    <a:pt x="0" y="483387"/>
                  </a:lnTo>
                  <a:cubicBezTo>
                    <a:pt x="0" y="300797"/>
                    <a:pt x="92512" y="139813"/>
                    <a:pt x="233221" y="4475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FF6A301C-242A-4DE2-A47C-AB781FD8F0DC}"/>
                </a:ext>
              </a:extLst>
            </p:cNvPr>
            <p:cNvSpPr/>
            <p:nvPr/>
          </p:nvSpPr>
          <p:spPr>
            <a:xfrm>
              <a:off x="2822853" y="2676768"/>
              <a:ext cx="1057952" cy="1059278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B436BE8-5407-4340-865A-FB69588B0A96}"/>
              </a:ext>
            </a:extLst>
          </p:cNvPr>
          <p:cNvGrpSpPr/>
          <p:nvPr/>
        </p:nvGrpSpPr>
        <p:grpSpPr>
          <a:xfrm>
            <a:off x="1082074" y="4863200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E9D258-AA2E-44E7-A4F1-D983B8FBE63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D80846A-06CD-4592-B7D6-C9730674FDE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B2FFF7-8FF0-4FF0-9689-9C518CA888CA}"/>
              </a:ext>
            </a:extLst>
          </p:cNvPr>
          <p:cNvGrpSpPr/>
          <p:nvPr/>
        </p:nvGrpSpPr>
        <p:grpSpPr>
          <a:xfrm>
            <a:off x="8311197" y="1752599"/>
            <a:ext cx="2660373" cy="2907614"/>
            <a:chOff x="8311197" y="1752599"/>
            <a:chExt cx="2660373" cy="2907614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F2A4775-998A-4D95-8FE1-ABC97FF95954}"/>
                </a:ext>
              </a:extLst>
            </p:cNvPr>
            <p:cNvSpPr/>
            <p:nvPr/>
          </p:nvSpPr>
          <p:spPr>
            <a:xfrm rot="5400000">
              <a:off x="8660224" y="2278179"/>
              <a:ext cx="2755409" cy="1856458"/>
            </a:xfrm>
            <a:custGeom>
              <a:avLst/>
              <a:gdLst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264094 w 3472683"/>
                <a:gd name="connsiteY3" fmla="*/ 195265 h 2339721"/>
                <a:gd name="connsiteX4" fmla="*/ 1735506 w 3472683"/>
                <a:gd name="connsiteY4" fmla="*/ 0 h 2339721"/>
                <a:gd name="connsiteX5" fmla="*/ 1737177 w 3472683"/>
                <a:gd name="connsiteY5" fmla="*/ 1 h 2339721"/>
                <a:gd name="connsiteX6" fmla="*/ 2208589 w 3472683"/>
                <a:gd name="connsiteY6" fmla="*/ 195266 h 2339721"/>
                <a:gd name="connsiteX7" fmla="*/ 2276970 w 3472683"/>
                <a:gd name="connsiteY7" fmla="*/ 278145 h 2339721"/>
                <a:gd name="connsiteX8" fmla="*/ 3472668 w 3472683"/>
                <a:gd name="connsiteY8" fmla="*/ 2339693 h 2339721"/>
                <a:gd name="connsiteX9" fmla="*/ 3472683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1737177 w 3472683"/>
                <a:gd name="connsiteY4" fmla="*/ 1 h 2339721"/>
                <a:gd name="connsiteX5" fmla="*/ 2208589 w 3472683"/>
                <a:gd name="connsiteY5" fmla="*/ 195266 h 2339721"/>
                <a:gd name="connsiteX6" fmla="*/ 2276970 w 3472683"/>
                <a:gd name="connsiteY6" fmla="*/ 278145 h 2339721"/>
                <a:gd name="connsiteX7" fmla="*/ 3472668 w 3472683"/>
                <a:gd name="connsiteY7" fmla="*/ 2339693 h 2339721"/>
                <a:gd name="connsiteX8" fmla="*/ 3472683 w 3472683"/>
                <a:gd name="connsiteY8" fmla="*/ 2339721 h 2339721"/>
                <a:gd name="connsiteX9" fmla="*/ 0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08589 w 3472683"/>
                <a:gd name="connsiteY4" fmla="*/ 195266 h 2339721"/>
                <a:gd name="connsiteX5" fmla="*/ 2276970 w 3472683"/>
                <a:gd name="connsiteY5" fmla="*/ 278145 h 2339721"/>
                <a:gd name="connsiteX6" fmla="*/ 3472668 w 3472683"/>
                <a:gd name="connsiteY6" fmla="*/ 2339693 h 2339721"/>
                <a:gd name="connsiteX7" fmla="*/ 3472683 w 3472683"/>
                <a:gd name="connsiteY7" fmla="*/ 2339721 h 2339721"/>
                <a:gd name="connsiteX8" fmla="*/ 0 w 3472683"/>
                <a:gd name="connsiteY8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76970 w 3472683"/>
                <a:gd name="connsiteY4" fmla="*/ 278145 h 2339721"/>
                <a:gd name="connsiteX5" fmla="*/ 3472668 w 3472683"/>
                <a:gd name="connsiteY5" fmla="*/ 2339693 h 2339721"/>
                <a:gd name="connsiteX6" fmla="*/ 3472683 w 3472683"/>
                <a:gd name="connsiteY6" fmla="*/ 2339721 h 2339721"/>
                <a:gd name="connsiteX7" fmla="*/ 0 w 3472683"/>
                <a:gd name="connsiteY7" fmla="*/ 2339721 h 233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2683" h="2339721">
                  <a:moveTo>
                    <a:pt x="0" y="2339721"/>
                  </a:moveTo>
                  <a:cubicBezTo>
                    <a:pt x="10" y="2339702"/>
                    <a:pt x="21" y="2339683"/>
                    <a:pt x="31" y="2339664"/>
                  </a:cubicBezTo>
                  <a:lnTo>
                    <a:pt x="1195714" y="278142"/>
                  </a:lnTo>
                  <a:lnTo>
                    <a:pt x="1735506" y="0"/>
                  </a:lnTo>
                  <a:lnTo>
                    <a:pt x="2276970" y="278145"/>
                  </a:lnTo>
                  <a:lnTo>
                    <a:pt x="3472668" y="2339693"/>
                  </a:lnTo>
                  <a:cubicBezTo>
                    <a:pt x="3472673" y="2339702"/>
                    <a:pt x="3472678" y="2339712"/>
                    <a:pt x="3472683" y="2339721"/>
                  </a:cubicBezTo>
                  <a:lnTo>
                    <a:pt x="0" y="23397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74F3A8CC-DA9A-40C8-A899-C93806153068}"/>
                </a:ext>
              </a:extLst>
            </p:cNvPr>
            <p:cNvSpPr/>
            <p:nvPr/>
          </p:nvSpPr>
          <p:spPr>
            <a:xfrm>
              <a:off x="8311197" y="1752599"/>
              <a:ext cx="1057952" cy="2907614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D700F8F-6953-4438-8E8B-EA92B1F1EB03}"/>
                </a:ext>
              </a:extLst>
            </p:cNvPr>
            <p:cNvSpPr/>
            <p:nvPr/>
          </p:nvSpPr>
          <p:spPr>
            <a:xfrm>
              <a:off x="9051447" y="2259229"/>
              <a:ext cx="317702" cy="1894354"/>
            </a:xfrm>
            <a:custGeom>
              <a:avLst/>
              <a:gdLst>
                <a:gd name="connsiteX0" fmla="*/ 315449 w 317702"/>
                <a:gd name="connsiteY0" fmla="*/ 0 h 1894354"/>
                <a:gd name="connsiteX1" fmla="*/ 317702 w 317702"/>
                <a:gd name="connsiteY1" fmla="*/ 22346 h 1894354"/>
                <a:gd name="connsiteX2" fmla="*/ 317702 w 317702"/>
                <a:gd name="connsiteY2" fmla="*/ 1872008 h 1894354"/>
                <a:gd name="connsiteX3" fmla="*/ 315450 w 317702"/>
                <a:gd name="connsiteY3" fmla="*/ 1894354 h 1894354"/>
                <a:gd name="connsiteX4" fmla="*/ 233221 w 317702"/>
                <a:gd name="connsiteY4" fmla="*/ 1849721 h 1894354"/>
                <a:gd name="connsiteX5" fmla="*/ 0 w 317702"/>
                <a:gd name="connsiteY5" fmla="*/ 1411086 h 1894354"/>
                <a:gd name="connsiteX6" fmla="*/ 0 w 317702"/>
                <a:gd name="connsiteY6" fmla="*/ 483267 h 1894354"/>
                <a:gd name="connsiteX7" fmla="*/ 233221 w 317702"/>
                <a:gd name="connsiteY7" fmla="*/ 44632 h 18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2" h="1894354">
                  <a:moveTo>
                    <a:pt x="315449" y="0"/>
                  </a:moveTo>
                  <a:lnTo>
                    <a:pt x="317702" y="22346"/>
                  </a:lnTo>
                  <a:lnTo>
                    <a:pt x="317702" y="1872008"/>
                  </a:lnTo>
                  <a:lnTo>
                    <a:pt x="315450" y="1894354"/>
                  </a:lnTo>
                  <a:lnTo>
                    <a:pt x="233221" y="1849721"/>
                  </a:lnTo>
                  <a:cubicBezTo>
                    <a:pt x="92512" y="1754660"/>
                    <a:pt x="0" y="1593677"/>
                    <a:pt x="0" y="1411086"/>
                  </a:cubicBezTo>
                  <a:lnTo>
                    <a:pt x="0" y="483267"/>
                  </a:lnTo>
                  <a:cubicBezTo>
                    <a:pt x="0" y="300677"/>
                    <a:pt x="92512" y="139693"/>
                    <a:pt x="233221" y="4463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35F377E1-C11C-4BD1-A993-2E65240A3C93}"/>
                </a:ext>
              </a:extLst>
            </p:cNvPr>
            <p:cNvSpPr/>
            <p:nvPr/>
          </p:nvSpPr>
          <p:spPr>
            <a:xfrm>
              <a:off x="9112407" y="2213520"/>
              <a:ext cx="1057952" cy="1985771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77BFF66-BF3C-49A9-BDE4-E634A9F7E922}"/>
                </a:ext>
              </a:extLst>
            </p:cNvPr>
            <p:cNvSpPr/>
            <p:nvPr/>
          </p:nvSpPr>
          <p:spPr>
            <a:xfrm>
              <a:off x="9852659" y="2722357"/>
              <a:ext cx="317701" cy="968101"/>
            </a:xfrm>
            <a:custGeom>
              <a:avLst/>
              <a:gdLst>
                <a:gd name="connsiteX0" fmla="*/ 315671 w 317701"/>
                <a:gd name="connsiteY0" fmla="*/ 0 h 968101"/>
                <a:gd name="connsiteX1" fmla="*/ 317701 w 317701"/>
                <a:gd name="connsiteY1" fmla="*/ 20140 h 968101"/>
                <a:gd name="connsiteX2" fmla="*/ 317701 w 317701"/>
                <a:gd name="connsiteY2" fmla="*/ 947959 h 968101"/>
                <a:gd name="connsiteX3" fmla="*/ 315671 w 317701"/>
                <a:gd name="connsiteY3" fmla="*/ 968101 h 968101"/>
                <a:gd name="connsiteX4" fmla="*/ 233221 w 317701"/>
                <a:gd name="connsiteY4" fmla="*/ 923348 h 968101"/>
                <a:gd name="connsiteX5" fmla="*/ 0 w 317701"/>
                <a:gd name="connsiteY5" fmla="*/ 484713 h 968101"/>
                <a:gd name="connsiteX6" fmla="*/ 0 w 317701"/>
                <a:gd name="connsiteY6" fmla="*/ 483387 h 968101"/>
                <a:gd name="connsiteX7" fmla="*/ 233221 w 317701"/>
                <a:gd name="connsiteY7" fmla="*/ 44752 h 96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1" h="968101">
                  <a:moveTo>
                    <a:pt x="315671" y="0"/>
                  </a:moveTo>
                  <a:lnTo>
                    <a:pt x="317701" y="20140"/>
                  </a:lnTo>
                  <a:lnTo>
                    <a:pt x="317701" y="947959"/>
                  </a:lnTo>
                  <a:lnTo>
                    <a:pt x="315671" y="968101"/>
                  </a:lnTo>
                  <a:lnTo>
                    <a:pt x="233221" y="923348"/>
                  </a:lnTo>
                  <a:cubicBezTo>
                    <a:pt x="92512" y="828287"/>
                    <a:pt x="0" y="667304"/>
                    <a:pt x="0" y="484713"/>
                  </a:cubicBezTo>
                  <a:lnTo>
                    <a:pt x="0" y="483387"/>
                  </a:lnTo>
                  <a:cubicBezTo>
                    <a:pt x="0" y="300797"/>
                    <a:pt x="92512" y="139813"/>
                    <a:pt x="233221" y="4475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190D8511-5A94-43EF-B69D-94EF57E60842}"/>
                </a:ext>
              </a:extLst>
            </p:cNvPr>
            <p:cNvSpPr/>
            <p:nvPr/>
          </p:nvSpPr>
          <p:spPr>
            <a:xfrm>
              <a:off x="9913618" y="2676767"/>
              <a:ext cx="1057952" cy="1059278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DAEAC35-29D8-4DF1-9E4E-C20F80A5070D}"/>
              </a:ext>
            </a:extLst>
          </p:cNvPr>
          <p:cNvGrpSpPr/>
          <p:nvPr/>
        </p:nvGrpSpPr>
        <p:grpSpPr>
          <a:xfrm>
            <a:off x="8172839" y="4863200"/>
            <a:ext cx="2937088" cy="1290153"/>
            <a:chOff x="332936" y="2627766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18A05BB-338C-4CF1-B524-64BBD048D03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224F5E4-5D76-4BEA-9012-D12088C4242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981E6B-351F-48D8-8474-52B72AF1174A}"/>
              </a:ext>
            </a:extLst>
          </p:cNvPr>
          <p:cNvGrpSpPr/>
          <p:nvPr/>
        </p:nvGrpSpPr>
        <p:grpSpPr>
          <a:xfrm>
            <a:off x="4627457" y="1752600"/>
            <a:ext cx="2660373" cy="2907614"/>
            <a:chOff x="4627457" y="1752600"/>
            <a:chExt cx="2660373" cy="2907614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1E382C3E-12F3-4062-9A1F-D673C3F0E002}"/>
                </a:ext>
              </a:extLst>
            </p:cNvPr>
            <p:cNvSpPr/>
            <p:nvPr/>
          </p:nvSpPr>
          <p:spPr>
            <a:xfrm rot="5400000">
              <a:off x="4976484" y="2278180"/>
              <a:ext cx="2755409" cy="1856458"/>
            </a:xfrm>
            <a:custGeom>
              <a:avLst/>
              <a:gdLst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264094 w 3472683"/>
                <a:gd name="connsiteY3" fmla="*/ 195265 h 2339721"/>
                <a:gd name="connsiteX4" fmla="*/ 1735506 w 3472683"/>
                <a:gd name="connsiteY4" fmla="*/ 0 h 2339721"/>
                <a:gd name="connsiteX5" fmla="*/ 1737177 w 3472683"/>
                <a:gd name="connsiteY5" fmla="*/ 1 h 2339721"/>
                <a:gd name="connsiteX6" fmla="*/ 2208589 w 3472683"/>
                <a:gd name="connsiteY6" fmla="*/ 195266 h 2339721"/>
                <a:gd name="connsiteX7" fmla="*/ 2276970 w 3472683"/>
                <a:gd name="connsiteY7" fmla="*/ 278145 h 2339721"/>
                <a:gd name="connsiteX8" fmla="*/ 3472668 w 3472683"/>
                <a:gd name="connsiteY8" fmla="*/ 2339693 h 2339721"/>
                <a:gd name="connsiteX9" fmla="*/ 3472683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1737177 w 3472683"/>
                <a:gd name="connsiteY4" fmla="*/ 1 h 2339721"/>
                <a:gd name="connsiteX5" fmla="*/ 2208589 w 3472683"/>
                <a:gd name="connsiteY5" fmla="*/ 195266 h 2339721"/>
                <a:gd name="connsiteX6" fmla="*/ 2276970 w 3472683"/>
                <a:gd name="connsiteY6" fmla="*/ 278145 h 2339721"/>
                <a:gd name="connsiteX7" fmla="*/ 3472668 w 3472683"/>
                <a:gd name="connsiteY7" fmla="*/ 2339693 h 2339721"/>
                <a:gd name="connsiteX8" fmla="*/ 3472683 w 3472683"/>
                <a:gd name="connsiteY8" fmla="*/ 2339721 h 2339721"/>
                <a:gd name="connsiteX9" fmla="*/ 0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08589 w 3472683"/>
                <a:gd name="connsiteY4" fmla="*/ 195266 h 2339721"/>
                <a:gd name="connsiteX5" fmla="*/ 2276970 w 3472683"/>
                <a:gd name="connsiteY5" fmla="*/ 278145 h 2339721"/>
                <a:gd name="connsiteX6" fmla="*/ 3472668 w 3472683"/>
                <a:gd name="connsiteY6" fmla="*/ 2339693 h 2339721"/>
                <a:gd name="connsiteX7" fmla="*/ 3472683 w 3472683"/>
                <a:gd name="connsiteY7" fmla="*/ 2339721 h 2339721"/>
                <a:gd name="connsiteX8" fmla="*/ 0 w 3472683"/>
                <a:gd name="connsiteY8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76970 w 3472683"/>
                <a:gd name="connsiteY4" fmla="*/ 278145 h 2339721"/>
                <a:gd name="connsiteX5" fmla="*/ 3472668 w 3472683"/>
                <a:gd name="connsiteY5" fmla="*/ 2339693 h 2339721"/>
                <a:gd name="connsiteX6" fmla="*/ 3472683 w 3472683"/>
                <a:gd name="connsiteY6" fmla="*/ 2339721 h 2339721"/>
                <a:gd name="connsiteX7" fmla="*/ 0 w 3472683"/>
                <a:gd name="connsiteY7" fmla="*/ 2339721 h 233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2683" h="2339721">
                  <a:moveTo>
                    <a:pt x="0" y="2339721"/>
                  </a:moveTo>
                  <a:cubicBezTo>
                    <a:pt x="10" y="2339702"/>
                    <a:pt x="21" y="2339683"/>
                    <a:pt x="31" y="2339664"/>
                  </a:cubicBezTo>
                  <a:lnTo>
                    <a:pt x="1195714" y="278142"/>
                  </a:lnTo>
                  <a:lnTo>
                    <a:pt x="1735506" y="0"/>
                  </a:lnTo>
                  <a:lnTo>
                    <a:pt x="2276970" y="278145"/>
                  </a:lnTo>
                  <a:lnTo>
                    <a:pt x="3472668" y="2339693"/>
                  </a:lnTo>
                  <a:cubicBezTo>
                    <a:pt x="3472673" y="2339702"/>
                    <a:pt x="3472678" y="2339712"/>
                    <a:pt x="3472683" y="2339721"/>
                  </a:cubicBezTo>
                  <a:lnTo>
                    <a:pt x="0" y="2339721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A1A14AC8-EC7A-4427-93B9-A00F5441F7A4}"/>
                </a:ext>
              </a:extLst>
            </p:cNvPr>
            <p:cNvSpPr/>
            <p:nvPr/>
          </p:nvSpPr>
          <p:spPr>
            <a:xfrm>
              <a:off x="4627457" y="1752600"/>
              <a:ext cx="1057952" cy="290761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CBD661D-EFB1-4925-A945-6F8C5D30005E}"/>
                </a:ext>
              </a:extLst>
            </p:cNvPr>
            <p:cNvSpPr/>
            <p:nvPr/>
          </p:nvSpPr>
          <p:spPr>
            <a:xfrm>
              <a:off x="5367707" y="2259230"/>
              <a:ext cx="317702" cy="1894354"/>
            </a:xfrm>
            <a:custGeom>
              <a:avLst/>
              <a:gdLst>
                <a:gd name="connsiteX0" fmla="*/ 315449 w 317702"/>
                <a:gd name="connsiteY0" fmla="*/ 0 h 1894354"/>
                <a:gd name="connsiteX1" fmla="*/ 317702 w 317702"/>
                <a:gd name="connsiteY1" fmla="*/ 22346 h 1894354"/>
                <a:gd name="connsiteX2" fmla="*/ 317702 w 317702"/>
                <a:gd name="connsiteY2" fmla="*/ 1872008 h 1894354"/>
                <a:gd name="connsiteX3" fmla="*/ 315450 w 317702"/>
                <a:gd name="connsiteY3" fmla="*/ 1894354 h 1894354"/>
                <a:gd name="connsiteX4" fmla="*/ 233221 w 317702"/>
                <a:gd name="connsiteY4" fmla="*/ 1849721 h 1894354"/>
                <a:gd name="connsiteX5" fmla="*/ 0 w 317702"/>
                <a:gd name="connsiteY5" fmla="*/ 1411086 h 1894354"/>
                <a:gd name="connsiteX6" fmla="*/ 0 w 317702"/>
                <a:gd name="connsiteY6" fmla="*/ 483267 h 1894354"/>
                <a:gd name="connsiteX7" fmla="*/ 233221 w 317702"/>
                <a:gd name="connsiteY7" fmla="*/ 44632 h 18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2" h="1894354">
                  <a:moveTo>
                    <a:pt x="315449" y="0"/>
                  </a:moveTo>
                  <a:lnTo>
                    <a:pt x="317702" y="22346"/>
                  </a:lnTo>
                  <a:lnTo>
                    <a:pt x="317702" y="1872008"/>
                  </a:lnTo>
                  <a:lnTo>
                    <a:pt x="315450" y="1894354"/>
                  </a:lnTo>
                  <a:lnTo>
                    <a:pt x="233221" y="1849721"/>
                  </a:lnTo>
                  <a:cubicBezTo>
                    <a:pt x="92512" y="1754660"/>
                    <a:pt x="0" y="1593677"/>
                    <a:pt x="0" y="1411086"/>
                  </a:cubicBezTo>
                  <a:lnTo>
                    <a:pt x="0" y="483267"/>
                  </a:lnTo>
                  <a:cubicBezTo>
                    <a:pt x="0" y="300677"/>
                    <a:pt x="92512" y="139693"/>
                    <a:pt x="233221" y="4463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4C7083AC-154E-4369-BF31-9061B4BDA7EF}"/>
                </a:ext>
              </a:extLst>
            </p:cNvPr>
            <p:cNvSpPr/>
            <p:nvPr/>
          </p:nvSpPr>
          <p:spPr>
            <a:xfrm>
              <a:off x="5428667" y="2213521"/>
              <a:ext cx="1057952" cy="1985771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79B13A1-0ED8-4679-AF82-E9C7F23FB630}"/>
                </a:ext>
              </a:extLst>
            </p:cNvPr>
            <p:cNvSpPr/>
            <p:nvPr/>
          </p:nvSpPr>
          <p:spPr>
            <a:xfrm>
              <a:off x="6168919" y="2722358"/>
              <a:ext cx="317701" cy="968101"/>
            </a:xfrm>
            <a:custGeom>
              <a:avLst/>
              <a:gdLst>
                <a:gd name="connsiteX0" fmla="*/ 315671 w 317701"/>
                <a:gd name="connsiteY0" fmla="*/ 0 h 968101"/>
                <a:gd name="connsiteX1" fmla="*/ 317701 w 317701"/>
                <a:gd name="connsiteY1" fmla="*/ 20140 h 968101"/>
                <a:gd name="connsiteX2" fmla="*/ 317701 w 317701"/>
                <a:gd name="connsiteY2" fmla="*/ 947959 h 968101"/>
                <a:gd name="connsiteX3" fmla="*/ 315671 w 317701"/>
                <a:gd name="connsiteY3" fmla="*/ 968101 h 968101"/>
                <a:gd name="connsiteX4" fmla="*/ 233221 w 317701"/>
                <a:gd name="connsiteY4" fmla="*/ 923348 h 968101"/>
                <a:gd name="connsiteX5" fmla="*/ 0 w 317701"/>
                <a:gd name="connsiteY5" fmla="*/ 484713 h 968101"/>
                <a:gd name="connsiteX6" fmla="*/ 0 w 317701"/>
                <a:gd name="connsiteY6" fmla="*/ 483387 h 968101"/>
                <a:gd name="connsiteX7" fmla="*/ 233221 w 317701"/>
                <a:gd name="connsiteY7" fmla="*/ 44752 h 96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1" h="968101">
                  <a:moveTo>
                    <a:pt x="315671" y="0"/>
                  </a:moveTo>
                  <a:lnTo>
                    <a:pt x="317701" y="20140"/>
                  </a:lnTo>
                  <a:lnTo>
                    <a:pt x="317701" y="947959"/>
                  </a:lnTo>
                  <a:lnTo>
                    <a:pt x="315671" y="968101"/>
                  </a:lnTo>
                  <a:lnTo>
                    <a:pt x="233221" y="923348"/>
                  </a:lnTo>
                  <a:cubicBezTo>
                    <a:pt x="92512" y="828287"/>
                    <a:pt x="0" y="667304"/>
                    <a:pt x="0" y="484713"/>
                  </a:cubicBezTo>
                  <a:lnTo>
                    <a:pt x="0" y="483387"/>
                  </a:lnTo>
                  <a:cubicBezTo>
                    <a:pt x="0" y="300797"/>
                    <a:pt x="92512" y="139813"/>
                    <a:pt x="233221" y="4475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35261092-7D4C-4202-B80B-24DDEADAC94E}"/>
                </a:ext>
              </a:extLst>
            </p:cNvPr>
            <p:cNvSpPr/>
            <p:nvPr/>
          </p:nvSpPr>
          <p:spPr>
            <a:xfrm>
              <a:off x="6229878" y="2676768"/>
              <a:ext cx="1057952" cy="1059278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5C09777-CB25-44E8-91CF-85CB9FDC9927}"/>
              </a:ext>
            </a:extLst>
          </p:cNvPr>
          <p:cNvGrpSpPr/>
          <p:nvPr/>
        </p:nvGrpSpPr>
        <p:grpSpPr>
          <a:xfrm>
            <a:off x="4489099" y="4863200"/>
            <a:ext cx="2937088" cy="1290153"/>
            <a:chOff x="332936" y="2627766"/>
            <a:chExt cx="2937088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D84F18E-D812-4B20-9260-367E01072D3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7886370-9C80-41CB-BF50-3EB0472AE8A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" name="Graphic 7" descr="Research">
            <a:extLst>
              <a:ext uri="{FF2B5EF4-FFF2-40B4-BE49-F238E27FC236}">
                <a16:creationId xmlns:a16="http://schemas.microsoft.com/office/drawing/2014/main" id="{86CEE842-F063-456B-A52A-A13327098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0679" y="2895257"/>
            <a:ext cx="622300" cy="62230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8E8675E6-417F-41A9-AE51-C47F6A823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1444" y="2895256"/>
            <a:ext cx="622300" cy="62230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BF1D395B-81E2-4DE3-9DEC-A171A142E2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47704" y="2895257"/>
            <a:ext cx="6223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9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Triangle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39D75E2-E7ED-43EB-9566-9CC782740971}"/>
              </a:ext>
            </a:extLst>
          </p:cNvPr>
          <p:cNvGrpSpPr/>
          <p:nvPr/>
        </p:nvGrpSpPr>
        <p:grpSpPr>
          <a:xfrm>
            <a:off x="1220432" y="1752600"/>
            <a:ext cx="2660373" cy="2907614"/>
            <a:chOff x="1220432" y="1752600"/>
            <a:chExt cx="2660373" cy="2907614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CF0366-7B49-43D8-BFC1-7D5FBC2C6DBA}"/>
                </a:ext>
              </a:extLst>
            </p:cNvPr>
            <p:cNvSpPr/>
            <p:nvPr/>
          </p:nvSpPr>
          <p:spPr>
            <a:xfrm rot="5400000">
              <a:off x="1569459" y="2278180"/>
              <a:ext cx="2755409" cy="1856458"/>
            </a:xfrm>
            <a:custGeom>
              <a:avLst/>
              <a:gdLst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264094 w 3472683"/>
                <a:gd name="connsiteY3" fmla="*/ 195265 h 2339721"/>
                <a:gd name="connsiteX4" fmla="*/ 1735506 w 3472683"/>
                <a:gd name="connsiteY4" fmla="*/ 0 h 2339721"/>
                <a:gd name="connsiteX5" fmla="*/ 1737177 w 3472683"/>
                <a:gd name="connsiteY5" fmla="*/ 1 h 2339721"/>
                <a:gd name="connsiteX6" fmla="*/ 2208589 w 3472683"/>
                <a:gd name="connsiteY6" fmla="*/ 195266 h 2339721"/>
                <a:gd name="connsiteX7" fmla="*/ 2276970 w 3472683"/>
                <a:gd name="connsiteY7" fmla="*/ 278145 h 2339721"/>
                <a:gd name="connsiteX8" fmla="*/ 3472668 w 3472683"/>
                <a:gd name="connsiteY8" fmla="*/ 2339693 h 2339721"/>
                <a:gd name="connsiteX9" fmla="*/ 3472683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1737177 w 3472683"/>
                <a:gd name="connsiteY4" fmla="*/ 1 h 2339721"/>
                <a:gd name="connsiteX5" fmla="*/ 2208589 w 3472683"/>
                <a:gd name="connsiteY5" fmla="*/ 195266 h 2339721"/>
                <a:gd name="connsiteX6" fmla="*/ 2276970 w 3472683"/>
                <a:gd name="connsiteY6" fmla="*/ 278145 h 2339721"/>
                <a:gd name="connsiteX7" fmla="*/ 3472668 w 3472683"/>
                <a:gd name="connsiteY7" fmla="*/ 2339693 h 2339721"/>
                <a:gd name="connsiteX8" fmla="*/ 3472683 w 3472683"/>
                <a:gd name="connsiteY8" fmla="*/ 2339721 h 2339721"/>
                <a:gd name="connsiteX9" fmla="*/ 0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08589 w 3472683"/>
                <a:gd name="connsiteY4" fmla="*/ 195266 h 2339721"/>
                <a:gd name="connsiteX5" fmla="*/ 2276970 w 3472683"/>
                <a:gd name="connsiteY5" fmla="*/ 278145 h 2339721"/>
                <a:gd name="connsiteX6" fmla="*/ 3472668 w 3472683"/>
                <a:gd name="connsiteY6" fmla="*/ 2339693 h 2339721"/>
                <a:gd name="connsiteX7" fmla="*/ 3472683 w 3472683"/>
                <a:gd name="connsiteY7" fmla="*/ 2339721 h 2339721"/>
                <a:gd name="connsiteX8" fmla="*/ 0 w 3472683"/>
                <a:gd name="connsiteY8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76970 w 3472683"/>
                <a:gd name="connsiteY4" fmla="*/ 278145 h 2339721"/>
                <a:gd name="connsiteX5" fmla="*/ 3472668 w 3472683"/>
                <a:gd name="connsiteY5" fmla="*/ 2339693 h 2339721"/>
                <a:gd name="connsiteX6" fmla="*/ 3472683 w 3472683"/>
                <a:gd name="connsiteY6" fmla="*/ 2339721 h 2339721"/>
                <a:gd name="connsiteX7" fmla="*/ 0 w 3472683"/>
                <a:gd name="connsiteY7" fmla="*/ 2339721 h 233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2683" h="2339721">
                  <a:moveTo>
                    <a:pt x="0" y="2339721"/>
                  </a:moveTo>
                  <a:cubicBezTo>
                    <a:pt x="10" y="2339702"/>
                    <a:pt x="21" y="2339683"/>
                    <a:pt x="31" y="2339664"/>
                  </a:cubicBezTo>
                  <a:lnTo>
                    <a:pt x="1195714" y="278142"/>
                  </a:lnTo>
                  <a:lnTo>
                    <a:pt x="1735506" y="0"/>
                  </a:lnTo>
                  <a:lnTo>
                    <a:pt x="2276970" y="278145"/>
                  </a:lnTo>
                  <a:lnTo>
                    <a:pt x="3472668" y="2339693"/>
                  </a:lnTo>
                  <a:cubicBezTo>
                    <a:pt x="3472673" y="2339702"/>
                    <a:pt x="3472678" y="2339712"/>
                    <a:pt x="3472683" y="2339721"/>
                  </a:cubicBezTo>
                  <a:lnTo>
                    <a:pt x="0" y="233972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391A3289-CB61-4064-ACE0-39E6763227C7}"/>
                </a:ext>
              </a:extLst>
            </p:cNvPr>
            <p:cNvSpPr/>
            <p:nvPr/>
          </p:nvSpPr>
          <p:spPr>
            <a:xfrm>
              <a:off x="1220432" y="1752600"/>
              <a:ext cx="1057952" cy="2907614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192C44F-D08A-4253-AF3B-43018E79C941}"/>
                </a:ext>
              </a:extLst>
            </p:cNvPr>
            <p:cNvSpPr/>
            <p:nvPr/>
          </p:nvSpPr>
          <p:spPr>
            <a:xfrm>
              <a:off x="1960682" y="2259230"/>
              <a:ext cx="317702" cy="1894354"/>
            </a:xfrm>
            <a:custGeom>
              <a:avLst/>
              <a:gdLst>
                <a:gd name="connsiteX0" fmla="*/ 315449 w 317702"/>
                <a:gd name="connsiteY0" fmla="*/ 0 h 1894354"/>
                <a:gd name="connsiteX1" fmla="*/ 317702 w 317702"/>
                <a:gd name="connsiteY1" fmla="*/ 22346 h 1894354"/>
                <a:gd name="connsiteX2" fmla="*/ 317702 w 317702"/>
                <a:gd name="connsiteY2" fmla="*/ 1872008 h 1894354"/>
                <a:gd name="connsiteX3" fmla="*/ 315450 w 317702"/>
                <a:gd name="connsiteY3" fmla="*/ 1894354 h 1894354"/>
                <a:gd name="connsiteX4" fmla="*/ 233221 w 317702"/>
                <a:gd name="connsiteY4" fmla="*/ 1849721 h 1894354"/>
                <a:gd name="connsiteX5" fmla="*/ 0 w 317702"/>
                <a:gd name="connsiteY5" fmla="*/ 1411086 h 1894354"/>
                <a:gd name="connsiteX6" fmla="*/ 0 w 317702"/>
                <a:gd name="connsiteY6" fmla="*/ 483267 h 1894354"/>
                <a:gd name="connsiteX7" fmla="*/ 233221 w 317702"/>
                <a:gd name="connsiteY7" fmla="*/ 44632 h 18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2" h="1894354">
                  <a:moveTo>
                    <a:pt x="315449" y="0"/>
                  </a:moveTo>
                  <a:lnTo>
                    <a:pt x="317702" y="22346"/>
                  </a:lnTo>
                  <a:lnTo>
                    <a:pt x="317702" y="1872008"/>
                  </a:lnTo>
                  <a:lnTo>
                    <a:pt x="315450" y="1894354"/>
                  </a:lnTo>
                  <a:lnTo>
                    <a:pt x="233221" y="1849721"/>
                  </a:lnTo>
                  <a:cubicBezTo>
                    <a:pt x="92512" y="1754660"/>
                    <a:pt x="0" y="1593677"/>
                    <a:pt x="0" y="1411086"/>
                  </a:cubicBezTo>
                  <a:lnTo>
                    <a:pt x="0" y="483267"/>
                  </a:lnTo>
                  <a:cubicBezTo>
                    <a:pt x="0" y="300677"/>
                    <a:pt x="92512" y="139693"/>
                    <a:pt x="233221" y="4463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42126060-5FF2-446E-8313-C0F58460EB07}"/>
                </a:ext>
              </a:extLst>
            </p:cNvPr>
            <p:cNvSpPr/>
            <p:nvPr/>
          </p:nvSpPr>
          <p:spPr>
            <a:xfrm>
              <a:off x="2021642" y="2213521"/>
              <a:ext cx="1057952" cy="1985771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C52652B-66AB-49AB-B9A6-D1D332D78DEB}"/>
                </a:ext>
              </a:extLst>
            </p:cNvPr>
            <p:cNvSpPr/>
            <p:nvPr/>
          </p:nvSpPr>
          <p:spPr>
            <a:xfrm>
              <a:off x="2761894" y="2722358"/>
              <a:ext cx="317701" cy="968101"/>
            </a:xfrm>
            <a:custGeom>
              <a:avLst/>
              <a:gdLst>
                <a:gd name="connsiteX0" fmla="*/ 315671 w 317701"/>
                <a:gd name="connsiteY0" fmla="*/ 0 h 968101"/>
                <a:gd name="connsiteX1" fmla="*/ 317701 w 317701"/>
                <a:gd name="connsiteY1" fmla="*/ 20140 h 968101"/>
                <a:gd name="connsiteX2" fmla="*/ 317701 w 317701"/>
                <a:gd name="connsiteY2" fmla="*/ 947959 h 968101"/>
                <a:gd name="connsiteX3" fmla="*/ 315671 w 317701"/>
                <a:gd name="connsiteY3" fmla="*/ 968101 h 968101"/>
                <a:gd name="connsiteX4" fmla="*/ 233221 w 317701"/>
                <a:gd name="connsiteY4" fmla="*/ 923348 h 968101"/>
                <a:gd name="connsiteX5" fmla="*/ 0 w 317701"/>
                <a:gd name="connsiteY5" fmla="*/ 484713 h 968101"/>
                <a:gd name="connsiteX6" fmla="*/ 0 w 317701"/>
                <a:gd name="connsiteY6" fmla="*/ 483387 h 968101"/>
                <a:gd name="connsiteX7" fmla="*/ 233221 w 317701"/>
                <a:gd name="connsiteY7" fmla="*/ 44752 h 96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1" h="968101">
                  <a:moveTo>
                    <a:pt x="315671" y="0"/>
                  </a:moveTo>
                  <a:lnTo>
                    <a:pt x="317701" y="20140"/>
                  </a:lnTo>
                  <a:lnTo>
                    <a:pt x="317701" y="947959"/>
                  </a:lnTo>
                  <a:lnTo>
                    <a:pt x="315671" y="968101"/>
                  </a:lnTo>
                  <a:lnTo>
                    <a:pt x="233221" y="923348"/>
                  </a:lnTo>
                  <a:cubicBezTo>
                    <a:pt x="92512" y="828287"/>
                    <a:pt x="0" y="667304"/>
                    <a:pt x="0" y="484713"/>
                  </a:cubicBezTo>
                  <a:lnTo>
                    <a:pt x="0" y="483387"/>
                  </a:lnTo>
                  <a:cubicBezTo>
                    <a:pt x="0" y="300797"/>
                    <a:pt x="92512" y="139813"/>
                    <a:pt x="233221" y="4475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FF6A301C-242A-4DE2-A47C-AB781FD8F0DC}"/>
                </a:ext>
              </a:extLst>
            </p:cNvPr>
            <p:cNvSpPr/>
            <p:nvPr/>
          </p:nvSpPr>
          <p:spPr>
            <a:xfrm>
              <a:off x="2822853" y="2676768"/>
              <a:ext cx="1057952" cy="1059278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B436BE8-5407-4340-865A-FB69588B0A96}"/>
              </a:ext>
            </a:extLst>
          </p:cNvPr>
          <p:cNvGrpSpPr/>
          <p:nvPr/>
        </p:nvGrpSpPr>
        <p:grpSpPr>
          <a:xfrm>
            <a:off x="1082074" y="4863200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E9D258-AA2E-44E7-A4F1-D983B8FBE63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D80846A-06CD-4592-B7D6-C9730674FDE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B2FFF7-8FF0-4FF0-9689-9C518CA888CA}"/>
              </a:ext>
            </a:extLst>
          </p:cNvPr>
          <p:cNvGrpSpPr/>
          <p:nvPr/>
        </p:nvGrpSpPr>
        <p:grpSpPr>
          <a:xfrm>
            <a:off x="8311197" y="1752599"/>
            <a:ext cx="2660373" cy="2907614"/>
            <a:chOff x="8311197" y="1752599"/>
            <a:chExt cx="2660373" cy="2907614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F2A4775-998A-4D95-8FE1-ABC97FF95954}"/>
                </a:ext>
              </a:extLst>
            </p:cNvPr>
            <p:cNvSpPr/>
            <p:nvPr/>
          </p:nvSpPr>
          <p:spPr>
            <a:xfrm rot="5400000">
              <a:off x="8660224" y="2278179"/>
              <a:ext cx="2755409" cy="1856458"/>
            </a:xfrm>
            <a:custGeom>
              <a:avLst/>
              <a:gdLst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264094 w 3472683"/>
                <a:gd name="connsiteY3" fmla="*/ 195265 h 2339721"/>
                <a:gd name="connsiteX4" fmla="*/ 1735506 w 3472683"/>
                <a:gd name="connsiteY4" fmla="*/ 0 h 2339721"/>
                <a:gd name="connsiteX5" fmla="*/ 1737177 w 3472683"/>
                <a:gd name="connsiteY5" fmla="*/ 1 h 2339721"/>
                <a:gd name="connsiteX6" fmla="*/ 2208589 w 3472683"/>
                <a:gd name="connsiteY6" fmla="*/ 195266 h 2339721"/>
                <a:gd name="connsiteX7" fmla="*/ 2276970 w 3472683"/>
                <a:gd name="connsiteY7" fmla="*/ 278145 h 2339721"/>
                <a:gd name="connsiteX8" fmla="*/ 3472668 w 3472683"/>
                <a:gd name="connsiteY8" fmla="*/ 2339693 h 2339721"/>
                <a:gd name="connsiteX9" fmla="*/ 3472683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1737177 w 3472683"/>
                <a:gd name="connsiteY4" fmla="*/ 1 h 2339721"/>
                <a:gd name="connsiteX5" fmla="*/ 2208589 w 3472683"/>
                <a:gd name="connsiteY5" fmla="*/ 195266 h 2339721"/>
                <a:gd name="connsiteX6" fmla="*/ 2276970 w 3472683"/>
                <a:gd name="connsiteY6" fmla="*/ 278145 h 2339721"/>
                <a:gd name="connsiteX7" fmla="*/ 3472668 w 3472683"/>
                <a:gd name="connsiteY7" fmla="*/ 2339693 h 2339721"/>
                <a:gd name="connsiteX8" fmla="*/ 3472683 w 3472683"/>
                <a:gd name="connsiteY8" fmla="*/ 2339721 h 2339721"/>
                <a:gd name="connsiteX9" fmla="*/ 0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08589 w 3472683"/>
                <a:gd name="connsiteY4" fmla="*/ 195266 h 2339721"/>
                <a:gd name="connsiteX5" fmla="*/ 2276970 w 3472683"/>
                <a:gd name="connsiteY5" fmla="*/ 278145 h 2339721"/>
                <a:gd name="connsiteX6" fmla="*/ 3472668 w 3472683"/>
                <a:gd name="connsiteY6" fmla="*/ 2339693 h 2339721"/>
                <a:gd name="connsiteX7" fmla="*/ 3472683 w 3472683"/>
                <a:gd name="connsiteY7" fmla="*/ 2339721 h 2339721"/>
                <a:gd name="connsiteX8" fmla="*/ 0 w 3472683"/>
                <a:gd name="connsiteY8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76970 w 3472683"/>
                <a:gd name="connsiteY4" fmla="*/ 278145 h 2339721"/>
                <a:gd name="connsiteX5" fmla="*/ 3472668 w 3472683"/>
                <a:gd name="connsiteY5" fmla="*/ 2339693 h 2339721"/>
                <a:gd name="connsiteX6" fmla="*/ 3472683 w 3472683"/>
                <a:gd name="connsiteY6" fmla="*/ 2339721 h 2339721"/>
                <a:gd name="connsiteX7" fmla="*/ 0 w 3472683"/>
                <a:gd name="connsiteY7" fmla="*/ 2339721 h 233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2683" h="2339721">
                  <a:moveTo>
                    <a:pt x="0" y="2339721"/>
                  </a:moveTo>
                  <a:cubicBezTo>
                    <a:pt x="10" y="2339702"/>
                    <a:pt x="21" y="2339683"/>
                    <a:pt x="31" y="2339664"/>
                  </a:cubicBezTo>
                  <a:lnTo>
                    <a:pt x="1195714" y="278142"/>
                  </a:lnTo>
                  <a:lnTo>
                    <a:pt x="1735506" y="0"/>
                  </a:lnTo>
                  <a:lnTo>
                    <a:pt x="2276970" y="278145"/>
                  </a:lnTo>
                  <a:lnTo>
                    <a:pt x="3472668" y="2339693"/>
                  </a:lnTo>
                  <a:cubicBezTo>
                    <a:pt x="3472673" y="2339702"/>
                    <a:pt x="3472678" y="2339712"/>
                    <a:pt x="3472683" y="2339721"/>
                  </a:cubicBezTo>
                  <a:lnTo>
                    <a:pt x="0" y="23397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74F3A8CC-DA9A-40C8-A899-C93806153068}"/>
                </a:ext>
              </a:extLst>
            </p:cNvPr>
            <p:cNvSpPr/>
            <p:nvPr/>
          </p:nvSpPr>
          <p:spPr>
            <a:xfrm>
              <a:off x="8311197" y="1752599"/>
              <a:ext cx="1057952" cy="2907614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D700F8F-6953-4438-8E8B-EA92B1F1EB03}"/>
                </a:ext>
              </a:extLst>
            </p:cNvPr>
            <p:cNvSpPr/>
            <p:nvPr/>
          </p:nvSpPr>
          <p:spPr>
            <a:xfrm>
              <a:off x="9051447" y="2259229"/>
              <a:ext cx="317702" cy="1894354"/>
            </a:xfrm>
            <a:custGeom>
              <a:avLst/>
              <a:gdLst>
                <a:gd name="connsiteX0" fmla="*/ 315449 w 317702"/>
                <a:gd name="connsiteY0" fmla="*/ 0 h 1894354"/>
                <a:gd name="connsiteX1" fmla="*/ 317702 w 317702"/>
                <a:gd name="connsiteY1" fmla="*/ 22346 h 1894354"/>
                <a:gd name="connsiteX2" fmla="*/ 317702 w 317702"/>
                <a:gd name="connsiteY2" fmla="*/ 1872008 h 1894354"/>
                <a:gd name="connsiteX3" fmla="*/ 315450 w 317702"/>
                <a:gd name="connsiteY3" fmla="*/ 1894354 h 1894354"/>
                <a:gd name="connsiteX4" fmla="*/ 233221 w 317702"/>
                <a:gd name="connsiteY4" fmla="*/ 1849721 h 1894354"/>
                <a:gd name="connsiteX5" fmla="*/ 0 w 317702"/>
                <a:gd name="connsiteY5" fmla="*/ 1411086 h 1894354"/>
                <a:gd name="connsiteX6" fmla="*/ 0 w 317702"/>
                <a:gd name="connsiteY6" fmla="*/ 483267 h 1894354"/>
                <a:gd name="connsiteX7" fmla="*/ 233221 w 317702"/>
                <a:gd name="connsiteY7" fmla="*/ 44632 h 18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2" h="1894354">
                  <a:moveTo>
                    <a:pt x="315449" y="0"/>
                  </a:moveTo>
                  <a:lnTo>
                    <a:pt x="317702" y="22346"/>
                  </a:lnTo>
                  <a:lnTo>
                    <a:pt x="317702" y="1872008"/>
                  </a:lnTo>
                  <a:lnTo>
                    <a:pt x="315450" y="1894354"/>
                  </a:lnTo>
                  <a:lnTo>
                    <a:pt x="233221" y="1849721"/>
                  </a:lnTo>
                  <a:cubicBezTo>
                    <a:pt x="92512" y="1754660"/>
                    <a:pt x="0" y="1593677"/>
                    <a:pt x="0" y="1411086"/>
                  </a:cubicBezTo>
                  <a:lnTo>
                    <a:pt x="0" y="483267"/>
                  </a:lnTo>
                  <a:cubicBezTo>
                    <a:pt x="0" y="300677"/>
                    <a:pt x="92512" y="139693"/>
                    <a:pt x="233221" y="4463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35F377E1-C11C-4BD1-A993-2E65240A3C93}"/>
                </a:ext>
              </a:extLst>
            </p:cNvPr>
            <p:cNvSpPr/>
            <p:nvPr/>
          </p:nvSpPr>
          <p:spPr>
            <a:xfrm>
              <a:off x="9112407" y="2213520"/>
              <a:ext cx="1057952" cy="1985771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77BFF66-BF3C-49A9-BDE4-E634A9F7E922}"/>
                </a:ext>
              </a:extLst>
            </p:cNvPr>
            <p:cNvSpPr/>
            <p:nvPr/>
          </p:nvSpPr>
          <p:spPr>
            <a:xfrm>
              <a:off x="9852659" y="2722357"/>
              <a:ext cx="317701" cy="968101"/>
            </a:xfrm>
            <a:custGeom>
              <a:avLst/>
              <a:gdLst>
                <a:gd name="connsiteX0" fmla="*/ 315671 w 317701"/>
                <a:gd name="connsiteY0" fmla="*/ 0 h 968101"/>
                <a:gd name="connsiteX1" fmla="*/ 317701 w 317701"/>
                <a:gd name="connsiteY1" fmla="*/ 20140 h 968101"/>
                <a:gd name="connsiteX2" fmla="*/ 317701 w 317701"/>
                <a:gd name="connsiteY2" fmla="*/ 947959 h 968101"/>
                <a:gd name="connsiteX3" fmla="*/ 315671 w 317701"/>
                <a:gd name="connsiteY3" fmla="*/ 968101 h 968101"/>
                <a:gd name="connsiteX4" fmla="*/ 233221 w 317701"/>
                <a:gd name="connsiteY4" fmla="*/ 923348 h 968101"/>
                <a:gd name="connsiteX5" fmla="*/ 0 w 317701"/>
                <a:gd name="connsiteY5" fmla="*/ 484713 h 968101"/>
                <a:gd name="connsiteX6" fmla="*/ 0 w 317701"/>
                <a:gd name="connsiteY6" fmla="*/ 483387 h 968101"/>
                <a:gd name="connsiteX7" fmla="*/ 233221 w 317701"/>
                <a:gd name="connsiteY7" fmla="*/ 44752 h 96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1" h="968101">
                  <a:moveTo>
                    <a:pt x="315671" y="0"/>
                  </a:moveTo>
                  <a:lnTo>
                    <a:pt x="317701" y="20140"/>
                  </a:lnTo>
                  <a:lnTo>
                    <a:pt x="317701" y="947959"/>
                  </a:lnTo>
                  <a:lnTo>
                    <a:pt x="315671" y="968101"/>
                  </a:lnTo>
                  <a:lnTo>
                    <a:pt x="233221" y="923348"/>
                  </a:lnTo>
                  <a:cubicBezTo>
                    <a:pt x="92512" y="828287"/>
                    <a:pt x="0" y="667304"/>
                    <a:pt x="0" y="484713"/>
                  </a:cubicBezTo>
                  <a:lnTo>
                    <a:pt x="0" y="483387"/>
                  </a:lnTo>
                  <a:cubicBezTo>
                    <a:pt x="0" y="300797"/>
                    <a:pt x="92512" y="139813"/>
                    <a:pt x="233221" y="4475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190D8511-5A94-43EF-B69D-94EF57E60842}"/>
                </a:ext>
              </a:extLst>
            </p:cNvPr>
            <p:cNvSpPr/>
            <p:nvPr/>
          </p:nvSpPr>
          <p:spPr>
            <a:xfrm>
              <a:off x="9913618" y="2676767"/>
              <a:ext cx="1057952" cy="1059278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DAEAC35-29D8-4DF1-9E4E-C20F80A5070D}"/>
              </a:ext>
            </a:extLst>
          </p:cNvPr>
          <p:cNvGrpSpPr/>
          <p:nvPr/>
        </p:nvGrpSpPr>
        <p:grpSpPr>
          <a:xfrm>
            <a:off x="8172839" y="4863200"/>
            <a:ext cx="2937088" cy="1290153"/>
            <a:chOff x="332936" y="2627766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18A05BB-338C-4CF1-B524-64BBD048D03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224F5E4-5D76-4BEA-9012-D12088C4242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981E6B-351F-48D8-8474-52B72AF1174A}"/>
              </a:ext>
            </a:extLst>
          </p:cNvPr>
          <p:cNvGrpSpPr/>
          <p:nvPr/>
        </p:nvGrpSpPr>
        <p:grpSpPr>
          <a:xfrm>
            <a:off x="4627457" y="1752600"/>
            <a:ext cx="2660373" cy="2907614"/>
            <a:chOff x="4627457" y="1752600"/>
            <a:chExt cx="2660373" cy="2907614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1E382C3E-12F3-4062-9A1F-D673C3F0E002}"/>
                </a:ext>
              </a:extLst>
            </p:cNvPr>
            <p:cNvSpPr/>
            <p:nvPr/>
          </p:nvSpPr>
          <p:spPr>
            <a:xfrm rot="5400000">
              <a:off x="4976484" y="2278180"/>
              <a:ext cx="2755409" cy="1856458"/>
            </a:xfrm>
            <a:custGeom>
              <a:avLst/>
              <a:gdLst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264094 w 3472683"/>
                <a:gd name="connsiteY3" fmla="*/ 195265 h 2339721"/>
                <a:gd name="connsiteX4" fmla="*/ 1735506 w 3472683"/>
                <a:gd name="connsiteY4" fmla="*/ 0 h 2339721"/>
                <a:gd name="connsiteX5" fmla="*/ 1737177 w 3472683"/>
                <a:gd name="connsiteY5" fmla="*/ 1 h 2339721"/>
                <a:gd name="connsiteX6" fmla="*/ 2208589 w 3472683"/>
                <a:gd name="connsiteY6" fmla="*/ 195266 h 2339721"/>
                <a:gd name="connsiteX7" fmla="*/ 2276970 w 3472683"/>
                <a:gd name="connsiteY7" fmla="*/ 278145 h 2339721"/>
                <a:gd name="connsiteX8" fmla="*/ 3472668 w 3472683"/>
                <a:gd name="connsiteY8" fmla="*/ 2339693 h 2339721"/>
                <a:gd name="connsiteX9" fmla="*/ 3472683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1737177 w 3472683"/>
                <a:gd name="connsiteY4" fmla="*/ 1 h 2339721"/>
                <a:gd name="connsiteX5" fmla="*/ 2208589 w 3472683"/>
                <a:gd name="connsiteY5" fmla="*/ 195266 h 2339721"/>
                <a:gd name="connsiteX6" fmla="*/ 2276970 w 3472683"/>
                <a:gd name="connsiteY6" fmla="*/ 278145 h 2339721"/>
                <a:gd name="connsiteX7" fmla="*/ 3472668 w 3472683"/>
                <a:gd name="connsiteY7" fmla="*/ 2339693 h 2339721"/>
                <a:gd name="connsiteX8" fmla="*/ 3472683 w 3472683"/>
                <a:gd name="connsiteY8" fmla="*/ 2339721 h 2339721"/>
                <a:gd name="connsiteX9" fmla="*/ 0 w 3472683"/>
                <a:gd name="connsiteY9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08589 w 3472683"/>
                <a:gd name="connsiteY4" fmla="*/ 195266 h 2339721"/>
                <a:gd name="connsiteX5" fmla="*/ 2276970 w 3472683"/>
                <a:gd name="connsiteY5" fmla="*/ 278145 h 2339721"/>
                <a:gd name="connsiteX6" fmla="*/ 3472668 w 3472683"/>
                <a:gd name="connsiteY6" fmla="*/ 2339693 h 2339721"/>
                <a:gd name="connsiteX7" fmla="*/ 3472683 w 3472683"/>
                <a:gd name="connsiteY7" fmla="*/ 2339721 h 2339721"/>
                <a:gd name="connsiteX8" fmla="*/ 0 w 3472683"/>
                <a:gd name="connsiteY8" fmla="*/ 2339721 h 2339721"/>
                <a:gd name="connsiteX0" fmla="*/ 0 w 3472683"/>
                <a:gd name="connsiteY0" fmla="*/ 2339721 h 2339721"/>
                <a:gd name="connsiteX1" fmla="*/ 31 w 3472683"/>
                <a:gd name="connsiteY1" fmla="*/ 2339664 h 2339721"/>
                <a:gd name="connsiteX2" fmla="*/ 1195714 w 3472683"/>
                <a:gd name="connsiteY2" fmla="*/ 278142 h 2339721"/>
                <a:gd name="connsiteX3" fmla="*/ 1735506 w 3472683"/>
                <a:gd name="connsiteY3" fmla="*/ 0 h 2339721"/>
                <a:gd name="connsiteX4" fmla="*/ 2276970 w 3472683"/>
                <a:gd name="connsiteY4" fmla="*/ 278145 h 2339721"/>
                <a:gd name="connsiteX5" fmla="*/ 3472668 w 3472683"/>
                <a:gd name="connsiteY5" fmla="*/ 2339693 h 2339721"/>
                <a:gd name="connsiteX6" fmla="*/ 3472683 w 3472683"/>
                <a:gd name="connsiteY6" fmla="*/ 2339721 h 2339721"/>
                <a:gd name="connsiteX7" fmla="*/ 0 w 3472683"/>
                <a:gd name="connsiteY7" fmla="*/ 2339721 h 233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2683" h="2339721">
                  <a:moveTo>
                    <a:pt x="0" y="2339721"/>
                  </a:moveTo>
                  <a:cubicBezTo>
                    <a:pt x="10" y="2339702"/>
                    <a:pt x="21" y="2339683"/>
                    <a:pt x="31" y="2339664"/>
                  </a:cubicBezTo>
                  <a:lnTo>
                    <a:pt x="1195714" y="278142"/>
                  </a:lnTo>
                  <a:lnTo>
                    <a:pt x="1735506" y="0"/>
                  </a:lnTo>
                  <a:lnTo>
                    <a:pt x="2276970" y="278145"/>
                  </a:lnTo>
                  <a:lnTo>
                    <a:pt x="3472668" y="2339693"/>
                  </a:lnTo>
                  <a:cubicBezTo>
                    <a:pt x="3472673" y="2339702"/>
                    <a:pt x="3472678" y="2339712"/>
                    <a:pt x="3472683" y="2339721"/>
                  </a:cubicBezTo>
                  <a:lnTo>
                    <a:pt x="0" y="2339721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A1A14AC8-EC7A-4427-93B9-A00F5441F7A4}"/>
                </a:ext>
              </a:extLst>
            </p:cNvPr>
            <p:cNvSpPr/>
            <p:nvPr/>
          </p:nvSpPr>
          <p:spPr>
            <a:xfrm>
              <a:off x="4627457" y="1752600"/>
              <a:ext cx="1057952" cy="290761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CBD661D-EFB1-4925-A945-6F8C5D30005E}"/>
                </a:ext>
              </a:extLst>
            </p:cNvPr>
            <p:cNvSpPr/>
            <p:nvPr/>
          </p:nvSpPr>
          <p:spPr>
            <a:xfrm>
              <a:off x="5367707" y="2259230"/>
              <a:ext cx="317702" cy="1894354"/>
            </a:xfrm>
            <a:custGeom>
              <a:avLst/>
              <a:gdLst>
                <a:gd name="connsiteX0" fmla="*/ 315449 w 317702"/>
                <a:gd name="connsiteY0" fmla="*/ 0 h 1894354"/>
                <a:gd name="connsiteX1" fmla="*/ 317702 w 317702"/>
                <a:gd name="connsiteY1" fmla="*/ 22346 h 1894354"/>
                <a:gd name="connsiteX2" fmla="*/ 317702 w 317702"/>
                <a:gd name="connsiteY2" fmla="*/ 1872008 h 1894354"/>
                <a:gd name="connsiteX3" fmla="*/ 315450 w 317702"/>
                <a:gd name="connsiteY3" fmla="*/ 1894354 h 1894354"/>
                <a:gd name="connsiteX4" fmla="*/ 233221 w 317702"/>
                <a:gd name="connsiteY4" fmla="*/ 1849721 h 1894354"/>
                <a:gd name="connsiteX5" fmla="*/ 0 w 317702"/>
                <a:gd name="connsiteY5" fmla="*/ 1411086 h 1894354"/>
                <a:gd name="connsiteX6" fmla="*/ 0 w 317702"/>
                <a:gd name="connsiteY6" fmla="*/ 483267 h 1894354"/>
                <a:gd name="connsiteX7" fmla="*/ 233221 w 317702"/>
                <a:gd name="connsiteY7" fmla="*/ 44632 h 18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2" h="1894354">
                  <a:moveTo>
                    <a:pt x="315449" y="0"/>
                  </a:moveTo>
                  <a:lnTo>
                    <a:pt x="317702" y="22346"/>
                  </a:lnTo>
                  <a:lnTo>
                    <a:pt x="317702" y="1872008"/>
                  </a:lnTo>
                  <a:lnTo>
                    <a:pt x="315450" y="1894354"/>
                  </a:lnTo>
                  <a:lnTo>
                    <a:pt x="233221" y="1849721"/>
                  </a:lnTo>
                  <a:cubicBezTo>
                    <a:pt x="92512" y="1754660"/>
                    <a:pt x="0" y="1593677"/>
                    <a:pt x="0" y="1411086"/>
                  </a:cubicBezTo>
                  <a:lnTo>
                    <a:pt x="0" y="483267"/>
                  </a:lnTo>
                  <a:cubicBezTo>
                    <a:pt x="0" y="300677"/>
                    <a:pt x="92512" y="139693"/>
                    <a:pt x="233221" y="4463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4C7083AC-154E-4369-BF31-9061B4BDA7EF}"/>
                </a:ext>
              </a:extLst>
            </p:cNvPr>
            <p:cNvSpPr/>
            <p:nvPr/>
          </p:nvSpPr>
          <p:spPr>
            <a:xfrm>
              <a:off x="5428667" y="2213521"/>
              <a:ext cx="1057952" cy="1985771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79B13A1-0ED8-4679-AF82-E9C7F23FB630}"/>
                </a:ext>
              </a:extLst>
            </p:cNvPr>
            <p:cNvSpPr/>
            <p:nvPr/>
          </p:nvSpPr>
          <p:spPr>
            <a:xfrm>
              <a:off x="6168919" y="2722358"/>
              <a:ext cx="317701" cy="968101"/>
            </a:xfrm>
            <a:custGeom>
              <a:avLst/>
              <a:gdLst>
                <a:gd name="connsiteX0" fmla="*/ 315671 w 317701"/>
                <a:gd name="connsiteY0" fmla="*/ 0 h 968101"/>
                <a:gd name="connsiteX1" fmla="*/ 317701 w 317701"/>
                <a:gd name="connsiteY1" fmla="*/ 20140 h 968101"/>
                <a:gd name="connsiteX2" fmla="*/ 317701 w 317701"/>
                <a:gd name="connsiteY2" fmla="*/ 947959 h 968101"/>
                <a:gd name="connsiteX3" fmla="*/ 315671 w 317701"/>
                <a:gd name="connsiteY3" fmla="*/ 968101 h 968101"/>
                <a:gd name="connsiteX4" fmla="*/ 233221 w 317701"/>
                <a:gd name="connsiteY4" fmla="*/ 923348 h 968101"/>
                <a:gd name="connsiteX5" fmla="*/ 0 w 317701"/>
                <a:gd name="connsiteY5" fmla="*/ 484713 h 968101"/>
                <a:gd name="connsiteX6" fmla="*/ 0 w 317701"/>
                <a:gd name="connsiteY6" fmla="*/ 483387 h 968101"/>
                <a:gd name="connsiteX7" fmla="*/ 233221 w 317701"/>
                <a:gd name="connsiteY7" fmla="*/ 44752 h 96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701" h="968101">
                  <a:moveTo>
                    <a:pt x="315671" y="0"/>
                  </a:moveTo>
                  <a:lnTo>
                    <a:pt x="317701" y="20140"/>
                  </a:lnTo>
                  <a:lnTo>
                    <a:pt x="317701" y="947959"/>
                  </a:lnTo>
                  <a:lnTo>
                    <a:pt x="315671" y="968101"/>
                  </a:lnTo>
                  <a:lnTo>
                    <a:pt x="233221" y="923348"/>
                  </a:lnTo>
                  <a:cubicBezTo>
                    <a:pt x="92512" y="828287"/>
                    <a:pt x="0" y="667304"/>
                    <a:pt x="0" y="484713"/>
                  </a:cubicBezTo>
                  <a:lnTo>
                    <a:pt x="0" y="483387"/>
                  </a:lnTo>
                  <a:cubicBezTo>
                    <a:pt x="0" y="300797"/>
                    <a:pt x="92512" y="139813"/>
                    <a:pt x="233221" y="4475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35261092-7D4C-4202-B80B-24DDEADAC94E}"/>
                </a:ext>
              </a:extLst>
            </p:cNvPr>
            <p:cNvSpPr/>
            <p:nvPr/>
          </p:nvSpPr>
          <p:spPr>
            <a:xfrm>
              <a:off x="6229878" y="2676768"/>
              <a:ext cx="1057952" cy="1059278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5C09777-CB25-44E8-91CF-85CB9FDC9927}"/>
              </a:ext>
            </a:extLst>
          </p:cNvPr>
          <p:cNvGrpSpPr/>
          <p:nvPr/>
        </p:nvGrpSpPr>
        <p:grpSpPr>
          <a:xfrm>
            <a:off x="4489099" y="4863200"/>
            <a:ext cx="2937088" cy="1290153"/>
            <a:chOff x="332936" y="2627766"/>
            <a:chExt cx="2937088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D84F18E-D812-4B20-9260-367E01072D3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7886370-9C80-41CB-BF50-3EB0472AE8A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" name="Graphic 7" descr="Research">
            <a:extLst>
              <a:ext uri="{FF2B5EF4-FFF2-40B4-BE49-F238E27FC236}">
                <a16:creationId xmlns:a16="http://schemas.microsoft.com/office/drawing/2014/main" id="{86CEE842-F063-456B-A52A-A13327098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0679" y="2895257"/>
            <a:ext cx="622300" cy="62230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8E8675E6-417F-41A9-AE51-C47F6A823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1444" y="2895256"/>
            <a:ext cx="622300" cy="622300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BF1D395B-81E2-4DE3-9DEC-A171A142E2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47704" y="2895257"/>
            <a:ext cx="6223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1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8532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Triangle Process – Slide Template</vt:lpstr>
      <vt:lpstr>3-Step Triangle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Triangle Process</dc:title>
  <dc:creator>PresentationGO.com</dc:creator>
  <dc:description>© Copyright PresentationGO.com</dc:description>
  <dcterms:created xsi:type="dcterms:W3CDTF">2014-11-26T05:14:11Z</dcterms:created>
  <dcterms:modified xsi:type="dcterms:W3CDTF">2020-02-19T04:45:34Z</dcterms:modified>
  <cp:category>Charts &amp; Diagrams</cp:category>
</cp:coreProperties>
</file>