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9D7247B-D7C4-4816-A5FB-8EE63289F9EB}"/>
              </a:ext>
            </a:extLst>
          </p:cNvPr>
          <p:cNvGrpSpPr/>
          <p:nvPr/>
        </p:nvGrpSpPr>
        <p:grpSpPr>
          <a:xfrm>
            <a:off x="4548080" y="1282836"/>
            <a:ext cx="3083797" cy="2176632"/>
            <a:chOff x="4548080" y="1282836"/>
            <a:chExt cx="3083797" cy="2176632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745FADD-2416-41EE-ABFD-4AFC260063D1}"/>
                </a:ext>
              </a:extLst>
            </p:cNvPr>
            <p:cNvSpPr/>
            <p:nvPr/>
          </p:nvSpPr>
          <p:spPr>
            <a:xfrm>
              <a:off x="4548123" y="1282848"/>
              <a:ext cx="3083754" cy="2176598"/>
            </a:xfrm>
            <a:custGeom>
              <a:avLst/>
              <a:gdLst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2341803 w 3083754"/>
                <a:gd name="connsiteY11" fmla="*/ 584345 h 2176598"/>
                <a:gd name="connsiteX12" fmla="*/ 1969432 w 3083754"/>
                <a:gd name="connsiteY12" fmla="*/ 1006105 h 2176598"/>
                <a:gd name="connsiteX13" fmla="*/ 1914728 w 3083754"/>
                <a:gd name="connsiteY13" fmla="*/ 1150984 h 2176598"/>
                <a:gd name="connsiteX14" fmla="*/ 813445 w 3083754"/>
                <a:gd name="connsiteY14" fmla="*/ 2172549 h 2176598"/>
                <a:gd name="connsiteX15" fmla="*/ 29444 w 3083754"/>
                <a:gd name="connsiteY15" fmla="*/ 1486461 h 2176598"/>
                <a:gd name="connsiteX16" fmla="*/ 1158 w 3083754"/>
                <a:gd name="connsiteY16" fmla="*/ 1183760 h 2176598"/>
                <a:gd name="connsiteX17" fmla="*/ 624383 w 3083754"/>
                <a:gd name="connsiteY17" fmla="*/ 233173 h 2176598"/>
                <a:gd name="connsiteX18" fmla="*/ 1474962 w 3083754"/>
                <a:gd name="connsiteY18" fmla="*/ 3537 h 2176598"/>
                <a:gd name="connsiteX19" fmla="*/ 1669607 w 3083754"/>
                <a:gd name="connsiteY19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1969432 w 3083754"/>
                <a:gd name="connsiteY11" fmla="*/ 1006105 h 2176598"/>
                <a:gd name="connsiteX12" fmla="*/ 1914728 w 3083754"/>
                <a:gd name="connsiteY12" fmla="*/ 1150984 h 2176598"/>
                <a:gd name="connsiteX13" fmla="*/ 813445 w 3083754"/>
                <a:gd name="connsiteY13" fmla="*/ 2172549 h 2176598"/>
                <a:gd name="connsiteX14" fmla="*/ 29444 w 3083754"/>
                <a:gd name="connsiteY14" fmla="*/ 1486461 h 2176598"/>
                <a:gd name="connsiteX15" fmla="*/ 1158 w 3083754"/>
                <a:gd name="connsiteY15" fmla="*/ 1183760 h 2176598"/>
                <a:gd name="connsiteX16" fmla="*/ 624383 w 3083754"/>
                <a:gd name="connsiteY16" fmla="*/ 233173 h 2176598"/>
                <a:gd name="connsiteX17" fmla="*/ 1474962 w 3083754"/>
                <a:gd name="connsiteY17" fmla="*/ 3537 h 2176598"/>
                <a:gd name="connsiteX18" fmla="*/ 1669607 w 3083754"/>
                <a:gd name="connsiteY18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1969432 w 3083754"/>
                <a:gd name="connsiteY10" fmla="*/ 1006105 h 2176598"/>
                <a:gd name="connsiteX11" fmla="*/ 1914728 w 3083754"/>
                <a:gd name="connsiteY11" fmla="*/ 1150984 h 2176598"/>
                <a:gd name="connsiteX12" fmla="*/ 813445 w 3083754"/>
                <a:gd name="connsiteY12" fmla="*/ 2172549 h 2176598"/>
                <a:gd name="connsiteX13" fmla="*/ 29444 w 3083754"/>
                <a:gd name="connsiteY13" fmla="*/ 1486461 h 2176598"/>
                <a:gd name="connsiteX14" fmla="*/ 1158 w 3083754"/>
                <a:gd name="connsiteY14" fmla="*/ 1183760 h 2176598"/>
                <a:gd name="connsiteX15" fmla="*/ 624383 w 3083754"/>
                <a:gd name="connsiteY15" fmla="*/ 233173 h 2176598"/>
                <a:gd name="connsiteX16" fmla="*/ 1474962 w 3083754"/>
                <a:gd name="connsiteY16" fmla="*/ 3537 h 2176598"/>
                <a:gd name="connsiteX17" fmla="*/ 1669607 w 3083754"/>
                <a:gd name="connsiteY17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1969432 w 3083754"/>
                <a:gd name="connsiteY9" fmla="*/ 1006105 h 2176598"/>
                <a:gd name="connsiteX10" fmla="*/ 1914728 w 3083754"/>
                <a:gd name="connsiteY10" fmla="*/ 1150984 h 2176598"/>
                <a:gd name="connsiteX11" fmla="*/ 813445 w 3083754"/>
                <a:gd name="connsiteY11" fmla="*/ 2172549 h 2176598"/>
                <a:gd name="connsiteX12" fmla="*/ 29444 w 3083754"/>
                <a:gd name="connsiteY12" fmla="*/ 1486461 h 2176598"/>
                <a:gd name="connsiteX13" fmla="*/ 1158 w 3083754"/>
                <a:gd name="connsiteY13" fmla="*/ 1183760 h 2176598"/>
                <a:gd name="connsiteX14" fmla="*/ 624383 w 3083754"/>
                <a:gd name="connsiteY14" fmla="*/ 233173 h 2176598"/>
                <a:gd name="connsiteX15" fmla="*/ 1474962 w 3083754"/>
                <a:gd name="connsiteY15" fmla="*/ 3537 h 2176598"/>
                <a:gd name="connsiteX16" fmla="*/ 1669607 w 3083754"/>
                <a:gd name="connsiteY16" fmla="*/ 1159 h 217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83754" h="2176598">
                  <a:moveTo>
                    <a:pt x="1669607" y="1159"/>
                  </a:moveTo>
                  <a:cubicBezTo>
                    <a:pt x="2055256" y="13801"/>
                    <a:pt x="2417479" y="129419"/>
                    <a:pt x="2727852" y="322605"/>
                  </a:cubicBezTo>
                  <a:lnTo>
                    <a:pt x="2876598" y="424187"/>
                  </a:lnTo>
                  <a:lnTo>
                    <a:pt x="2881520" y="423790"/>
                  </a:lnTo>
                  <a:cubicBezTo>
                    <a:pt x="2909696" y="444817"/>
                    <a:pt x="2937404" y="466664"/>
                    <a:pt x="2964439" y="488981"/>
                  </a:cubicBezTo>
                  <a:cubicBezTo>
                    <a:pt x="3046942" y="557134"/>
                    <a:pt x="3093071" y="662091"/>
                    <a:pt x="3082175" y="768543"/>
                  </a:cubicBezTo>
                  <a:cubicBezTo>
                    <a:pt x="3075792" y="831946"/>
                    <a:pt x="3050211" y="892093"/>
                    <a:pt x="3000657" y="938222"/>
                  </a:cubicBezTo>
                  <a:cubicBezTo>
                    <a:pt x="2872855" y="1057226"/>
                    <a:pt x="2669242" y="992182"/>
                    <a:pt x="2513109" y="985026"/>
                  </a:cubicBezTo>
                  <a:cubicBezTo>
                    <a:pt x="2332846" y="976551"/>
                    <a:pt x="2151080" y="978340"/>
                    <a:pt x="1972270" y="1004410"/>
                  </a:cubicBezTo>
                  <a:cubicBezTo>
                    <a:pt x="1881657" y="1007923"/>
                    <a:pt x="1979022" y="981676"/>
                    <a:pt x="1969432" y="1006105"/>
                  </a:cubicBezTo>
                  <a:cubicBezTo>
                    <a:pt x="1959842" y="1030534"/>
                    <a:pt x="1929405" y="1100464"/>
                    <a:pt x="1914728" y="1150984"/>
                  </a:cubicBezTo>
                  <a:cubicBezTo>
                    <a:pt x="1755687" y="1699396"/>
                    <a:pt x="1484035" y="2228288"/>
                    <a:pt x="813445" y="2172549"/>
                  </a:cubicBezTo>
                  <a:cubicBezTo>
                    <a:pt x="423579" y="2140087"/>
                    <a:pt x="118838" y="1863481"/>
                    <a:pt x="29444" y="1486461"/>
                  </a:cubicBezTo>
                  <a:cubicBezTo>
                    <a:pt x="5294" y="1384899"/>
                    <a:pt x="-3379" y="1283755"/>
                    <a:pt x="1158" y="1183760"/>
                  </a:cubicBezTo>
                  <a:cubicBezTo>
                    <a:pt x="19704" y="778557"/>
                    <a:pt x="262936" y="417507"/>
                    <a:pt x="624383" y="233173"/>
                  </a:cubicBezTo>
                  <a:cubicBezTo>
                    <a:pt x="881091" y="102176"/>
                    <a:pt x="1168754" y="21073"/>
                    <a:pt x="1474962" y="3537"/>
                  </a:cubicBezTo>
                  <a:cubicBezTo>
                    <a:pt x="1540407" y="-195"/>
                    <a:pt x="1605332" y="-948"/>
                    <a:pt x="1669607" y="11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EC1BFBD6-1494-6D43-86DB-7D7E549EDA6F}"/>
                </a:ext>
              </a:extLst>
            </p:cNvPr>
            <p:cNvSpPr/>
            <p:nvPr/>
          </p:nvSpPr>
          <p:spPr>
            <a:xfrm>
              <a:off x="6520393" y="1706638"/>
              <a:ext cx="1111461" cy="5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19961" extrusionOk="0">
                  <a:moveTo>
                    <a:pt x="0" y="19799"/>
                  </a:moveTo>
                  <a:cubicBezTo>
                    <a:pt x="3446" y="18910"/>
                    <a:pt x="6949" y="18849"/>
                    <a:pt x="10423" y="19138"/>
                  </a:cubicBezTo>
                  <a:cubicBezTo>
                    <a:pt x="13432" y="19382"/>
                    <a:pt x="17356" y="21600"/>
                    <a:pt x="19819" y="17542"/>
                  </a:cubicBezTo>
                  <a:cubicBezTo>
                    <a:pt x="20774" y="15969"/>
                    <a:pt x="21267" y="13918"/>
                    <a:pt x="21390" y="11756"/>
                  </a:cubicBezTo>
                  <a:cubicBezTo>
                    <a:pt x="21600" y="8126"/>
                    <a:pt x="20711" y="4547"/>
                    <a:pt x="19121" y="2223"/>
                  </a:cubicBezTo>
                  <a:cubicBezTo>
                    <a:pt x="18600" y="1462"/>
                    <a:pt x="18066" y="717"/>
                    <a:pt x="17523" y="0"/>
                  </a:cubicBezTo>
                  <a:cubicBezTo>
                    <a:pt x="10106" y="133"/>
                    <a:pt x="3192" y="7709"/>
                    <a:pt x="0" y="1979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C62569E-5D7B-2640-89A0-932C17C5DF43}"/>
                </a:ext>
              </a:extLst>
            </p:cNvPr>
            <p:cNvSpPr/>
            <p:nvPr/>
          </p:nvSpPr>
          <p:spPr>
            <a:xfrm>
              <a:off x="4548080" y="1282836"/>
              <a:ext cx="2878628" cy="21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0853" extrusionOk="0">
                  <a:moveTo>
                    <a:pt x="11055" y="34"/>
                  </a:moveTo>
                  <a:cubicBezTo>
                    <a:pt x="8760" y="202"/>
                    <a:pt x="6604" y="979"/>
                    <a:pt x="4680" y="2234"/>
                  </a:cubicBezTo>
                  <a:cubicBezTo>
                    <a:pt x="1971" y="4000"/>
                    <a:pt x="148" y="7459"/>
                    <a:pt x="9" y="11341"/>
                  </a:cubicBezTo>
                  <a:cubicBezTo>
                    <a:pt x="-25" y="12299"/>
                    <a:pt x="40" y="13268"/>
                    <a:pt x="221" y="14241"/>
                  </a:cubicBezTo>
                  <a:cubicBezTo>
                    <a:pt x="891" y="17853"/>
                    <a:pt x="3175" y="20503"/>
                    <a:pt x="6097" y="20814"/>
                  </a:cubicBezTo>
                  <a:cubicBezTo>
                    <a:pt x="11123" y="21348"/>
                    <a:pt x="13159" y="16281"/>
                    <a:pt x="14351" y="11027"/>
                  </a:cubicBezTo>
                  <a:cubicBezTo>
                    <a:pt x="14461" y="10543"/>
                    <a:pt x="14599" y="10081"/>
                    <a:pt x="14761" y="9639"/>
                  </a:cubicBezTo>
                  <a:cubicBezTo>
                    <a:pt x="16002" y="6243"/>
                    <a:pt x="18691" y="4114"/>
                    <a:pt x="21575" y="4077"/>
                  </a:cubicBezTo>
                  <a:cubicBezTo>
                    <a:pt x="18654" y="1288"/>
                    <a:pt x="14979" y="-252"/>
                    <a:pt x="11055" y="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36AC11B-F558-4508-A3B2-D479EB003ABC}"/>
              </a:ext>
            </a:extLst>
          </p:cNvPr>
          <p:cNvGrpSpPr/>
          <p:nvPr/>
        </p:nvGrpSpPr>
        <p:grpSpPr>
          <a:xfrm>
            <a:off x="6406262" y="2603142"/>
            <a:ext cx="2003762" cy="3159633"/>
            <a:chOff x="6406262" y="2603142"/>
            <a:chExt cx="2003762" cy="315963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7B7DD27-46E8-422B-AB5A-5684733840E7}"/>
                </a:ext>
              </a:extLst>
            </p:cNvPr>
            <p:cNvSpPr/>
            <p:nvPr/>
          </p:nvSpPr>
          <p:spPr>
            <a:xfrm>
              <a:off x="6406262" y="2603195"/>
              <a:ext cx="2003724" cy="3159572"/>
            </a:xfrm>
            <a:custGeom>
              <a:avLst/>
              <a:gdLst>
                <a:gd name="connsiteX0" fmla="*/ 844276 w 2003724"/>
                <a:gd name="connsiteY0" fmla="*/ 1442 h 3159572"/>
                <a:gd name="connsiteX1" fmla="*/ 987388 w 2003724"/>
                <a:gd name="connsiteY1" fmla="*/ 4362 h 3159572"/>
                <a:gd name="connsiteX2" fmla="*/ 1282860 w 2003724"/>
                <a:gd name="connsiteY2" fmla="*/ 75280 h 3159572"/>
                <a:gd name="connsiteX3" fmla="*/ 1981796 w 2003724"/>
                <a:gd name="connsiteY3" fmla="*/ 971586 h 3159572"/>
                <a:gd name="connsiteX4" fmla="*/ 1924990 w 2003724"/>
                <a:gd name="connsiteY4" fmla="*/ 1850945 h 3159572"/>
                <a:gd name="connsiteX5" fmla="*/ 1219080 w 2003724"/>
                <a:gd name="connsiteY5" fmla="*/ 2933987 h 3159572"/>
                <a:gd name="connsiteX6" fmla="*/ 1090021 w 2003724"/>
                <a:gd name="connsiteY6" fmla="*/ 3030771 h 3159572"/>
                <a:gd name="connsiteX7" fmla="*/ 1084492 w 2003724"/>
                <a:gd name="connsiteY7" fmla="*/ 3052644 h 3159572"/>
                <a:gd name="connsiteX8" fmla="*/ 995989 w 2003724"/>
                <a:gd name="connsiteY8" fmla="*/ 3110179 h 3159572"/>
                <a:gd name="connsiteX9" fmla="*/ 693462 w 2003724"/>
                <a:gd name="connsiteY9" fmla="*/ 3131490 h 3159572"/>
                <a:gd name="connsiteX10" fmla="*/ 559146 w 2003724"/>
                <a:gd name="connsiteY10" fmla="*/ 2999663 h 3159572"/>
                <a:gd name="connsiteX11" fmla="*/ 672083 w 2003724"/>
                <a:gd name="connsiteY11" fmla="*/ 2523058 h 3159572"/>
                <a:gd name="connsiteX12" fmla="*/ 799123 w 2003724"/>
                <a:gd name="connsiteY12" fmla="*/ 2137165 h 3159572"/>
                <a:gd name="connsiteX13" fmla="*/ 827513 w 2003724"/>
                <a:gd name="connsiteY13" fmla="*/ 2007588 h 3159572"/>
                <a:gd name="connsiteX14" fmla="*/ 816767 w 2003724"/>
                <a:gd name="connsiteY14" fmla="*/ 1995629 h 3159572"/>
                <a:gd name="connsiteX15" fmla="*/ 697025 w 2003724"/>
                <a:gd name="connsiteY15" fmla="*/ 1897227 h 3159572"/>
                <a:gd name="connsiteX16" fmla="*/ 85137 w 2003724"/>
                <a:gd name="connsiteY16" fmla="*/ 525284 h 3159572"/>
                <a:gd name="connsiteX17" fmla="*/ 844276 w 2003724"/>
                <a:gd name="connsiteY17" fmla="*/ 1442 h 31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3724" h="3159572">
                  <a:moveTo>
                    <a:pt x="844276" y="1442"/>
                  </a:moveTo>
                  <a:cubicBezTo>
                    <a:pt x="891345" y="-1172"/>
                    <a:pt x="939165" y="-249"/>
                    <a:pt x="987388" y="4362"/>
                  </a:cubicBezTo>
                  <a:cubicBezTo>
                    <a:pt x="1091192" y="14330"/>
                    <a:pt x="1189784" y="38682"/>
                    <a:pt x="1282860" y="75280"/>
                  </a:cubicBezTo>
                  <a:cubicBezTo>
                    <a:pt x="1660373" y="223383"/>
                    <a:pt x="1923764" y="570142"/>
                    <a:pt x="1981796" y="971586"/>
                  </a:cubicBezTo>
                  <a:cubicBezTo>
                    <a:pt x="2023072" y="1256968"/>
                    <a:pt x="2007134" y="1555309"/>
                    <a:pt x="1924990" y="1850945"/>
                  </a:cubicBezTo>
                  <a:cubicBezTo>
                    <a:pt x="1801979" y="2293045"/>
                    <a:pt x="1549040" y="2663949"/>
                    <a:pt x="1219080" y="2933987"/>
                  </a:cubicBezTo>
                  <a:lnTo>
                    <a:pt x="1090021" y="3030771"/>
                  </a:lnTo>
                  <a:lnTo>
                    <a:pt x="1084492" y="3052644"/>
                  </a:lnTo>
                  <a:cubicBezTo>
                    <a:pt x="1055478" y="3072491"/>
                    <a:pt x="1025966" y="3091742"/>
                    <a:pt x="995989" y="3110179"/>
                  </a:cubicBezTo>
                  <a:cubicBezTo>
                    <a:pt x="904862" y="3166413"/>
                    <a:pt x="790597" y="3176174"/>
                    <a:pt x="693462" y="3131490"/>
                  </a:cubicBezTo>
                  <a:cubicBezTo>
                    <a:pt x="635600" y="3104919"/>
                    <a:pt x="586833" y="3061428"/>
                    <a:pt x="559146" y="2999663"/>
                  </a:cubicBezTo>
                  <a:cubicBezTo>
                    <a:pt x="487739" y="2840235"/>
                    <a:pt x="614884" y="2668442"/>
                    <a:pt x="672083" y="2523058"/>
                  </a:cubicBezTo>
                  <a:cubicBezTo>
                    <a:pt x="721605" y="2397142"/>
                    <a:pt x="766086" y="2268541"/>
                    <a:pt x="799123" y="2137165"/>
                  </a:cubicBezTo>
                  <a:lnTo>
                    <a:pt x="827513" y="2007588"/>
                  </a:lnTo>
                  <a:lnTo>
                    <a:pt x="816767" y="1995629"/>
                  </a:lnTo>
                  <a:cubicBezTo>
                    <a:pt x="779884" y="1960313"/>
                    <a:pt x="740140" y="1927417"/>
                    <a:pt x="697025" y="1897227"/>
                  </a:cubicBezTo>
                  <a:cubicBezTo>
                    <a:pt x="229297" y="1569835"/>
                    <a:pt x="-183772" y="1142046"/>
                    <a:pt x="85137" y="525284"/>
                  </a:cubicBezTo>
                  <a:cubicBezTo>
                    <a:pt x="222094" y="211403"/>
                    <a:pt x="514793" y="19744"/>
                    <a:pt x="844276" y="144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1E1982C-2186-F844-A747-667B971031A3}"/>
                </a:ext>
              </a:extLst>
            </p:cNvPr>
            <p:cNvSpPr/>
            <p:nvPr/>
          </p:nvSpPr>
          <p:spPr>
            <a:xfrm>
              <a:off x="6944195" y="4608055"/>
              <a:ext cx="597683" cy="1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04" h="21294" extrusionOk="0">
                  <a:moveTo>
                    <a:pt x="8741" y="0"/>
                  </a:moveTo>
                  <a:cubicBezTo>
                    <a:pt x="7749" y="3276"/>
                    <a:pt x="6030" y="6460"/>
                    <a:pt x="4041" y="9556"/>
                  </a:cubicBezTo>
                  <a:cubicBezTo>
                    <a:pt x="2318" y="12237"/>
                    <a:pt x="-1512" y="15405"/>
                    <a:pt x="639" y="18345"/>
                  </a:cubicBezTo>
                  <a:cubicBezTo>
                    <a:pt x="1473" y="19484"/>
                    <a:pt x="2942" y="20286"/>
                    <a:pt x="4685" y="20776"/>
                  </a:cubicBezTo>
                  <a:cubicBezTo>
                    <a:pt x="7611" y="21600"/>
                    <a:pt x="11053" y="21420"/>
                    <a:pt x="13798" y="20383"/>
                  </a:cubicBezTo>
                  <a:cubicBezTo>
                    <a:pt x="14701" y="20043"/>
                    <a:pt x="15590" y="19688"/>
                    <a:pt x="16464" y="19322"/>
                  </a:cubicBezTo>
                  <a:cubicBezTo>
                    <a:pt x="20088" y="12582"/>
                    <a:pt x="17240" y="4999"/>
                    <a:pt x="874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060693E-F414-8E4F-8635-CB7735A1AE6E}"/>
                </a:ext>
              </a:extLst>
            </p:cNvPr>
            <p:cNvSpPr/>
            <p:nvPr/>
          </p:nvSpPr>
          <p:spPr>
            <a:xfrm>
              <a:off x="6406292" y="2603142"/>
              <a:ext cx="2003732" cy="30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2" h="21372" extrusionOk="0">
                  <a:moveTo>
                    <a:pt x="18841" y="12998"/>
                  </a:moveTo>
                  <a:cubicBezTo>
                    <a:pt x="19645" y="10922"/>
                    <a:pt x="19801" y="8827"/>
                    <a:pt x="19397" y="6823"/>
                  </a:cubicBezTo>
                  <a:cubicBezTo>
                    <a:pt x="18829" y="4004"/>
                    <a:pt x="16251" y="1569"/>
                    <a:pt x="12556" y="529"/>
                  </a:cubicBezTo>
                  <a:cubicBezTo>
                    <a:pt x="11645" y="272"/>
                    <a:pt x="10680" y="101"/>
                    <a:pt x="9664" y="31"/>
                  </a:cubicBezTo>
                  <a:cubicBezTo>
                    <a:pt x="5888" y="-228"/>
                    <a:pt x="2365" y="1170"/>
                    <a:pt x="833" y="3689"/>
                  </a:cubicBezTo>
                  <a:cubicBezTo>
                    <a:pt x="-1799" y="8020"/>
                    <a:pt x="2244" y="11024"/>
                    <a:pt x="6822" y="13323"/>
                  </a:cubicBezTo>
                  <a:cubicBezTo>
                    <a:pt x="7244" y="13535"/>
                    <a:pt x="7633" y="13766"/>
                    <a:pt x="7994" y="14014"/>
                  </a:cubicBezTo>
                  <a:cubicBezTo>
                    <a:pt x="10755" y="15918"/>
                    <a:pt x="11680" y="18806"/>
                    <a:pt x="10503" y="21372"/>
                  </a:cubicBezTo>
                  <a:cubicBezTo>
                    <a:pt x="14428" y="19441"/>
                    <a:pt x="17465" y="16546"/>
                    <a:pt x="18841" y="129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DC169C-22E4-4FD0-BB3B-08B7630302F1}"/>
              </a:ext>
            </a:extLst>
          </p:cNvPr>
          <p:cNvGrpSpPr/>
          <p:nvPr/>
        </p:nvGrpSpPr>
        <p:grpSpPr>
          <a:xfrm>
            <a:off x="3781976" y="3320337"/>
            <a:ext cx="2770112" cy="2447066"/>
            <a:chOff x="3781976" y="3320337"/>
            <a:chExt cx="2770112" cy="24470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0FA6BA-ED0F-4E07-8F58-F3FE283CB7FB}"/>
                </a:ext>
              </a:extLst>
            </p:cNvPr>
            <p:cNvSpPr/>
            <p:nvPr/>
          </p:nvSpPr>
          <p:spPr>
            <a:xfrm>
              <a:off x="3781976" y="3320337"/>
              <a:ext cx="2770104" cy="2447055"/>
            </a:xfrm>
            <a:custGeom>
              <a:avLst/>
              <a:gdLst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202505 w 2770104"/>
                <a:gd name="connsiteY7" fmla="*/ 607183 h 2447055"/>
                <a:gd name="connsiteX8" fmla="*/ 105917 w 2770104"/>
                <a:gd name="connsiteY8" fmla="*/ 524520 h 2447055"/>
                <a:gd name="connsiteX9" fmla="*/ 202393 w 2770104"/>
                <a:gd name="connsiteY9" fmla="*/ 607159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202505 w 2770104"/>
                <a:gd name="connsiteY8" fmla="*/ 607183 h 2447055"/>
                <a:gd name="connsiteX9" fmla="*/ 105917 w 2770104"/>
                <a:gd name="connsiteY9" fmla="*/ 524520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5917 w 2770104"/>
                <a:gd name="connsiteY8" fmla="*/ 524520 h 2447055"/>
                <a:gd name="connsiteX9" fmla="*/ 1009517 w 2770104"/>
                <a:gd name="connsiteY9" fmla="*/ 787785 h 2447055"/>
                <a:gd name="connsiteX10" fmla="*/ 1158284 w 2770104"/>
                <a:gd name="connsiteY10" fmla="*/ 744734 h 2447055"/>
                <a:gd name="connsiteX11" fmla="*/ 2636089 w 2770104"/>
                <a:gd name="connsiteY11" fmla="*/ 1014899 h 2447055"/>
                <a:gd name="connsiteX12" fmla="*/ 2556308 w 2770104"/>
                <a:gd name="connsiteY12" fmla="*/ 2053675 h 2447055"/>
                <a:gd name="connsiteX13" fmla="*/ 2330786 w 2770104"/>
                <a:gd name="connsiteY13" fmla="*/ 2257367 h 2447055"/>
                <a:gd name="connsiteX14" fmla="*/ 1196200 w 2770104"/>
                <a:gd name="connsiteY14" fmla="*/ 2327824 h 2447055"/>
                <a:gd name="connsiteX15" fmla="*/ 502652 w 2770104"/>
                <a:gd name="connsiteY15" fmla="*/ 1784092 h 2447055"/>
                <a:gd name="connsiteX16" fmla="*/ 7792 w 2770104"/>
                <a:gd name="connsiteY16" fmla="*/ 589849 h 2447055"/>
                <a:gd name="connsiteX17" fmla="*/ 7 w 2770104"/>
                <a:gd name="connsiteY17" fmla="*/ 407643 h 2447055"/>
                <a:gd name="connsiteX18" fmla="*/ 0 w 2770104"/>
                <a:gd name="connsiteY18" fmla="*/ 407635 h 2447055"/>
                <a:gd name="connsiteX19" fmla="*/ 2 w 2770104"/>
                <a:gd name="connsiteY19" fmla="*/ 407541 h 2447055"/>
                <a:gd name="connsiteX20" fmla="*/ 1 w 2770104"/>
                <a:gd name="connsiteY20" fmla="*/ 407513 h 2447055"/>
                <a:gd name="connsiteX21" fmla="*/ 3 w 2770104"/>
                <a:gd name="connsiteY21" fmla="*/ 407515 h 2447055"/>
                <a:gd name="connsiteX22" fmla="*/ 2431 w 2770104"/>
                <a:gd name="connsiteY22" fmla="*/ 302010 h 2447055"/>
                <a:gd name="connsiteX23" fmla="*/ 155838 w 2770104"/>
                <a:gd name="connsiteY23" fmla="*/ 40379 h 2447055"/>
                <a:gd name="connsiteX24" fmla="*/ 291363 w 2770104"/>
                <a:gd name="connsiteY24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09517 w 2770104"/>
                <a:gd name="connsiteY8" fmla="*/ 787785 h 2447055"/>
                <a:gd name="connsiteX9" fmla="*/ 1158284 w 2770104"/>
                <a:gd name="connsiteY9" fmla="*/ 744734 h 2447055"/>
                <a:gd name="connsiteX10" fmla="*/ 2636089 w 2770104"/>
                <a:gd name="connsiteY10" fmla="*/ 1014899 h 2447055"/>
                <a:gd name="connsiteX11" fmla="*/ 2556308 w 2770104"/>
                <a:gd name="connsiteY11" fmla="*/ 2053675 h 2447055"/>
                <a:gd name="connsiteX12" fmla="*/ 2330786 w 2770104"/>
                <a:gd name="connsiteY12" fmla="*/ 2257367 h 2447055"/>
                <a:gd name="connsiteX13" fmla="*/ 1196200 w 2770104"/>
                <a:gd name="connsiteY13" fmla="*/ 2327824 h 2447055"/>
                <a:gd name="connsiteX14" fmla="*/ 502652 w 2770104"/>
                <a:gd name="connsiteY14" fmla="*/ 1784092 h 2447055"/>
                <a:gd name="connsiteX15" fmla="*/ 7792 w 2770104"/>
                <a:gd name="connsiteY15" fmla="*/ 589849 h 2447055"/>
                <a:gd name="connsiteX16" fmla="*/ 7 w 2770104"/>
                <a:gd name="connsiteY16" fmla="*/ 407643 h 2447055"/>
                <a:gd name="connsiteX17" fmla="*/ 0 w 2770104"/>
                <a:gd name="connsiteY17" fmla="*/ 407635 h 2447055"/>
                <a:gd name="connsiteX18" fmla="*/ 2 w 2770104"/>
                <a:gd name="connsiteY18" fmla="*/ 407541 h 2447055"/>
                <a:gd name="connsiteX19" fmla="*/ 1 w 2770104"/>
                <a:gd name="connsiteY19" fmla="*/ 407513 h 2447055"/>
                <a:gd name="connsiteX20" fmla="*/ 3 w 2770104"/>
                <a:gd name="connsiteY20" fmla="*/ 407515 h 2447055"/>
                <a:gd name="connsiteX21" fmla="*/ 2431 w 2770104"/>
                <a:gd name="connsiteY21" fmla="*/ 302010 h 2447055"/>
                <a:gd name="connsiteX22" fmla="*/ 155838 w 2770104"/>
                <a:gd name="connsiteY22" fmla="*/ 40379 h 2447055"/>
                <a:gd name="connsiteX23" fmla="*/ 291363 w 2770104"/>
                <a:gd name="connsiteY23" fmla="*/ 37 h 2447055"/>
                <a:gd name="connsiteX0" fmla="*/ 94756 w 2770104"/>
                <a:gd name="connsiteY0" fmla="*/ 514959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1009517 w 2770104"/>
                <a:gd name="connsiteY7" fmla="*/ 787785 h 2447055"/>
                <a:gd name="connsiteX8" fmla="*/ 1158284 w 2770104"/>
                <a:gd name="connsiteY8" fmla="*/ 744734 h 2447055"/>
                <a:gd name="connsiteX9" fmla="*/ 2636089 w 2770104"/>
                <a:gd name="connsiteY9" fmla="*/ 1014899 h 2447055"/>
                <a:gd name="connsiteX10" fmla="*/ 2556308 w 2770104"/>
                <a:gd name="connsiteY10" fmla="*/ 2053675 h 2447055"/>
                <a:gd name="connsiteX11" fmla="*/ 2330786 w 2770104"/>
                <a:gd name="connsiteY11" fmla="*/ 2257367 h 2447055"/>
                <a:gd name="connsiteX12" fmla="*/ 1196200 w 2770104"/>
                <a:gd name="connsiteY12" fmla="*/ 2327824 h 2447055"/>
                <a:gd name="connsiteX13" fmla="*/ 502652 w 2770104"/>
                <a:gd name="connsiteY13" fmla="*/ 1784092 h 2447055"/>
                <a:gd name="connsiteX14" fmla="*/ 7792 w 2770104"/>
                <a:gd name="connsiteY14" fmla="*/ 589849 h 2447055"/>
                <a:gd name="connsiteX15" fmla="*/ 7 w 2770104"/>
                <a:gd name="connsiteY15" fmla="*/ 407643 h 2447055"/>
                <a:gd name="connsiteX16" fmla="*/ 0 w 2770104"/>
                <a:gd name="connsiteY16" fmla="*/ 407635 h 2447055"/>
                <a:gd name="connsiteX17" fmla="*/ 2 w 2770104"/>
                <a:gd name="connsiteY17" fmla="*/ 407541 h 2447055"/>
                <a:gd name="connsiteX18" fmla="*/ 1 w 2770104"/>
                <a:gd name="connsiteY18" fmla="*/ 407513 h 2447055"/>
                <a:gd name="connsiteX19" fmla="*/ 3 w 2770104"/>
                <a:gd name="connsiteY19" fmla="*/ 407515 h 2447055"/>
                <a:gd name="connsiteX20" fmla="*/ 2431 w 2770104"/>
                <a:gd name="connsiteY20" fmla="*/ 302010 h 2447055"/>
                <a:gd name="connsiteX21" fmla="*/ 155838 w 2770104"/>
                <a:gd name="connsiteY21" fmla="*/ 40379 h 2447055"/>
                <a:gd name="connsiteX22" fmla="*/ 291363 w 2770104"/>
                <a:gd name="connsiteY22" fmla="*/ 37 h 2447055"/>
                <a:gd name="connsiteX0" fmla="*/ 291363 w 2770104"/>
                <a:gd name="connsiteY0" fmla="*/ 37 h 2447055"/>
                <a:gd name="connsiteX1" fmla="*/ 340657 w 2770104"/>
                <a:gd name="connsiteY1" fmla="*/ 4063 h 2447055"/>
                <a:gd name="connsiteX2" fmla="*/ 670095 w 2770104"/>
                <a:gd name="connsiteY2" fmla="*/ 366415 h 2447055"/>
                <a:gd name="connsiteX3" fmla="*/ 1009630 w 2770104"/>
                <a:gd name="connsiteY3" fmla="*/ 787740 h 2447055"/>
                <a:gd name="connsiteX4" fmla="*/ 1009517 w 2770104"/>
                <a:gd name="connsiteY4" fmla="*/ 787785 h 2447055"/>
                <a:gd name="connsiteX5" fmla="*/ 1158284 w 2770104"/>
                <a:gd name="connsiteY5" fmla="*/ 744734 h 2447055"/>
                <a:gd name="connsiteX6" fmla="*/ 2636089 w 2770104"/>
                <a:gd name="connsiteY6" fmla="*/ 1014899 h 2447055"/>
                <a:gd name="connsiteX7" fmla="*/ 2556308 w 2770104"/>
                <a:gd name="connsiteY7" fmla="*/ 2053675 h 2447055"/>
                <a:gd name="connsiteX8" fmla="*/ 2330786 w 2770104"/>
                <a:gd name="connsiteY8" fmla="*/ 2257367 h 2447055"/>
                <a:gd name="connsiteX9" fmla="*/ 1196200 w 2770104"/>
                <a:gd name="connsiteY9" fmla="*/ 2327824 h 2447055"/>
                <a:gd name="connsiteX10" fmla="*/ 502652 w 2770104"/>
                <a:gd name="connsiteY10" fmla="*/ 1784092 h 2447055"/>
                <a:gd name="connsiteX11" fmla="*/ 7792 w 2770104"/>
                <a:gd name="connsiteY11" fmla="*/ 589849 h 2447055"/>
                <a:gd name="connsiteX12" fmla="*/ 7 w 2770104"/>
                <a:gd name="connsiteY12" fmla="*/ 407643 h 2447055"/>
                <a:gd name="connsiteX13" fmla="*/ 0 w 2770104"/>
                <a:gd name="connsiteY13" fmla="*/ 407635 h 2447055"/>
                <a:gd name="connsiteX14" fmla="*/ 2 w 2770104"/>
                <a:gd name="connsiteY14" fmla="*/ 407541 h 2447055"/>
                <a:gd name="connsiteX15" fmla="*/ 1 w 2770104"/>
                <a:gd name="connsiteY15" fmla="*/ 407513 h 2447055"/>
                <a:gd name="connsiteX16" fmla="*/ 3 w 2770104"/>
                <a:gd name="connsiteY16" fmla="*/ 407515 h 2447055"/>
                <a:gd name="connsiteX17" fmla="*/ 2431 w 2770104"/>
                <a:gd name="connsiteY17" fmla="*/ 302010 h 2447055"/>
                <a:gd name="connsiteX18" fmla="*/ 155838 w 2770104"/>
                <a:gd name="connsiteY18" fmla="*/ 40379 h 2447055"/>
                <a:gd name="connsiteX19" fmla="*/ 291363 w 2770104"/>
                <a:gd name="connsiteY19" fmla="*/ 37 h 24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70104" h="2447055">
                  <a:moveTo>
                    <a:pt x="291363" y="37"/>
                  </a:moveTo>
                  <a:cubicBezTo>
                    <a:pt x="307534" y="-243"/>
                    <a:pt x="323993" y="1044"/>
                    <a:pt x="340657" y="4063"/>
                  </a:cubicBezTo>
                  <a:cubicBezTo>
                    <a:pt x="512481" y="35191"/>
                    <a:pt x="582407" y="237119"/>
                    <a:pt x="670095" y="366415"/>
                  </a:cubicBezTo>
                  <a:cubicBezTo>
                    <a:pt x="771479" y="515692"/>
                    <a:pt x="881697" y="660147"/>
                    <a:pt x="1009630" y="787740"/>
                  </a:cubicBezTo>
                  <a:cubicBezTo>
                    <a:pt x="1066200" y="857968"/>
                    <a:pt x="984741" y="794953"/>
                    <a:pt x="1009517" y="787785"/>
                  </a:cubicBezTo>
                  <a:cubicBezTo>
                    <a:pt x="1034293" y="780617"/>
                    <a:pt x="1109046" y="763198"/>
                    <a:pt x="1158284" y="744734"/>
                  </a:cubicBezTo>
                  <a:cubicBezTo>
                    <a:pt x="1692796" y="543665"/>
                    <a:pt x="2279046" y="444539"/>
                    <a:pt x="2636089" y="1014899"/>
                  </a:cubicBezTo>
                  <a:cubicBezTo>
                    <a:pt x="2843706" y="1346580"/>
                    <a:pt x="2804737" y="1756201"/>
                    <a:pt x="2556308" y="2053675"/>
                  </a:cubicBezTo>
                  <a:cubicBezTo>
                    <a:pt x="2489560" y="2133655"/>
                    <a:pt x="2413332" y="2201294"/>
                    <a:pt x="2330786" y="2257367"/>
                  </a:cubicBezTo>
                  <a:cubicBezTo>
                    <a:pt x="1995071" y="2485259"/>
                    <a:pt x="1560353" y="2506639"/>
                    <a:pt x="1196200" y="2327824"/>
                  </a:cubicBezTo>
                  <a:cubicBezTo>
                    <a:pt x="937371" y="2200710"/>
                    <a:pt x="700264" y="2018981"/>
                    <a:pt x="502652" y="1784092"/>
                  </a:cubicBezTo>
                  <a:cubicBezTo>
                    <a:pt x="207289" y="1432902"/>
                    <a:pt x="44070" y="1014747"/>
                    <a:pt x="7792" y="589849"/>
                  </a:cubicBezTo>
                  <a:lnTo>
                    <a:pt x="7" y="407643"/>
                  </a:lnTo>
                  <a:cubicBezTo>
                    <a:pt x="5" y="407640"/>
                    <a:pt x="2" y="407638"/>
                    <a:pt x="0" y="407635"/>
                  </a:cubicBezTo>
                  <a:cubicBezTo>
                    <a:pt x="1" y="407604"/>
                    <a:pt x="1" y="407572"/>
                    <a:pt x="2" y="407541"/>
                  </a:cubicBezTo>
                  <a:cubicBezTo>
                    <a:pt x="2" y="407532"/>
                    <a:pt x="1" y="407522"/>
                    <a:pt x="1" y="407513"/>
                  </a:cubicBezTo>
                  <a:lnTo>
                    <a:pt x="3" y="407515"/>
                  </a:lnTo>
                  <a:cubicBezTo>
                    <a:pt x="812" y="372347"/>
                    <a:pt x="1622" y="337178"/>
                    <a:pt x="2431" y="302010"/>
                  </a:cubicBezTo>
                  <a:cubicBezTo>
                    <a:pt x="7666" y="195250"/>
                    <a:pt x="64037" y="95340"/>
                    <a:pt x="155838" y="40379"/>
                  </a:cubicBezTo>
                  <a:cubicBezTo>
                    <a:pt x="196925" y="15817"/>
                    <a:pt x="242849" y="876"/>
                    <a:pt x="291363" y="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A038F-C5D3-4A43-9B46-CA9DDF824C0C}"/>
                </a:ext>
              </a:extLst>
            </p:cNvPr>
            <p:cNvSpPr/>
            <p:nvPr/>
          </p:nvSpPr>
          <p:spPr>
            <a:xfrm>
              <a:off x="3781976" y="3320347"/>
              <a:ext cx="1009630" cy="80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extrusionOk="0">
                  <a:moveTo>
                    <a:pt x="21600" y="19435"/>
                  </a:moveTo>
                  <a:cubicBezTo>
                    <a:pt x="18863" y="16287"/>
                    <a:pt x="16505" y="12723"/>
                    <a:pt x="14336" y="9040"/>
                  </a:cubicBezTo>
                  <a:cubicBezTo>
                    <a:pt x="12460" y="5850"/>
                    <a:pt x="10964" y="868"/>
                    <a:pt x="7288" y="100"/>
                  </a:cubicBezTo>
                  <a:cubicBezTo>
                    <a:pt x="5862" y="-198"/>
                    <a:pt x="4506" y="188"/>
                    <a:pt x="3334" y="996"/>
                  </a:cubicBezTo>
                  <a:cubicBezTo>
                    <a:pt x="1370" y="2352"/>
                    <a:pt x="164" y="4817"/>
                    <a:pt x="52" y="7451"/>
                  </a:cubicBezTo>
                  <a:cubicBezTo>
                    <a:pt x="17" y="8320"/>
                    <a:pt x="0" y="9188"/>
                    <a:pt x="0" y="10057"/>
                  </a:cubicBezTo>
                  <a:cubicBezTo>
                    <a:pt x="5001" y="17598"/>
                    <a:pt x="13405" y="21402"/>
                    <a:pt x="21600" y="19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6515F-C1DA-724C-BBE6-C8FF28B5D033}"/>
                </a:ext>
              </a:extLst>
            </p:cNvPr>
            <p:cNvSpPr/>
            <p:nvPr/>
          </p:nvSpPr>
          <p:spPr>
            <a:xfrm>
              <a:off x="3781977" y="3727850"/>
              <a:ext cx="2770111" cy="203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87" extrusionOk="0">
                  <a:moveTo>
                    <a:pt x="3818" y="14165"/>
                  </a:moveTo>
                  <a:cubicBezTo>
                    <a:pt x="5319" y="16582"/>
                    <a:pt x="7120" y="18452"/>
                    <a:pt x="9086" y="19760"/>
                  </a:cubicBezTo>
                  <a:cubicBezTo>
                    <a:pt x="11852" y="21600"/>
                    <a:pt x="15154" y="21380"/>
                    <a:pt x="17704" y="19035"/>
                  </a:cubicBezTo>
                  <a:cubicBezTo>
                    <a:pt x="18331" y="18458"/>
                    <a:pt x="18910" y="17762"/>
                    <a:pt x="19417" y="16939"/>
                  </a:cubicBezTo>
                  <a:cubicBezTo>
                    <a:pt x="21304" y="13878"/>
                    <a:pt x="21600" y="9663"/>
                    <a:pt x="20023" y="6250"/>
                  </a:cubicBezTo>
                  <a:cubicBezTo>
                    <a:pt x="17311" y="381"/>
                    <a:pt x="12858" y="1401"/>
                    <a:pt x="8798" y="3470"/>
                  </a:cubicBezTo>
                  <a:cubicBezTo>
                    <a:pt x="8424" y="3660"/>
                    <a:pt x="8046" y="3807"/>
                    <a:pt x="7668" y="3913"/>
                  </a:cubicBezTo>
                  <a:cubicBezTo>
                    <a:pt x="4758" y="4733"/>
                    <a:pt x="1774" y="3147"/>
                    <a:pt x="0" y="0"/>
                  </a:cubicBezTo>
                  <a:cubicBezTo>
                    <a:pt x="1" y="5005"/>
                    <a:pt x="1254" y="10035"/>
                    <a:pt x="3818" y="1416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Twisted Cycle – Slide Template</a:t>
            </a:r>
          </a:p>
        </p:txBody>
      </p:sp>
      <p:sp>
        <p:nvSpPr>
          <p:cNvPr id="40" name="TextBox 43">
            <a:extLst>
              <a:ext uri="{FF2B5EF4-FFF2-40B4-BE49-F238E27FC236}">
                <a16:creationId xmlns:a16="http://schemas.microsoft.com/office/drawing/2014/main" id="{1C633B2D-BBBD-424A-BCB1-B8A0AFB8518C}"/>
              </a:ext>
            </a:extLst>
          </p:cNvPr>
          <p:cNvSpPr txBox="1"/>
          <p:nvPr/>
        </p:nvSpPr>
        <p:spPr>
          <a:xfrm>
            <a:off x="4821429" y="1642185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5323FAB5-AAD0-CB4D-B025-53C8961A3EFE}"/>
              </a:ext>
            </a:extLst>
          </p:cNvPr>
          <p:cNvSpPr txBox="1"/>
          <p:nvPr/>
        </p:nvSpPr>
        <p:spPr>
          <a:xfrm>
            <a:off x="6854772" y="3683162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2" name="TextBox 45">
            <a:extLst>
              <a:ext uri="{FF2B5EF4-FFF2-40B4-BE49-F238E27FC236}">
                <a16:creationId xmlns:a16="http://schemas.microsoft.com/office/drawing/2014/main" id="{2E60CD9E-9EBF-4544-B995-5EA4C5C80034}"/>
              </a:ext>
            </a:extLst>
          </p:cNvPr>
          <p:cNvSpPr txBox="1"/>
          <p:nvPr/>
        </p:nvSpPr>
        <p:spPr>
          <a:xfrm>
            <a:off x="4142738" y="4385572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1B3332-3039-264D-A266-2A345D4E3B3E}"/>
              </a:ext>
            </a:extLst>
          </p:cNvPr>
          <p:cNvGrpSpPr/>
          <p:nvPr/>
        </p:nvGrpSpPr>
        <p:grpSpPr>
          <a:xfrm>
            <a:off x="8120507" y="1066142"/>
            <a:ext cx="3201562" cy="1290780"/>
            <a:chOff x="332936" y="2391805"/>
            <a:chExt cx="2937088" cy="1721039"/>
          </a:xfrm>
        </p:grpSpPr>
        <p:sp>
          <p:nvSpPr>
            <p:cNvPr id="70" name="TextBox 47">
              <a:extLst>
                <a:ext uri="{FF2B5EF4-FFF2-40B4-BE49-F238E27FC236}">
                  <a16:creationId xmlns:a16="http://schemas.microsoft.com/office/drawing/2014/main" id="{E7B8840F-24CD-5B4D-B249-E734F6DF3A8D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71" name="TextBox 48">
              <a:extLst>
                <a:ext uri="{FF2B5EF4-FFF2-40B4-BE49-F238E27FC236}">
                  <a16:creationId xmlns:a16="http://schemas.microsoft.com/office/drawing/2014/main" id="{0718B41D-FB2E-E24E-B618-420F8B27117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9D36EF6-BA2A-6E42-B638-F422ABD7E69D}"/>
              </a:ext>
            </a:extLst>
          </p:cNvPr>
          <p:cNvGrpSpPr/>
          <p:nvPr/>
        </p:nvGrpSpPr>
        <p:grpSpPr>
          <a:xfrm>
            <a:off x="8529324" y="4621893"/>
            <a:ext cx="3101516" cy="1290780"/>
            <a:chOff x="332936" y="2391805"/>
            <a:chExt cx="2937088" cy="1721039"/>
          </a:xfrm>
        </p:grpSpPr>
        <p:sp>
          <p:nvSpPr>
            <p:cNvPr id="68" name="TextBox 50">
              <a:extLst>
                <a:ext uri="{FF2B5EF4-FFF2-40B4-BE49-F238E27FC236}">
                  <a16:creationId xmlns:a16="http://schemas.microsoft.com/office/drawing/2014/main" id="{1E3EE48D-D7DB-F045-948D-240CB028C428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69" name="TextBox 51">
              <a:extLst>
                <a:ext uri="{FF2B5EF4-FFF2-40B4-BE49-F238E27FC236}">
                  <a16:creationId xmlns:a16="http://schemas.microsoft.com/office/drawing/2014/main" id="{452EA6A0-1B58-1B43-A756-B6B285CC23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445D20-427A-0D41-8EF8-C102E61DFFB3}"/>
              </a:ext>
            </a:extLst>
          </p:cNvPr>
          <p:cNvGrpSpPr/>
          <p:nvPr/>
        </p:nvGrpSpPr>
        <p:grpSpPr>
          <a:xfrm>
            <a:off x="171014" y="3292186"/>
            <a:ext cx="3101516" cy="1290780"/>
            <a:chOff x="332936" y="2391805"/>
            <a:chExt cx="2937088" cy="1721039"/>
          </a:xfrm>
        </p:grpSpPr>
        <p:sp>
          <p:nvSpPr>
            <p:cNvPr id="66" name="TextBox 53">
              <a:extLst>
                <a:ext uri="{FF2B5EF4-FFF2-40B4-BE49-F238E27FC236}">
                  <a16:creationId xmlns:a16="http://schemas.microsoft.com/office/drawing/2014/main" id="{C1C39E07-7448-E343-8DAF-F529D94EA979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id="{0A781B67-5086-E345-AA4E-A911CB082F1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55" descr="Coins">
            <a:extLst>
              <a:ext uri="{FF2B5EF4-FFF2-40B4-BE49-F238E27FC236}">
                <a16:creationId xmlns:a16="http://schemas.microsoft.com/office/drawing/2014/main" id="{C9504694-DB84-F947-8F30-B9B98BF951A6}"/>
              </a:ext>
            </a:extLst>
          </p:cNvPr>
          <p:cNvSpPr/>
          <p:nvPr/>
        </p:nvSpPr>
        <p:spPr>
          <a:xfrm>
            <a:off x="710355" y="3352928"/>
            <a:ext cx="510491" cy="437564"/>
          </a:xfrm>
          <a:custGeom>
            <a:avLst/>
            <a:gdLst>
              <a:gd name="connsiteX0" fmla="*/ 474635 w 510490"/>
              <a:gd name="connsiteY0" fmla="*/ 364636 h 437563"/>
              <a:gd name="connsiteX1" fmla="*/ 450326 w 510490"/>
              <a:gd name="connsiteY1" fmla="*/ 385299 h 437563"/>
              <a:gd name="connsiteX2" fmla="*/ 450326 w 510490"/>
              <a:gd name="connsiteY2" fmla="*/ 363421 h 437563"/>
              <a:gd name="connsiteX3" fmla="*/ 474635 w 510490"/>
              <a:gd name="connsiteY3" fmla="*/ 353697 h 437563"/>
              <a:gd name="connsiteX4" fmla="*/ 474635 w 510490"/>
              <a:gd name="connsiteY4" fmla="*/ 364636 h 437563"/>
              <a:gd name="connsiteX5" fmla="*/ 426017 w 510490"/>
              <a:gd name="connsiteY5" fmla="*/ 324526 h 437563"/>
              <a:gd name="connsiteX6" fmla="*/ 426017 w 510490"/>
              <a:gd name="connsiteY6" fmla="*/ 302648 h 437563"/>
              <a:gd name="connsiteX7" fmla="*/ 450326 w 510490"/>
              <a:gd name="connsiteY7" fmla="*/ 292924 h 437563"/>
              <a:gd name="connsiteX8" fmla="*/ 450326 w 510490"/>
              <a:gd name="connsiteY8" fmla="*/ 303864 h 437563"/>
              <a:gd name="connsiteX9" fmla="*/ 426017 w 510490"/>
              <a:gd name="connsiteY9" fmla="*/ 324526 h 437563"/>
              <a:gd name="connsiteX10" fmla="*/ 426017 w 510490"/>
              <a:gd name="connsiteY10" fmla="*/ 392592 h 437563"/>
              <a:gd name="connsiteX11" fmla="*/ 401708 w 510490"/>
              <a:gd name="connsiteY11" fmla="*/ 396846 h 437563"/>
              <a:gd name="connsiteX12" fmla="*/ 401708 w 510490"/>
              <a:gd name="connsiteY12" fmla="*/ 373144 h 437563"/>
              <a:gd name="connsiteX13" fmla="*/ 426017 w 510490"/>
              <a:gd name="connsiteY13" fmla="*/ 369498 h 437563"/>
              <a:gd name="connsiteX14" fmla="*/ 426017 w 510490"/>
              <a:gd name="connsiteY14" fmla="*/ 392592 h 437563"/>
              <a:gd name="connsiteX15" fmla="*/ 377399 w 510490"/>
              <a:gd name="connsiteY15" fmla="*/ 312372 h 437563"/>
              <a:gd name="connsiteX16" fmla="*/ 401708 w 510490"/>
              <a:gd name="connsiteY16" fmla="*/ 308725 h 437563"/>
              <a:gd name="connsiteX17" fmla="*/ 401708 w 510490"/>
              <a:gd name="connsiteY17" fmla="*/ 331819 h 437563"/>
              <a:gd name="connsiteX18" fmla="*/ 377399 w 510490"/>
              <a:gd name="connsiteY18" fmla="*/ 336073 h 437563"/>
              <a:gd name="connsiteX19" fmla="*/ 377399 w 510490"/>
              <a:gd name="connsiteY19" fmla="*/ 312372 h 437563"/>
              <a:gd name="connsiteX20" fmla="*/ 377399 w 510490"/>
              <a:gd name="connsiteY20" fmla="*/ 399884 h 437563"/>
              <a:gd name="connsiteX21" fmla="*/ 353089 w 510490"/>
              <a:gd name="connsiteY21" fmla="*/ 401100 h 437563"/>
              <a:gd name="connsiteX22" fmla="*/ 353089 w 510490"/>
              <a:gd name="connsiteY22" fmla="*/ 376791 h 437563"/>
              <a:gd name="connsiteX23" fmla="*/ 377399 w 510490"/>
              <a:gd name="connsiteY23" fmla="*/ 375575 h 437563"/>
              <a:gd name="connsiteX24" fmla="*/ 377399 w 510490"/>
              <a:gd name="connsiteY24" fmla="*/ 399884 h 437563"/>
              <a:gd name="connsiteX25" fmla="*/ 328780 w 510490"/>
              <a:gd name="connsiteY25" fmla="*/ 340327 h 437563"/>
              <a:gd name="connsiteX26" fmla="*/ 328780 w 510490"/>
              <a:gd name="connsiteY26" fmla="*/ 316018 h 437563"/>
              <a:gd name="connsiteX27" fmla="*/ 353089 w 510490"/>
              <a:gd name="connsiteY27" fmla="*/ 314803 h 437563"/>
              <a:gd name="connsiteX28" fmla="*/ 353089 w 510490"/>
              <a:gd name="connsiteY28" fmla="*/ 339112 h 437563"/>
              <a:gd name="connsiteX29" fmla="*/ 328780 w 510490"/>
              <a:gd name="connsiteY29" fmla="*/ 340327 h 437563"/>
              <a:gd name="connsiteX30" fmla="*/ 328780 w 510490"/>
              <a:gd name="connsiteY30" fmla="*/ 401100 h 437563"/>
              <a:gd name="connsiteX31" fmla="*/ 304471 w 510490"/>
              <a:gd name="connsiteY31" fmla="*/ 399884 h 437563"/>
              <a:gd name="connsiteX32" fmla="*/ 304471 w 510490"/>
              <a:gd name="connsiteY32" fmla="*/ 376791 h 437563"/>
              <a:gd name="connsiteX33" fmla="*/ 316626 w 510490"/>
              <a:gd name="connsiteY33" fmla="*/ 376791 h 437563"/>
              <a:gd name="connsiteX34" fmla="*/ 328780 w 510490"/>
              <a:gd name="connsiteY34" fmla="*/ 376791 h 437563"/>
              <a:gd name="connsiteX35" fmla="*/ 328780 w 510490"/>
              <a:gd name="connsiteY35" fmla="*/ 401100 h 437563"/>
              <a:gd name="connsiteX36" fmla="*/ 280162 w 510490"/>
              <a:gd name="connsiteY36" fmla="*/ 314803 h 437563"/>
              <a:gd name="connsiteX37" fmla="*/ 304471 w 510490"/>
              <a:gd name="connsiteY37" fmla="*/ 316018 h 437563"/>
              <a:gd name="connsiteX38" fmla="*/ 304471 w 510490"/>
              <a:gd name="connsiteY38" fmla="*/ 340327 h 437563"/>
              <a:gd name="connsiteX39" fmla="*/ 280162 w 510490"/>
              <a:gd name="connsiteY39" fmla="*/ 339112 h 437563"/>
              <a:gd name="connsiteX40" fmla="*/ 280162 w 510490"/>
              <a:gd name="connsiteY40" fmla="*/ 314803 h 437563"/>
              <a:gd name="connsiteX41" fmla="*/ 280162 w 510490"/>
              <a:gd name="connsiteY41" fmla="*/ 396846 h 437563"/>
              <a:gd name="connsiteX42" fmla="*/ 255853 w 510490"/>
              <a:gd name="connsiteY42" fmla="*/ 392592 h 437563"/>
              <a:gd name="connsiteX43" fmla="*/ 255853 w 510490"/>
              <a:gd name="connsiteY43" fmla="*/ 373144 h 437563"/>
              <a:gd name="connsiteX44" fmla="*/ 280162 w 510490"/>
              <a:gd name="connsiteY44" fmla="*/ 375575 h 437563"/>
              <a:gd name="connsiteX45" fmla="*/ 280162 w 510490"/>
              <a:gd name="connsiteY45" fmla="*/ 396846 h 437563"/>
              <a:gd name="connsiteX46" fmla="*/ 231544 w 510490"/>
              <a:gd name="connsiteY46" fmla="*/ 331819 h 437563"/>
              <a:gd name="connsiteX47" fmla="*/ 231544 w 510490"/>
              <a:gd name="connsiteY47" fmla="*/ 308118 h 437563"/>
              <a:gd name="connsiteX48" fmla="*/ 255853 w 510490"/>
              <a:gd name="connsiteY48" fmla="*/ 311764 h 437563"/>
              <a:gd name="connsiteX49" fmla="*/ 255853 w 510490"/>
              <a:gd name="connsiteY49" fmla="*/ 336073 h 437563"/>
              <a:gd name="connsiteX50" fmla="*/ 231544 w 510490"/>
              <a:gd name="connsiteY50" fmla="*/ 331819 h 437563"/>
              <a:gd name="connsiteX51" fmla="*/ 231544 w 510490"/>
              <a:gd name="connsiteY51" fmla="*/ 385299 h 437563"/>
              <a:gd name="connsiteX52" fmla="*/ 207235 w 510490"/>
              <a:gd name="connsiteY52" fmla="*/ 364636 h 437563"/>
              <a:gd name="connsiteX53" fmla="*/ 207235 w 510490"/>
              <a:gd name="connsiteY53" fmla="*/ 363421 h 437563"/>
              <a:gd name="connsiteX54" fmla="*/ 207843 w 510490"/>
              <a:gd name="connsiteY54" fmla="*/ 363421 h 437563"/>
              <a:gd name="connsiteX55" fmla="*/ 212704 w 510490"/>
              <a:gd name="connsiteY55" fmla="*/ 364636 h 437563"/>
              <a:gd name="connsiteX56" fmla="*/ 231544 w 510490"/>
              <a:gd name="connsiteY56" fmla="*/ 368890 h 437563"/>
              <a:gd name="connsiteX57" fmla="*/ 231544 w 510490"/>
              <a:gd name="connsiteY57" fmla="*/ 385299 h 437563"/>
              <a:gd name="connsiteX58" fmla="*/ 134308 w 510490"/>
              <a:gd name="connsiteY58" fmla="*/ 302648 h 437563"/>
              <a:gd name="connsiteX59" fmla="*/ 146462 w 510490"/>
              <a:gd name="connsiteY59" fmla="*/ 303256 h 437563"/>
              <a:gd name="connsiteX60" fmla="*/ 146462 w 510490"/>
              <a:gd name="connsiteY60" fmla="*/ 303864 h 437563"/>
              <a:gd name="connsiteX61" fmla="*/ 152540 w 510490"/>
              <a:gd name="connsiteY61" fmla="*/ 327565 h 437563"/>
              <a:gd name="connsiteX62" fmla="*/ 134308 w 510490"/>
              <a:gd name="connsiteY62" fmla="*/ 326349 h 437563"/>
              <a:gd name="connsiteX63" fmla="*/ 134308 w 510490"/>
              <a:gd name="connsiteY63" fmla="*/ 302648 h 437563"/>
              <a:gd name="connsiteX64" fmla="*/ 109999 w 510490"/>
              <a:gd name="connsiteY64" fmla="*/ 229721 h 437563"/>
              <a:gd name="connsiteX65" fmla="*/ 134308 w 510490"/>
              <a:gd name="connsiteY65" fmla="*/ 233367 h 437563"/>
              <a:gd name="connsiteX66" fmla="*/ 134308 w 510490"/>
              <a:gd name="connsiteY66" fmla="*/ 257676 h 437563"/>
              <a:gd name="connsiteX67" fmla="*/ 109999 w 510490"/>
              <a:gd name="connsiteY67" fmla="*/ 253422 h 437563"/>
              <a:gd name="connsiteX68" fmla="*/ 109999 w 510490"/>
              <a:gd name="connsiteY68" fmla="*/ 229721 h 437563"/>
              <a:gd name="connsiteX69" fmla="*/ 109999 w 510490"/>
              <a:gd name="connsiteY69" fmla="*/ 323919 h 437563"/>
              <a:gd name="connsiteX70" fmla="*/ 85690 w 510490"/>
              <a:gd name="connsiteY70" fmla="*/ 319664 h 437563"/>
              <a:gd name="connsiteX71" fmla="*/ 85690 w 510490"/>
              <a:gd name="connsiteY71" fmla="*/ 295963 h 437563"/>
              <a:gd name="connsiteX72" fmla="*/ 109999 w 510490"/>
              <a:gd name="connsiteY72" fmla="*/ 299609 h 437563"/>
              <a:gd name="connsiteX73" fmla="*/ 109999 w 510490"/>
              <a:gd name="connsiteY73" fmla="*/ 323919 h 437563"/>
              <a:gd name="connsiteX74" fmla="*/ 61380 w 510490"/>
              <a:gd name="connsiteY74" fmla="*/ 224859 h 437563"/>
              <a:gd name="connsiteX75" fmla="*/ 61380 w 510490"/>
              <a:gd name="connsiteY75" fmla="*/ 213920 h 437563"/>
              <a:gd name="connsiteX76" fmla="*/ 85690 w 510490"/>
              <a:gd name="connsiteY76" fmla="*/ 223036 h 437563"/>
              <a:gd name="connsiteX77" fmla="*/ 85690 w 510490"/>
              <a:gd name="connsiteY77" fmla="*/ 245522 h 437563"/>
              <a:gd name="connsiteX78" fmla="*/ 61380 w 510490"/>
              <a:gd name="connsiteY78" fmla="*/ 224859 h 437563"/>
              <a:gd name="connsiteX79" fmla="*/ 61380 w 510490"/>
              <a:gd name="connsiteY79" fmla="*/ 312372 h 437563"/>
              <a:gd name="connsiteX80" fmla="*/ 37071 w 510490"/>
              <a:gd name="connsiteY80" fmla="*/ 291709 h 437563"/>
              <a:gd name="connsiteX81" fmla="*/ 37071 w 510490"/>
              <a:gd name="connsiteY81" fmla="*/ 280770 h 437563"/>
              <a:gd name="connsiteX82" fmla="*/ 61380 w 510490"/>
              <a:gd name="connsiteY82" fmla="*/ 289886 h 437563"/>
              <a:gd name="connsiteX83" fmla="*/ 61380 w 510490"/>
              <a:gd name="connsiteY83" fmla="*/ 312372 h 437563"/>
              <a:gd name="connsiteX84" fmla="*/ 37071 w 510490"/>
              <a:gd name="connsiteY84" fmla="*/ 122761 h 437563"/>
              <a:gd name="connsiteX85" fmla="*/ 61380 w 510490"/>
              <a:gd name="connsiteY85" fmla="*/ 131877 h 437563"/>
              <a:gd name="connsiteX86" fmla="*/ 61380 w 510490"/>
              <a:gd name="connsiteY86" fmla="*/ 154363 h 437563"/>
              <a:gd name="connsiteX87" fmla="*/ 37071 w 510490"/>
              <a:gd name="connsiteY87" fmla="*/ 133700 h 437563"/>
              <a:gd name="connsiteX88" fmla="*/ 37071 w 510490"/>
              <a:gd name="connsiteY88" fmla="*/ 122761 h 437563"/>
              <a:gd name="connsiteX89" fmla="*/ 109999 w 510490"/>
              <a:gd name="connsiteY89" fmla="*/ 142208 h 437563"/>
              <a:gd name="connsiteX90" fmla="*/ 109999 w 510490"/>
              <a:gd name="connsiteY90" fmla="*/ 166517 h 437563"/>
              <a:gd name="connsiteX91" fmla="*/ 85690 w 510490"/>
              <a:gd name="connsiteY91" fmla="*/ 162263 h 437563"/>
              <a:gd name="connsiteX92" fmla="*/ 85690 w 510490"/>
              <a:gd name="connsiteY92" fmla="*/ 138562 h 437563"/>
              <a:gd name="connsiteX93" fmla="*/ 109999 w 510490"/>
              <a:gd name="connsiteY93" fmla="*/ 142208 h 437563"/>
              <a:gd name="connsiteX94" fmla="*/ 170771 w 510490"/>
              <a:gd name="connsiteY94" fmla="*/ 36464 h 437563"/>
              <a:gd name="connsiteX95" fmla="*/ 304471 w 510490"/>
              <a:gd name="connsiteY95" fmla="*/ 72927 h 437563"/>
              <a:gd name="connsiteX96" fmla="*/ 170771 w 510490"/>
              <a:gd name="connsiteY96" fmla="*/ 109391 h 437563"/>
              <a:gd name="connsiteX97" fmla="*/ 37071 w 510490"/>
              <a:gd name="connsiteY97" fmla="*/ 72927 h 437563"/>
              <a:gd name="connsiteX98" fmla="*/ 170771 w 510490"/>
              <a:gd name="connsiteY98" fmla="*/ 36464 h 437563"/>
              <a:gd name="connsiteX99" fmla="*/ 207235 w 510490"/>
              <a:gd name="connsiteY99" fmla="*/ 324526 h 437563"/>
              <a:gd name="connsiteX100" fmla="*/ 182926 w 510490"/>
              <a:gd name="connsiteY100" fmla="*/ 303864 h 437563"/>
              <a:gd name="connsiteX101" fmla="*/ 182926 w 510490"/>
              <a:gd name="connsiteY101" fmla="*/ 292924 h 437563"/>
              <a:gd name="connsiteX102" fmla="*/ 207235 w 510490"/>
              <a:gd name="connsiteY102" fmla="*/ 302040 h 437563"/>
              <a:gd name="connsiteX103" fmla="*/ 207235 w 510490"/>
              <a:gd name="connsiteY103" fmla="*/ 324526 h 437563"/>
              <a:gd name="connsiteX104" fmla="*/ 280162 w 510490"/>
              <a:gd name="connsiteY104" fmla="*/ 154363 h 437563"/>
              <a:gd name="connsiteX105" fmla="*/ 280162 w 510490"/>
              <a:gd name="connsiteY105" fmla="*/ 132485 h 437563"/>
              <a:gd name="connsiteX106" fmla="*/ 304471 w 510490"/>
              <a:gd name="connsiteY106" fmla="*/ 122761 h 437563"/>
              <a:gd name="connsiteX107" fmla="*/ 304471 w 510490"/>
              <a:gd name="connsiteY107" fmla="*/ 133700 h 437563"/>
              <a:gd name="connsiteX108" fmla="*/ 280162 w 510490"/>
              <a:gd name="connsiteY108" fmla="*/ 154363 h 437563"/>
              <a:gd name="connsiteX109" fmla="*/ 231544 w 510490"/>
              <a:gd name="connsiteY109" fmla="*/ 165909 h 437563"/>
              <a:gd name="connsiteX110" fmla="*/ 231544 w 510490"/>
              <a:gd name="connsiteY110" fmla="*/ 142208 h 437563"/>
              <a:gd name="connsiteX111" fmla="*/ 255853 w 510490"/>
              <a:gd name="connsiteY111" fmla="*/ 138562 h 437563"/>
              <a:gd name="connsiteX112" fmla="*/ 255853 w 510490"/>
              <a:gd name="connsiteY112" fmla="*/ 161655 h 437563"/>
              <a:gd name="connsiteX113" fmla="*/ 231544 w 510490"/>
              <a:gd name="connsiteY113" fmla="*/ 165909 h 437563"/>
              <a:gd name="connsiteX114" fmla="*/ 182926 w 510490"/>
              <a:gd name="connsiteY114" fmla="*/ 170164 h 437563"/>
              <a:gd name="connsiteX115" fmla="*/ 182926 w 510490"/>
              <a:gd name="connsiteY115" fmla="*/ 145855 h 437563"/>
              <a:gd name="connsiteX116" fmla="*/ 207235 w 510490"/>
              <a:gd name="connsiteY116" fmla="*/ 144639 h 437563"/>
              <a:gd name="connsiteX117" fmla="*/ 207235 w 510490"/>
              <a:gd name="connsiteY117" fmla="*/ 168948 h 437563"/>
              <a:gd name="connsiteX118" fmla="*/ 182926 w 510490"/>
              <a:gd name="connsiteY118" fmla="*/ 170164 h 437563"/>
              <a:gd name="connsiteX119" fmla="*/ 134308 w 510490"/>
              <a:gd name="connsiteY119" fmla="*/ 168948 h 437563"/>
              <a:gd name="connsiteX120" fmla="*/ 134308 w 510490"/>
              <a:gd name="connsiteY120" fmla="*/ 144639 h 437563"/>
              <a:gd name="connsiteX121" fmla="*/ 158617 w 510490"/>
              <a:gd name="connsiteY121" fmla="*/ 145855 h 437563"/>
              <a:gd name="connsiteX122" fmla="*/ 158617 w 510490"/>
              <a:gd name="connsiteY122" fmla="*/ 170164 h 437563"/>
              <a:gd name="connsiteX123" fmla="*/ 134308 w 510490"/>
              <a:gd name="connsiteY123" fmla="*/ 168948 h 437563"/>
              <a:gd name="connsiteX124" fmla="*/ 450326 w 510490"/>
              <a:gd name="connsiteY124" fmla="*/ 243091 h 437563"/>
              <a:gd name="connsiteX125" fmla="*/ 316626 w 510490"/>
              <a:gd name="connsiteY125" fmla="*/ 279554 h 437563"/>
              <a:gd name="connsiteX126" fmla="*/ 182926 w 510490"/>
              <a:gd name="connsiteY126" fmla="*/ 243091 h 437563"/>
              <a:gd name="connsiteX127" fmla="*/ 316626 w 510490"/>
              <a:gd name="connsiteY127" fmla="*/ 206627 h 437563"/>
              <a:gd name="connsiteX128" fmla="*/ 450326 w 510490"/>
              <a:gd name="connsiteY128" fmla="*/ 243091 h 437563"/>
              <a:gd name="connsiteX129" fmla="*/ 486789 w 510490"/>
              <a:gd name="connsiteY129" fmla="*/ 261323 h 437563"/>
              <a:gd name="connsiteX130" fmla="*/ 486789 w 510490"/>
              <a:gd name="connsiteY130" fmla="*/ 243091 h 437563"/>
              <a:gd name="connsiteX131" fmla="*/ 420547 w 510490"/>
              <a:gd name="connsiteY131" fmla="*/ 182318 h 437563"/>
              <a:gd name="connsiteX132" fmla="*/ 364029 w 510490"/>
              <a:gd name="connsiteY132" fmla="*/ 172595 h 437563"/>
              <a:gd name="connsiteX133" fmla="*/ 364636 w 510490"/>
              <a:gd name="connsiteY133" fmla="*/ 164086 h 437563"/>
              <a:gd name="connsiteX134" fmla="*/ 340327 w 510490"/>
              <a:gd name="connsiteY134" fmla="*/ 121545 h 437563"/>
              <a:gd name="connsiteX135" fmla="*/ 340327 w 510490"/>
              <a:gd name="connsiteY135" fmla="*/ 72927 h 437563"/>
              <a:gd name="connsiteX136" fmla="*/ 274085 w 510490"/>
              <a:gd name="connsiteY136" fmla="*/ 12155 h 437563"/>
              <a:gd name="connsiteX137" fmla="*/ 170164 w 510490"/>
              <a:gd name="connsiteY137" fmla="*/ 0 h 437563"/>
              <a:gd name="connsiteX138" fmla="*/ 0 w 510490"/>
              <a:gd name="connsiteY138" fmla="*/ 72927 h 437563"/>
              <a:gd name="connsiteX139" fmla="*/ 0 w 510490"/>
              <a:gd name="connsiteY139" fmla="*/ 133700 h 437563"/>
              <a:gd name="connsiteX140" fmla="*/ 24309 w 510490"/>
              <a:gd name="connsiteY140" fmla="*/ 176241 h 437563"/>
              <a:gd name="connsiteX141" fmla="*/ 24309 w 510490"/>
              <a:gd name="connsiteY141" fmla="*/ 187788 h 437563"/>
              <a:gd name="connsiteX142" fmla="*/ 0 w 510490"/>
              <a:gd name="connsiteY142" fmla="*/ 230936 h 437563"/>
              <a:gd name="connsiteX143" fmla="*/ 0 w 510490"/>
              <a:gd name="connsiteY143" fmla="*/ 291709 h 437563"/>
              <a:gd name="connsiteX144" fmla="*/ 66242 w 510490"/>
              <a:gd name="connsiteY144" fmla="*/ 352482 h 437563"/>
              <a:gd name="connsiteX145" fmla="*/ 170164 w 510490"/>
              <a:gd name="connsiteY145" fmla="*/ 364636 h 437563"/>
              <a:gd name="connsiteX146" fmla="*/ 236406 w 510490"/>
              <a:gd name="connsiteY146" fmla="*/ 425409 h 437563"/>
              <a:gd name="connsiteX147" fmla="*/ 340327 w 510490"/>
              <a:gd name="connsiteY147" fmla="*/ 437564 h 437563"/>
              <a:gd name="connsiteX148" fmla="*/ 510491 w 510490"/>
              <a:gd name="connsiteY148" fmla="*/ 364636 h 437563"/>
              <a:gd name="connsiteX149" fmla="*/ 510491 w 510490"/>
              <a:gd name="connsiteY149" fmla="*/ 303864 h 437563"/>
              <a:gd name="connsiteX150" fmla="*/ 486789 w 510490"/>
              <a:gd name="connsiteY150" fmla="*/ 261323 h 4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10490" h="437563">
                <a:moveTo>
                  <a:pt x="474635" y="364636"/>
                </a:moveTo>
                <a:cubicBezTo>
                  <a:pt x="474635" y="372537"/>
                  <a:pt x="465519" y="379829"/>
                  <a:pt x="450326" y="385299"/>
                </a:cubicBezTo>
                <a:lnTo>
                  <a:pt x="450326" y="363421"/>
                </a:lnTo>
                <a:cubicBezTo>
                  <a:pt x="458834" y="360990"/>
                  <a:pt x="467342" y="357344"/>
                  <a:pt x="474635" y="353697"/>
                </a:cubicBezTo>
                <a:lnTo>
                  <a:pt x="474635" y="364636"/>
                </a:lnTo>
                <a:close/>
                <a:moveTo>
                  <a:pt x="426017" y="324526"/>
                </a:moveTo>
                <a:lnTo>
                  <a:pt x="426017" y="302648"/>
                </a:lnTo>
                <a:cubicBezTo>
                  <a:pt x="434525" y="300217"/>
                  <a:pt x="443033" y="296571"/>
                  <a:pt x="450326" y="292924"/>
                </a:cubicBezTo>
                <a:lnTo>
                  <a:pt x="450326" y="303864"/>
                </a:lnTo>
                <a:cubicBezTo>
                  <a:pt x="450326" y="311764"/>
                  <a:pt x="441210" y="319057"/>
                  <a:pt x="426017" y="324526"/>
                </a:cubicBezTo>
                <a:close/>
                <a:moveTo>
                  <a:pt x="426017" y="392592"/>
                </a:moveTo>
                <a:cubicBezTo>
                  <a:pt x="418724" y="394415"/>
                  <a:pt x="410216" y="395630"/>
                  <a:pt x="401708" y="396846"/>
                </a:cubicBezTo>
                <a:lnTo>
                  <a:pt x="401708" y="373144"/>
                </a:lnTo>
                <a:cubicBezTo>
                  <a:pt x="409608" y="371929"/>
                  <a:pt x="418116" y="370714"/>
                  <a:pt x="426017" y="369498"/>
                </a:cubicBezTo>
                <a:lnTo>
                  <a:pt x="426017" y="392592"/>
                </a:lnTo>
                <a:close/>
                <a:moveTo>
                  <a:pt x="377399" y="312372"/>
                </a:moveTo>
                <a:cubicBezTo>
                  <a:pt x="385299" y="311156"/>
                  <a:pt x="393807" y="309941"/>
                  <a:pt x="401708" y="308725"/>
                </a:cubicBezTo>
                <a:lnTo>
                  <a:pt x="401708" y="331819"/>
                </a:lnTo>
                <a:cubicBezTo>
                  <a:pt x="394415" y="333642"/>
                  <a:pt x="385907" y="334858"/>
                  <a:pt x="377399" y="336073"/>
                </a:cubicBezTo>
                <a:lnTo>
                  <a:pt x="377399" y="312372"/>
                </a:lnTo>
                <a:close/>
                <a:moveTo>
                  <a:pt x="377399" y="399884"/>
                </a:moveTo>
                <a:cubicBezTo>
                  <a:pt x="369498" y="400492"/>
                  <a:pt x="361598" y="401100"/>
                  <a:pt x="353089" y="401100"/>
                </a:cubicBezTo>
                <a:lnTo>
                  <a:pt x="353089" y="376791"/>
                </a:lnTo>
                <a:cubicBezTo>
                  <a:pt x="360382" y="376791"/>
                  <a:pt x="368890" y="376183"/>
                  <a:pt x="377399" y="375575"/>
                </a:cubicBezTo>
                <a:lnTo>
                  <a:pt x="377399" y="399884"/>
                </a:lnTo>
                <a:close/>
                <a:moveTo>
                  <a:pt x="328780" y="340327"/>
                </a:moveTo>
                <a:lnTo>
                  <a:pt x="328780" y="316018"/>
                </a:lnTo>
                <a:cubicBezTo>
                  <a:pt x="336073" y="316018"/>
                  <a:pt x="344581" y="315410"/>
                  <a:pt x="353089" y="314803"/>
                </a:cubicBezTo>
                <a:lnTo>
                  <a:pt x="353089" y="339112"/>
                </a:lnTo>
                <a:cubicBezTo>
                  <a:pt x="345189" y="339719"/>
                  <a:pt x="337289" y="339719"/>
                  <a:pt x="328780" y="340327"/>
                </a:cubicBezTo>
                <a:close/>
                <a:moveTo>
                  <a:pt x="328780" y="401100"/>
                </a:moveTo>
                <a:cubicBezTo>
                  <a:pt x="320272" y="401100"/>
                  <a:pt x="312372" y="400492"/>
                  <a:pt x="304471" y="399884"/>
                </a:cubicBezTo>
                <a:lnTo>
                  <a:pt x="304471" y="376791"/>
                </a:lnTo>
                <a:cubicBezTo>
                  <a:pt x="308725" y="376791"/>
                  <a:pt x="312372" y="376791"/>
                  <a:pt x="316626" y="376791"/>
                </a:cubicBezTo>
                <a:cubicBezTo>
                  <a:pt x="320272" y="376791"/>
                  <a:pt x="324526" y="376791"/>
                  <a:pt x="328780" y="376791"/>
                </a:cubicBezTo>
                <a:lnTo>
                  <a:pt x="328780" y="401100"/>
                </a:lnTo>
                <a:close/>
                <a:moveTo>
                  <a:pt x="280162" y="314803"/>
                </a:moveTo>
                <a:cubicBezTo>
                  <a:pt x="288063" y="315410"/>
                  <a:pt x="295963" y="316018"/>
                  <a:pt x="304471" y="316018"/>
                </a:cubicBezTo>
                <a:lnTo>
                  <a:pt x="304471" y="340327"/>
                </a:lnTo>
                <a:cubicBezTo>
                  <a:pt x="295963" y="340327"/>
                  <a:pt x="288063" y="339719"/>
                  <a:pt x="280162" y="339112"/>
                </a:cubicBezTo>
                <a:lnTo>
                  <a:pt x="280162" y="314803"/>
                </a:lnTo>
                <a:close/>
                <a:moveTo>
                  <a:pt x="280162" y="396846"/>
                </a:moveTo>
                <a:cubicBezTo>
                  <a:pt x="271654" y="395630"/>
                  <a:pt x="263146" y="394415"/>
                  <a:pt x="255853" y="392592"/>
                </a:cubicBezTo>
                <a:lnTo>
                  <a:pt x="255853" y="373144"/>
                </a:lnTo>
                <a:cubicBezTo>
                  <a:pt x="263754" y="374360"/>
                  <a:pt x="271654" y="374968"/>
                  <a:pt x="280162" y="375575"/>
                </a:cubicBezTo>
                <a:lnTo>
                  <a:pt x="280162" y="396846"/>
                </a:lnTo>
                <a:close/>
                <a:moveTo>
                  <a:pt x="231544" y="331819"/>
                </a:moveTo>
                <a:lnTo>
                  <a:pt x="231544" y="308118"/>
                </a:lnTo>
                <a:cubicBezTo>
                  <a:pt x="239444" y="309333"/>
                  <a:pt x="247345" y="311156"/>
                  <a:pt x="255853" y="311764"/>
                </a:cubicBezTo>
                <a:lnTo>
                  <a:pt x="255853" y="336073"/>
                </a:lnTo>
                <a:cubicBezTo>
                  <a:pt x="247345" y="334858"/>
                  <a:pt x="238837" y="333642"/>
                  <a:pt x="231544" y="331819"/>
                </a:cubicBezTo>
                <a:close/>
                <a:moveTo>
                  <a:pt x="231544" y="385299"/>
                </a:moveTo>
                <a:cubicBezTo>
                  <a:pt x="216351" y="379222"/>
                  <a:pt x="207235" y="371929"/>
                  <a:pt x="207235" y="364636"/>
                </a:cubicBezTo>
                <a:lnTo>
                  <a:pt x="207235" y="363421"/>
                </a:lnTo>
                <a:cubicBezTo>
                  <a:pt x="207235" y="363421"/>
                  <a:pt x="207235" y="363421"/>
                  <a:pt x="207843" y="363421"/>
                </a:cubicBezTo>
                <a:cubicBezTo>
                  <a:pt x="209666" y="364029"/>
                  <a:pt x="210881" y="364636"/>
                  <a:pt x="212704" y="364636"/>
                </a:cubicBezTo>
                <a:cubicBezTo>
                  <a:pt x="218782" y="366459"/>
                  <a:pt x="224859" y="367675"/>
                  <a:pt x="231544" y="368890"/>
                </a:cubicBezTo>
                <a:lnTo>
                  <a:pt x="231544" y="385299"/>
                </a:lnTo>
                <a:close/>
                <a:moveTo>
                  <a:pt x="134308" y="302648"/>
                </a:moveTo>
                <a:cubicBezTo>
                  <a:pt x="138562" y="302648"/>
                  <a:pt x="142208" y="303256"/>
                  <a:pt x="146462" y="303256"/>
                </a:cubicBezTo>
                <a:lnTo>
                  <a:pt x="146462" y="303864"/>
                </a:lnTo>
                <a:cubicBezTo>
                  <a:pt x="146462" y="312372"/>
                  <a:pt x="148285" y="320880"/>
                  <a:pt x="152540" y="327565"/>
                </a:cubicBezTo>
                <a:cubicBezTo>
                  <a:pt x="146462" y="327565"/>
                  <a:pt x="140385" y="326957"/>
                  <a:pt x="134308" y="326349"/>
                </a:cubicBezTo>
                <a:lnTo>
                  <a:pt x="134308" y="302648"/>
                </a:lnTo>
                <a:close/>
                <a:moveTo>
                  <a:pt x="109999" y="229721"/>
                </a:moveTo>
                <a:cubicBezTo>
                  <a:pt x="117899" y="230936"/>
                  <a:pt x="125800" y="232759"/>
                  <a:pt x="134308" y="233367"/>
                </a:cubicBezTo>
                <a:lnTo>
                  <a:pt x="134308" y="257676"/>
                </a:lnTo>
                <a:cubicBezTo>
                  <a:pt x="125800" y="256461"/>
                  <a:pt x="117291" y="255245"/>
                  <a:pt x="109999" y="253422"/>
                </a:cubicBezTo>
                <a:lnTo>
                  <a:pt x="109999" y="229721"/>
                </a:lnTo>
                <a:close/>
                <a:moveTo>
                  <a:pt x="109999" y="323919"/>
                </a:moveTo>
                <a:cubicBezTo>
                  <a:pt x="101490" y="322703"/>
                  <a:pt x="92982" y="321488"/>
                  <a:pt x="85690" y="319664"/>
                </a:cubicBezTo>
                <a:lnTo>
                  <a:pt x="85690" y="295963"/>
                </a:lnTo>
                <a:cubicBezTo>
                  <a:pt x="93590" y="297179"/>
                  <a:pt x="101490" y="299002"/>
                  <a:pt x="109999" y="299609"/>
                </a:cubicBezTo>
                <a:lnTo>
                  <a:pt x="109999" y="323919"/>
                </a:lnTo>
                <a:close/>
                <a:moveTo>
                  <a:pt x="61380" y="224859"/>
                </a:moveTo>
                <a:lnTo>
                  <a:pt x="61380" y="213920"/>
                </a:lnTo>
                <a:cubicBezTo>
                  <a:pt x="68673" y="217566"/>
                  <a:pt x="76574" y="220605"/>
                  <a:pt x="85690" y="223036"/>
                </a:cubicBezTo>
                <a:lnTo>
                  <a:pt x="85690" y="245522"/>
                </a:lnTo>
                <a:cubicBezTo>
                  <a:pt x="70496" y="240052"/>
                  <a:pt x="61380" y="232759"/>
                  <a:pt x="61380" y="224859"/>
                </a:cubicBezTo>
                <a:close/>
                <a:moveTo>
                  <a:pt x="61380" y="312372"/>
                </a:moveTo>
                <a:cubicBezTo>
                  <a:pt x="46187" y="306294"/>
                  <a:pt x="37071" y="299002"/>
                  <a:pt x="37071" y="291709"/>
                </a:cubicBezTo>
                <a:lnTo>
                  <a:pt x="37071" y="280770"/>
                </a:lnTo>
                <a:cubicBezTo>
                  <a:pt x="44364" y="284416"/>
                  <a:pt x="52265" y="287455"/>
                  <a:pt x="61380" y="289886"/>
                </a:cubicBezTo>
                <a:lnTo>
                  <a:pt x="61380" y="312372"/>
                </a:lnTo>
                <a:close/>
                <a:moveTo>
                  <a:pt x="37071" y="122761"/>
                </a:moveTo>
                <a:cubicBezTo>
                  <a:pt x="44364" y="126407"/>
                  <a:pt x="52265" y="129446"/>
                  <a:pt x="61380" y="131877"/>
                </a:cubicBezTo>
                <a:lnTo>
                  <a:pt x="61380" y="154363"/>
                </a:lnTo>
                <a:cubicBezTo>
                  <a:pt x="46187" y="148285"/>
                  <a:pt x="37071" y="140993"/>
                  <a:pt x="37071" y="133700"/>
                </a:cubicBezTo>
                <a:lnTo>
                  <a:pt x="37071" y="122761"/>
                </a:lnTo>
                <a:close/>
                <a:moveTo>
                  <a:pt x="109999" y="142208"/>
                </a:moveTo>
                <a:lnTo>
                  <a:pt x="109999" y="166517"/>
                </a:lnTo>
                <a:cubicBezTo>
                  <a:pt x="101490" y="165302"/>
                  <a:pt x="92982" y="164086"/>
                  <a:pt x="85690" y="162263"/>
                </a:cubicBezTo>
                <a:lnTo>
                  <a:pt x="85690" y="138562"/>
                </a:lnTo>
                <a:cubicBezTo>
                  <a:pt x="93590" y="139777"/>
                  <a:pt x="101490" y="140993"/>
                  <a:pt x="109999" y="142208"/>
                </a:cubicBezTo>
                <a:close/>
                <a:moveTo>
                  <a:pt x="170771" y="36464"/>
                </a:moveTo>
                <a:cubicBezTo>
                  <a:pt x="244914" y="36464"/>
                  <a:pt x="304471" y="52872"/>
                  <a:pt x="304471" y="72927"/>
                </a:cubicBezTo>
                <a:cubicBezTo>
                  <a:pt x="304471" y="92982"/>
                  <a:pt x="244914" y="109391"/>
                  <a:pt x="170771" y="109391"/>
                </a:cubicBezTo>
                <a:cubicBezTo>
                  <a:pt x="96629" y="109391"/>
                  <a:pt x="37071" y="92982"/>
                  <a:pt x="37071" y="72927"/>
                </a:cubicBezTo>
                <a:cubicBezTo>
                  <a:pt x="37071" y="52872"/>
                  <a:pt x="96629" y="36464"/>
                  <a:pt x="170771" y="36464"/>
                </a:cubicBezTo>
                <a:close/>
                <a:moveTo>
                  <a:pt x="207235" y="324526"/>
                </a:moveTo>
                <a:cubicBezTo>
                  <a:pt x="192042" y="318449"/>
                  <a:pt x="182926" y="311156"/>
                  <a:pt x="182926" y="303864"/>
                </a:cubicBezTo>
                <a:lnTo>
                  <a:pt x="182926" y="292924"/>
                </a:lnTo>
                <a:cubicBezTo>
                  <a:pt x="190219" y="296571"/>
                  <a:pt x="198119" y="299609"/>
                  <a:pt x="207235" y="302040"/>
                </a:cubicBezTo>
                <a:lnTo>
                  <a:pt x="207235" y="324526"/>
                </a:lnTo>
                <a:close/>
                <a:moveTo>
                  <a:pt x="280162" y="154363"/>
                </a:moveTo>
                <a:lnTo>
                  <a:pt x="280162" y="132485"/>
                </a:lnTo>
                <a:cubicBezTo>
                  <a:pt x="288670" y="130054"/>
                  <a:pt x="297179" y="126407"/>
                  <a:pt x="304471" y="122761"/>
                </a:cubicBezTo>
                <a:lnTo>
                  <a:pt x="304471" y="133700"/>
                </a:lnTo>
                <a:cubicBezTo>
                  <a:pt x="304471" y="141600"/>
                  <a:pt x="295355" y="148893"/>
                  <a:pt x="280162" y="154363"/>
                </a:cubicBezTo>
                <a:close/>
                <a:moveTo>
                  <a:pt x="231544" y="165909"/>
                </a:moveTo>
                <a:lnTo>
                  <a:pt x="231544" y="142208"/>
                </a:lnTo>
                <a:cubicBezTo>
                  <a:pt x="239444" y="140993"/>
                  <a:pt x="247953" y="139777"/>
                  <a:pt x="255853" y="138562"/>
                </a:cubicBezTo>
                <a:lnTo>
                  <a:pt x="255853" y="161655"/>
                </a:lnTo>
                <a:cubicBezTo>
                  <a:pt x="248560" y="163479"/>
                  <a:pt x="240052" y="164694"/>
                  <a:pt x="231544" y="165909"/>
                </a:cubicBezTo>
                <a:close/>
                <a:moveTo>
                  <a:pt x="182926" y="170164"/>
                </a:moveTo>
                <a:lnTo>
                  <a:pt x="182926" y="145855"/>
                </a:lnTo>
                <a:cubicBezTo>
                  <a:pt x="190219" y="145855"/>
                  <a:pt x="198727" y="145247"/>
                  <a:pt x="207235" y="144639"/>
                </a:cubicBezTo>
                <a:lnTo>
                  <a:pt x="207235" y="168948"/>
                </a:lnTo>
                <a:cubicBezTo>
                  <a:pt x="199334" y="169556"/>
                  <a:pt x="191434" y="169556"/>
                  <a:pt x="182926" y="170164"/>
                </a:cubicBezTo>
                <a:close/>
                <a:moveTo>
                  <a:pt x="134308" y="168948"/>
                </a:moveTo>
                <a:lnTo>
                  <a:pt x="134308" y="144639"/>
                </a:lnTo>
                <a:cubicBezTo>
                  <a:pt x="142208" y="145247"/>
                  <a:pt x="150109" y="145855"/>
                  <a:pt x="158617" y="145855"/>
                </a:cubicBezTo>
                <a:lnTo>
                  <a:pt x="158617" y="170164"/>
                </a:lnTo>
                <a:cubicBezTo>
                  <a:pt x="150109" y="169556"/>
                  <a:pt x="142208" y="169556"/>
                  <a:pt x="134308" y="168948"/>
                </a:cubicBezTo>
                <a:close/>
                <a:moveTo>
                  <a:pt x="450326" y="243091"/>
                </a:moveTo>
                <a:cubicBezTo>
                  <a:pt x="450326" y="263146"/>
                  <a:pt x="390769" y="279554"/>
                  <a:pt x="316626" y="279554"/>
                </a:cubicBezTo>
                <a:cubicBezTo>
                  <a:pt x="242483" y="279554"/>
                  <a:pt x="182926" y="263146"/>
                  <a:pt x="182926" y="243091"/>
                </a:cubicBezTo>
                <a:cubicBezTo>
                  <a:pt x="182926" y="223036"/>
                  <a:pt x="242483" y="206627"/>
                  <a:pt x="316626" y="206627"/>
                </a:cubicBezTo>
                <a:cubicBezTo>
                  <a:pt x="390769" y="206627"/>
                  <a:pt x="450326" y="223036"/>
                  <a:pt x="450326" y="243091"/>
                </a:cubicBezTo>
                <a:close/>
                <a:moveTo>
                  <a:pt x="486789" y="261323"/>
                </a:moveTo>
                <a:lnTo>
                  <a:pt x="486789" y="243091"/>
                </a:lnTo>
                <a:cubicBezTo>
                  <a:pt x="486789" y="214528"/>
                  <a:pt x="464304" y="193865"/>
                  <a:pt x="420547" y="182318"/>
                </a:cubicBezTo>
                <a:cubicBezTo>
                  <a:pt x="404139" y="178064"/>
                  <a:pt x="385299" y="174418"/>
                  <a:pt x="364029" y="172595"/>
                </a:cubicBezTo>
                <a:cubicBezTo>
                  <a:pt x="364636" y="170164"/>
                  <a:pt x="364636" y="167125"/>
                  <a:pt x="364636" y="164086"/>
                </a:cubicBezTo>
                <a:cubicBezTo>
                  <a:pt x="364636" y="147070"/>
                  <a:pt x="356736" y="132485"/>
                  <a:pt x="340327" y="121545"/>
                </a:cubicBezTo>
                <a:lnTo>
                  <a:pt x="340327" y="72927"/>
                </a:lnTo>
                <a:cubicBezTo>
                  <a:pt x="340327" y="44364"/>
                  <a:pt x="317841" y="23701"/>
                  <a:pt x="274085" y="12155"/>
                </a:cubicBezTo>
                <a:cubicBezTo>
                  <a:pt x="245522" y="4254"/>
                  <a:pt x="209058" y="0"/>
                  <a:pt x="170164" y="0"/>
                </a:cubicBezTo>
                <a:cubicBezTo>
                  <a:pt x="119115" y="0"/>
                  <a:pt x="0" y="7293"/>
                  <a:pt x="0" y="72927"/>
                </a:cubicBezTo>
                <a:lnTo>
                  <a:pt x="0" y="133700"/>
                </a:lnTo>
                <a:cubicBezTo>
                  <a:pt x="0" y="150716"/>
                  <a:pt x="7900" y="165302"/>
                  <a:pt x="24309" y="176241"/>
                </a:cubicBezTo>
                <a:lnTo>
                  <a:pt x="24309" y="187788"/>
                </a:lnTo>
                <a:cubicBezTo>
                  <a:pt x="9724" y="198119"/>
                  <a:pt x="0" y="212097"/>
                  <a:pt x="0" y="230936"/>
                </a:cubicBezTo>
                <a:lnTo>
                  <a:pt x="0" y="291709"/>
                </a:lnTo>
                <a:cubicBezTo>
                  <a:pt x="0" y="320272"/>
                  <a:pt x="22486" y="340935"/>
                  <a:pt x="66242" y="352482"/>
                </a:cubicBezTo>
                <a:cubicBezTo>
                  <a:pt x="94805" y="360382"/>
                  <a:pt x="131269" y="364636"/>
                  <a:pt x="170164" y="364636"/>
                </a:cubicBezTo>
                <a:cubicBezTo>
                  <a:pt x="170164" y="393199"/>
                  <a:pt x="192649" y="413862"/>
                  <a:pt x="236406" y="425409"/>
                </a:cubicBezTo>
                <a:cubicBezTo>
                  <a:pt x="264969" y="433309"/>
                  <a:pt x="301433" y="437564"/>
                  <a:pt x="340327" y="437564"/>
                </a:cubicBezTo>
                <a:cubicBezTo>
                  <a:pt x="391376" y="437564"/>
                  <a:pt x="510491" y="430271"/>
                  <a:pt x="510491" y="364636"/>
                </a:cubicBezTo>
                <a:lnTo>
                  <a:pt x="510491" y="303864"/>
                </a:lnTo>
                <a:cubicBezTo>
                  <a:pt x="511098" y="286847"/>
                  <a:pt x="503198" y="272262"/>
                  <a:pt x="486789" y="261323"/>
                </a:cubicBezTo>
                <a:close/>
              </a:path>
            </a:pathLst>
          </a:custGeom>
          <a:solidFill>
            <a:schemeClr val="accent3"/>
          </a:solidFill>
          <a:ln w="605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1"/>
          </a:p>
        </p:txBody>
      </p:sp>
      <p:sp>
        <p:nvSpPr>
          <p:cNvPr id="47" name="Graphic 41" descr="Coins">
            <a:extLst>
              <a:ext uri="{FF2B5EF4-FFF2-40B4-BE49-F238E27FC236}">
                <a16:creationId xmlns:a16="http://schemas.microsoft.com/office/drawing/2014/main" id="{3DD20190-5CA4-594F-8247-6A3E9CB41819}"/>
              </a:ext>
            </a:extLst>
          </p:cNvPr>
          <p:cNvSpPr/>
          <p:nvPr/>
        </p:nvSpPr>
        <p:spPr>
          <a:xfrm>
            <a:off x="5363925" y="4381894"/>
            <a:ext cx="834450" cy="715243"/>
          </a:xfrm>
          <a:custGeom>
            <a:avLst/>
            <a:gdLst>
              <a:gd name="connsiteX0" fmla="*/ 775840 w 834449"/>
              <a:gd name="connsiteY0" fmla="*/ 596036 h 715242"/>
              <a:gd name="connsiteX1" fmla="*/ 736104 w 834449"/>
              <a:gd name="connsiteY1" fmla="*/ 629811 h 715242"/>
              <a:gd name="connsiteX2" fmla="*/ 736104 w 834449"/>
              <a:gd name="connsiteY2" fmla="*/ 594049 h 715242"/>
              <a:gd name="connsiteX3" fmla="*/ 775840 w 834449"/>
              <a:gd name="connsiteY3" fmla="*/ 578155 h 715242"/>
              <a:gd name="connsiteX4" fmla="*/ 775840 w 834449"/>
              <a:gd name="connsiteY4" fmla="*/ 596036 h 715242"/>
              <a:gd name="connsiteX5" fmla="*/ 696368 w 834449"/>
              <a:gd name="connsiteY5" fmla="*/ 530472 h 715242"/>
              <a:gd name="connsiteX6" fmla="*/ 696368 w 834449"/>
              <a:gd name="connsiteY6" fmla="*/ 494710 h 715242"/>
              <a:gd name="connsiteX7" fmla="*/ 736104 w 834449"/>
              <a:gd name="connsiteY7" fmla="*/ 478815 h 715242"/>
              <a:gd name="connsiteX8" fmla="*/ 736104 w 834449"/>
              <a:gd name="connsiteY8" fmla="*/ 496696 h 715242"/>
              <a:gd name="connsiteX9" fmla="*/ 696368 w 834449"/>
              <a:gd name="connsiteY9" fmla="*/ 530472 h 715242"/>
              <a:gd name="connsiteX10" fmla="*/ 696368 w 834449"/>
              <a:gd name="connsiteY10" fmla="*/ 641732 h 715242"/>
              <a:gd name="connsiteX11" fmla="*/ 656633 w 834449"/>
              <a:gd name="connsiteY11" fmla="*/ 648686 h 715242"/>
              <a:gd name="connsiteX12" fmla="*/ 656633 w 834449"/>
              <a:gd name="connsiteY12" fmla="*/ 609943 h 715242"/>
              <a:gd name="connsiteX13" fmla="*/ 696368 w 834449"/>
              <a:gd name="connsiteY13" fmla="*/ 603983 h 715242"/>
              <a:gd name="connsiteX14" fmla="*/ 696368 w 834449"/>
              <a:gd name="connsiteY14" fmla="*/ 641732 h 715242"/>
              <a:gd name="connsiteX15" fmla="*/ 616897 w 834449"/>
              <a:gd name="connsiteY15" fmla="*/ 510604 h 715242"/>
              <a:gd name="connsiteX16" fmla="*/ 656633 w 834449"/>
              <a:gd name="connsiteY16" fmla="*/ 504644 h 715242"/>
              <a:gd name="connsiteX17" fmla="*/ 656633 w 834449"/>
              <a:gd name="connsiteY17" fmla="*/ 542392 h 715242"/>
              <a:gd name="connsiteX18" fmla="*/ 616897 w 834449"/>
              <a:gd name="connsiteY18" fmla="*/ 549346 h 715242"/>
              <a:gd name="connsiteX19" fmla="*/ 616897 w 834449"/>
              <a:gd name="connsiteY19" fmla="*/ 510604 h 715242"/>
              <a:gd name="connsiteX20" fmla="*/ 616897 w 834449"/>
              <a:gd name="connsiteY20" fmla="*/ 653652 h 715242"/>
              <a:gd name="connsiteX21" fmla="*/ 577161 w 834449"/>
              <a:gd name="connsiteY21" fmla="*/ 655639 h 715242"/>
              <a:gd name="connsiteX22" fmla="*/ 577161 w 834449"/>
              <a:gd name="connsiteY22" fmla="*/ 615904 h 715242"/>
              <a:gd name="connsiteX23" fmla="*/ 616897 w 834449"/>
              <a:gd name="connsiteY23" fmla="*/ 613917 h 715242"/>
              <a:gd name="connsiteX24" fmla="*/ 616897 w 834449"/>
              <a:gd name="connsiteY24" fmla="*/ 653652 h 715242"/>
              <a:gd name="connsiteX25" fmla="*/ 537425 w 834449"/>
              <a:gd name="connsiteY25" fmla="*/ 556300 h 715242"/>
              <a:gd name="connsiteX26" fmla="*/ 537425 w 834449"/>
              <a:gd name="connsiteY26" fmla="*/ 516564 h 715242"/>
              <a:gd name="connsiteX27" fmla="*/ 577161 w 834449"/>
              <a:gd name="connsiteY27" fmla="*/ 514577 h 715242"/>
              <a:gd name="connsiteX28" fmla="*/ 577161 w 834449"/>
              <a:gd name="connsiteY28" fmla="*/ 554313 h 715242"/>
              <a:gd name="connsiteX29" fmla="*/ 537425 w 834449"/>
              <a:gd name="connsiteY29" fmla="*/ 556300 h 715242"/>
              <a:gd name="connsiteX30" fmla="*/ 537425 w 834449"/>
              <a:gd name="connsiteY30" fmla="*/ 655639 h 715242"/>
              <a:gd name="connsiteX31" fmla="*/ 497690 w 834449"/>
              <a:gd name="connsiteY31" fmla="*/ 653652 h 715242"/>
              <a:gd name="connsiteX32" fmla="*/ 497690 w 834449"/>
              <a:gd name="connsiteY32" fmla="*/ 615904 h 715242"/>
              <a:gd name="connsiteX33" fmla="*/ 517558 w 834449"/>
              <a:gd name="connsiteY33" fmla="*/ 615904 h 715242"/>
              <a:gd name="connsiteX34" fmla="*/ 537425 w 834449"/>
              <a:gd name="connsiteY34" fmla="*/ 615904 h 715242"/>
              <a:gd name="connsiteX35" fmla="*/ 537425 w 834449"/>
              <a:gd name="connsiteY35" fmla="*/ 655639 h 715242"/>
              <a:gd name="connsiteX36" fmla="*/ 457954 w 834449"/>
              <a:gd name="connsiteY36" fmla="*/ 514577 h 715242"/>
              <a:gd name="connsiteX37" fmla="*/ 497690 w 834449"/>
              <a:gd name="connsiteY37" fmla="*/ 516564 h 715242"/>
              <a:gd name="connsiteX38" fmla="*/ 497690 w 834449"/>
              <a:gd name="connsiteY38" fmla="*/ 556300 h 715242"/>
              <a:gd name="connsiteX39" fmla="*/ 457954 w 834449"/>
              <a:gd name="connsiteY39" fmla="*/ 554313 h 715242"/>
              <a:gd name="connsiteX40" fmla="*/ 457954 w 834449"/>
              <a:gd name="connsiteY40" fmla="*/ 514577 h 715242"/>
              <a:gd name="connsiteX41" fmla="*/ 457954 w 834449"/>
              <a:gd name="connsiteY41" fmla="*/ 648686 h 715242"/>
              <a:gd name="connsiteX42" fmla="*/ 418218 w 834449"/>
              <a:gd name="connsiteY42" fmla="*/ 641732 h 715242"/>
              <a:gd name="connsiteX43" fmla="*/ 418218 w 834449"/>
              <a:gd name="connsiteY43" fmla="*/ 609943 h 715242"/>
              <a:gd name="connsiteX44" fmla="*/ 457954 w 834449"/>
              <a:gd name="connsiteY44" fmla="*/ 613917 h 715242"/>
              <a:gd name="connsiteX45" fmla="*/ 457954 w 834449"/>
              <a:gd name="connsiteY45" fmla="*/ 648686 h 715242"/>
              <a:gd name="connsiteX46" fmla="*/ 378483 w 834449"/>
              <a:gd name="connsiteY46" fmla="*/ 542392 h 715242"/>
              <a:gd name="connsiteX47" fmla="*/ 378483 w 834449"/>
              <a:gd name="connsiteY47" fmla="*/ 503650 h 715242"/>
              <a:gd name="connsiteX48" fmla="*/ 418218 w 834449"/>
              <a:gd name="connsiteY48" fmla="*/ 509610 h 715242"/>
              <a:gd name="connsiteX49" fmla="*/ 418218 w 834449"/>
              <a:gd name="connsiteY49" fmla="*/ 549346 h 715242"/>
              <a:gd name="connsiteX50" fmla="*/ 378483 w 834449"/>
              <a:gd name="connsiteY50" fmla="*/ 542392 h 715242"/>
              <a:gd name="connsiteX51" fmla="*/ 378483 w 834449"/>
              <a:gd name="connsiteY51" fmla="*/ 629811 h 715242"/>
              <a:gd name="connsiteX52" fmla="*/ 338747 w 834449"/>
              <a:gd name="connsiteY52" fmla="*/ 596036 h 715242"/>
              <a:gd name="connsiteX53" fmla="*/ 338747 w 834449"/>
              <a:gd name="connsiteY53" fmla="*/ 594049 h 715242"/>
              <a:gd name="connsiteX54" fmla="*/ 339740 w 834449"/>
              <a:gd name="connsiteY54" fmla="*/ 594049 h 715242"/>
              <a:gd name="connsiteX55" fmla="*/ 347687 w 834449"/>
              <a:gd name="connsiteY55" fmla="*/ 596036 h 715242"/>
              <a:gd name="connsiteX56" fmla="*/ 378483 w 834449"/>
              <a:gd name="connsiteY56" fmla="*/ 602989 h 715242"/>
              <a:gd name="connsiteX57" fmla="*/ 378483 w 834449"/>
              <a:gd name="connsiteY57" fmla="*/ 629811 h 715242"/>
              <a:gd name="connsiteX58" fmla="*/ 219540 w 834449"/>
              <a:gd name="connsiteY58" fmla="*/ 494710 h 715242"/>
              <a:gd name="connsiteX59" fmla="*/ 239408 w 834449"/>
              <a:gd name="connsiteY59" fmla="*/ 495703 h 715242"/>
              <a:gd name="connsiteX60" fmla="*/ 239408 w 834449"/>
              <a:gd name="connsiteY60" fmla="*/ 496696 h 715242"/>
              <a:gd name="connsiteX61" fmla="*/ 249342 w 834449"/>
              <a:gd name="connsiteY61" fmla="*/ 535439 h 715242"/>
              <a:gd name="connsiteX62" fmla="*/ 219540 w 834449"/>
              <a:gd name="connsiteY62" fmla="*/ 533452 h 715242"/>
              <a:gd name="connsiteX63" fmla="*/ 219540 w 834449"/>
              <a:gd name="connsiteY63" fmla="*/ 494710 h 715242"/>
              <a:gd name="connsiteX64" fmla="*/ 179804 w 834449"/>
              <a:gd name="connsiteY64" fmla="*/ 375502 h 715242"/>
              <a:gd name="connsiteX65" fmla="*/ 219540 w 834449"/>
              <a:gd name="connsiteY65" fmla="*/ 381463 h 715242"/>
              <a:gd name="connsiteX66" fmla="*/ 219540 w 834449"/>
              <a:gd name="connsiteY66" fmla="*/ 421199 h 715242"/>
              <a:gd name="connsiteX67" fmla="*/ 179804 w 834449"/>
              <a:gd name="connsiteY67" fmla="*/ 414245 h 715242"/>
              <a:gd name="connsiteX68" fmla="*/ 179804 w 834449"/>
              <a:gd name="connsiteY68" fmla="*/ 375502 h 715242"/>
              <a:gd name="connsiteX69" fmla="*/ 179804 w 834449"/>
              <a:gd name="connsiteY69" fmla="*/ 529478 h 715242"/>
              <a:gd name="connsiteX70" fmla="*/ 140068 w 834449"/>
              <a:gd name="connsiteY70" fmla="*/ 522525 h 715242"/>
              <a:gd name="connsiteX71" fmla="*/ 140068 w 834449"/>
              <a:gd name="connsiteY71" fmla="*/ 483782 h 715242"/>
              <a:gd name="connsiteX72" fmla="*/ 179804 w 834449"/>
              <a:gd name="connsiteY72" fmla="*/ 489743 h 715242"/>
              <a:gd name="connsiteX73" fmla="*/ 179804 w 834449"/>
              <a:gd name="connsiteY73" fmla="*/ 529478 h 715242"/>
              <a:gd name="connsiteX74" fmla="*/ 100333 w 834449"/>
              <a:gd name="connsiteY74" fmla="*/ 367555 h 715242"/>
              <a:gd name="connsiteX75" fmla="*/ 100333 w 834449"/>
              <a:gd name="connsiteY75" fmla="*/ 349674 h 715242"/>
              <a:gd name="connsiteX76" fmla="*/ 140068 w 834449"/>
              <a:gd name="connsiteY76" fmla="*/ 364575 h 715242"/>
              <a:gd name="connsiteX77" fmla="*/ 140068 w 834449"/>
              <a:gd name="connsiteY77" fmla="*/ 401331 h 715242"/>
              <a:gd name="connsiteX78" fmla="*/ 100333 w 834449"/>
              <a:gd name="connsiteY78" fmla="*/ 367555 h 715242"/>
              <a:gd name="connsiteX79" fmla="*/ 100333 w 834449"/>
              <a:gd name="connsiteY79" fmla="*/ 510604 h 715242"/>
              <a:gd name="connsiteX80" fmla="*/ 60597 w 834449"/>
              <a:gd name="connsiteY80" fmla="*/ 476829 h 715242"/>
              <a:gd name="connsiteX81" fmla="*/ 60597 w 834449"/>
              <a:gd name="connsiteY81" fmla="*/ 458947 h 715242"/>
              <a:gd name="connsiteX82" fmla="*/ 100333 w 834449"/>
              <a:gd name="connsiteY82" fmla="*/ 473848 h 715242"/>
              <a:gd name="connsiteX83" fmla="*/ 100333 w 834449"/>
              <a:gd name="connsiteY83" fmla="*/ 510604 h 715242"/>
              <a:gd name="connsiteX84" fmla="*/ 60597 w 834449"/>
              <a:gd name="connsiteY84" fmla="*/ 200665 h 715242"/>
              <a:gd name="connsiteX85" fmla="*/ 100333 w 834449"/>
              <a:gd name="connsiteY85" fmla="*/ 215566 h 715242"/>
              <a:gd name="connsiteX86" fmla="*/ 100333 w 834449"/>
              <a:gd name="connsiteY86" fmla="*/ 252322 h 715242"/>
              <a:gd name="connsiteX87" fmla="*/ 60597 w 834449"/>
              <a:gd name="connsiteY87" fmla="*/ 218546 h 715242"/>
              <a:gd name="connsiteX88" fmla="*/ 60597 w 834449"/>
              <a:gd name="connsiteY88" fmla="*/ 200665 h 715242"/>
              <a:gd name="connsiteX89" fmla="*/ 179804 w 834449"/>
              <a:gd name="connsiteY89" fmla="*/ 232454 h 715242"/>
              <a:gd name="connsiteX90" fmla="*/ 179804 w 834449"/>
              <a:gd name="connsiteY90" fmla="*/ 272190 h 715242"/>
              <a:gd name="connsiteX91" fmla="*/ 140068 w 834449"/>
              <a:gd name="connsiteY91" fmla="*/ 265236 h 715242"/>
              <a:gd name="connsiteX92" fmla="*/ 140068 w 834449"/>
              <a:gd name="connsiteY92" fmla="*/ 226494 h 715242"/>
              <a:gd name="connsiteX93" fmla="*/ 179804 w 834449"/>
              <a:gd name="connsiteY93" fmla="*/ 232454 h 715242"/>
              <a:gd name="connsiteX94" fmla="*/ 279143 w 834449"/>
              <a:gd name="connsiteY94" fmla="*/ 59604 h 715242"/>
              <a:gd name="connsiteX95" fmla="*/ 497690 w 834449"/>
              <a:gd name="connsiteY95" fmla="*/ 119207 h 715242"/>
              <a:gd name="connsiteX96" fmla="*/ 279143 w 834449"/>
              <a:gd name="connsiteY96" fmla="*/ 178811 h 715242"/>
              <a:gd name="connsiteX97" fmla="*/ 60597 w 834449"/>
              <a:gd name="connsiteY97" fmla="*/ 119207 h 715242"/>
              <a:gd name="connsiteX98" fmla="*/ 279143 w 834449"/>
              <a:gd name="connsiteY98" fmla="*/ 59604 h 715242"/>
              <a:gd name="connsiteX99" fmla="*/ 338747 w 834449"/>
              <a:gd name="connsiteY99" fmla="*/ 530472 h 715242"/>
              <a:gd name="connsiteX100" fmla="*/ 299011 w 834449"/>
              <a:gd name="connsiteY100" fmla="*/ 496696 h 715242"/>
              <a:gd name="connsiteX101" fmla="*/ 299011 w 834449"/>
              <a:gd name="connsiteY101" fmla="*/ 478815 h 715242"/>
              <a:gd name="connsiteX102" fmla="*/ 338747 w 834449"/>
              <a:gd name="connsiteY102" fmla="*/ 493716 h 715242"/>
              <a:gd name="connsiteX103" fmla="*/ 338747 w 834449"/>
              <a:gd name="connsiteY103" fmla="*/ 530472 h 715242"/>
              <a:gd name="connsiteX104" fmla="*/ 457954 w 834449"/>
              <a:gd name="connsiteY104" fmla="*/ 252322 h 715242"/>
              <a:gd name="connsiteX105" fmla="*/ 457954 w 834449"/>
              <a:gd name="connsiteY105" fmla="*/ 216560 h 715242"/>
              <a:gd name="connsiteX106" fmla="*/ 497690 w 834449"/>
              <a:gd name="connsiteY106" fmla="*/ 200665 h 715242"/>
              <a:gd name="connsiteX107" fmla="*/ 497690 w 834449"/>
              <a:gd name="connsiteY107" fmla="*/ 218546 h 715242"/>
              <a:gd name="connsiteX108" fmla="*/ 457954 w 834449"/>
              <a:gd name="connsiteY108" fmla="*/ 252322 h 715242"/>
              <a:gd name="connsiteX109" fmla="*/ 378483 w 834449"/>
              <a:gd name="connsiteY109" fmla="*/ 271196 h 715242"/>
              <a:gd name="connsiteX110" fmla="*/ 378483 w 834449"/>
              <a:gd name="connsiteY110" fmla="*/ 232454 h 715242"/>
              <a:gd name="connsiteX111" fmla="*/ 418218 w 834449"/>
              <a:gd name="connsiteY111" fmla="*/ 226494 h 715242"/>
              <a:gd name="connsiteX112" fmla="*/ 418218 w 834449"/>
              <a:gd name="connsiteY112" fmla="*/ 264242 h 715242"/>
              <a:gd name="connsiteX113" fmla="*/ 378483 w 834449"/>
              <a:gd name="connsiteY113" fmla="*/ 271196 h 715242"/>
              <a:gd name="connsiteX114" fmla="*/ 299011 w 834449"/>
              <a:gd name="connsiteY114" fmla="*/ 278150 h 715242"/>
              <a:gd name="connsiteX115" fmla="*/ 299011 w 834449"/>
              <a:gd name="connsiteY115" fmla="*/ 238414 h 715242"/>
              <a:gd name="connsiteX116" fmla="*/ 338747 w 834449"/>
              <a:gd name="connsiteY116" fmla="*/ 236427 h 715242"/>
              <a:gd name="connsiteX117" fmla="*/ 338747 w 834449"/>
              <a:gd name="connsiteY117" fmla="*/ 276163 h 715242"/>
              <a:gd name="connsiteX118" fmla="*/ 299011 w 834449"/>
              <a:gd name="connsiteY118" fmla="*/ 278150 h 715242"/>
              <a:gd name="connsiteX119" fmla="*/ 219540 w 834449"/>
              <a:gd name="connsiteY119" fmla="*/ 276163 h 715242"/>
              <a:gd name="connsiteX120" fmla="*/ 219540 w 834449"/>
              <a:gd name="connsiteY120" fmla="*/ 236427 h 715242"/>
              <a:gd name="connsiteX121" fmla="*/ 259276 w 834449"/>
              <a:gd name="connsiteY121" fmla="*/ 238414 h 715242"/>
              <a:gd name="connsiteX122" fmla="*/ 259276 w 834449"/>
              <a:gd name="connsiteY122" fmla="*/ 278150 h 715242"/>
              <a:gd name="connsiteX123" fmla="*/ 219540 w 834449"/>
              <a:gd name="connsiteY123" fmla="*/ 276163 h 715242"/>
              <a:gd name="connsiteX124" fmla="*/ 736104 w 834449"/>
              <a:gd name="connsiteY124" fmla="*/ 397357 h 715242"/>
              <a:gd name="connsiteX125" fmla="*/ 517558 w 834449"/>
              <a:gd name="connsiteY125" fmla="*/ 456961 h 715242"/>
              <a:gd name="connsiteX126" fmla="*/ 299011 w 834449"/>
              <a:gd name="connsiteY126" fmla="*/ 397357 h 715242"/>
              <a:gd name="connsiteX127" fmla="*/ 517558 w 834449"/>
              <a:gd name="connsiteY127" fmla="*/ 337754 h 715242"/>
              <a:gd name="connsiteX128" fmla="*/ 736104 w 834449"/>
              <a:gd name="connsiteY128" fmla="*/ 397357 h 715242"/>
              <a:gd name="connsiteX129" fmla="*/ 795708 w 834449"/>
              <a:gd name="connsiteY129" fmla="*/ 427159 h 715242"/>
              <a:gd name="connsiteX130" fmla="*/ 795708 w 834449"/>
              <a:gd name="connsiteY130" fmla="*/ 397357 h 715242"/>
              <a:gd name="connsiteX131" fmla="*/ 687428 w 834449"/>
              <a:gd name="connsiteY131" fmla="*/ 298018 h 715242"/>
              <a:gd name="connsiteX132" fmla="*/ 595042 w 834449"/>
              <a:gd name="connsiteY132" fmla="*/ 282124 h 715242"/>
              <a:gd name="connsiteX133" fmla="*/ 596036 w 834449"/>
              <a:gd name="connsiteY133" fmla="*/ 268216 h 715242"/>
              <a:gd name="connsiteX134" fmla="*/ 556300 w 834449"/>
              <a:gd name="connsiteY134" fmla="*/ 198679 h 715242"/>
              <a:gd name="connsiteX135" fmla="*/ 556300 w 834449"/>
              <a:gd name="connsiteY135" fmla="*/ 119207 h 715242"/>
              <a:gd name="connsiteX136" fmla="*/ 448020 w 834449"/>
              <a:gd name="connsiteY136" fmla="*/ 19868 h 715242"/>
              <a:gd name="connsiteX137" fmla="*/ 278150 w 834449"/>
              <a:gd name="connsiteY137" fmla="*/ 0 h 715242"/>
              <a:gd name="connsiteX138" fmla="*/ 0 w 834449"/>
              <a:gd name="connsiteY138" fmla="*/ 119207 h 715242"/>
              <a:gd name="connsiteX139" fmla="*/ 0 w 834449"/>
              <a:gd name="connsiteY139" fmla="*/ 218546 h 715242"/>
              <a:gd name="connsiteX140" fmla="*/ 39736 w 834449"/>
              <a:gd name="connsiteY140" fmla="*/ 288084 h 715242"/>
              <a:gd name="connsiteX141" fmla="*/ 39736 w 834449"/>
              <a:gd name="connsiteY141" fmla="*/ 306958 h 715242"/>
              <a:gd name="connsiteX142" fmla="*/ 0 w 834449"/>
              <a:gd name="connsiteY142" fmla="*/ 377489 h 715242"/>
              <a:gd name="connsiteX143" fmla="*/ 0 w 834449"/>
              <a:gd name="connsiteY143" fmla="*/ 476829 h 715242"/>
              <a:gd name="connsiteX144" fmla="*/ 108280 w 834449"/>
              <a:gd name="connsiteY144" fmla="*/ 576168 h 715242"/>
              <a:gd name="connsiteX145" fmla="*/ 278150 w 834449"/>
              <a:gd name="connsiteY145" fmla="*/ 596036 h 715242"/>
              <a:gd name="connsiteX146" fmla="*/ 386430 w 834449"/>
              <a:gd name="connsiteY146" fmla="*/ 695375 h 715242"/>
              <a:gd name="connsiteX147" fmla="*/ 556300 w 834449"/>
              <a:gd name="connsiteY147" fmla="*/ 715243 h 715242"/>
              <a:gd name="connsiteX148" fmla="*/ 834450 w 834449"/>
              <a:gd name="connsiteY148" fmla="*/ 596036 h 715242"/>
              <a:gd name="connsiteX149" fmla="*/ 834450 w 834449"/>
              <a:gd name="connsiteY149" fmla="*/ 496696 h 715242"/>
              <a:gd name="connsiteX150" fmla="*/ 795708 w 834449"/>
              <a:gd name="connsiteY150" fmla="*/ 427159 h 71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34449" h="715242">
                <a:moveTo>
                  <a:pt x="775840" y="596036"/>
                </a:moveTo>
                <a:cubicBezTo>
                  <a:pt x="775840" y="608950"/>
                  <a:pt x="760939" y="620870"/>
                  <a:pt x="736104" y="629811"/>
                </a:cubicBezTo>
                <a:lnTo>
                  <a:pt x="736104" y="594049"/>
                </a:lnTo>
                <a:cubicBezTo>
                  <a:pt x="750012" y="590075"/>
                  <a:pt x="763919" y="584115"/>
                  <a:pt x="775840" y="578155"/>
                </a:cubicBezTo>
                <a:lnTo>
                  <a:pt x="775840" y="596036"/>
                </a:lnTo>
                <a:close/>
                <a:moveTo>
                  <a:pt x="696368" y="530472"/>
                </a:moveTo>
                <a:lnTo>
                  <a:pt x="696368" y="494710"/>
                </a:lnTo>
                <a:cubicBezTo>
                  <a:pt x="710276" y="490736"/>
                  <a:pt x="724183" y="484776"/>
                  <a:pt x="736104" y="478815"/>
                </a:cubicBezTo>
                <a:lnTo>
                  <a:pt x="736104" y="496696"/>
                </a:lnTo>
                <a:cubicBezTo>
                  <a:pt x="736104" y="509610"/>
                  <a:pt x="721203" y="521531"/>
                  <a:pt x="696368" y="530472"/>
                </a:cubicBezTo>
                <a:close/>
                <a:moveTo>
                  <a:pt x="696368" y="641732"/>
                </a:moveTo>
                <a:cubicBezTo>
                  <a:pt x="684448" y="644712"/>
                  <a:pt x="670540" y="646699"/>
                  <a:pt x="656633" y="648686"/>
                </a:cubicBezTo>
                <a:lnTo>
                  <a:pt x="656633" y="609943"/>
                </a:lnTo>
                <a:cubicBezTo>
                  <a:pt x="669547" y="607956"/>
                  <a:pt x="683454" y="605970"/>
                  <a:pt x="696368" y="603983"/>
                </a:cubicBezTo>
                <a:lnTo>
                  <a:pt x="696368" y="641732"/>
                </a:lnTo>
                <a:close/>
                <a:moveTo>
                  <a:pt x="616897" y="510604"/>
                </a:moveTo>
                <a:cubicBezTo>
                  <a:pt x="629811" y="508617"/>
                  <a:pt x="643718" y="506630"/>
                  <a:pt x="656633" y="504644"/>
                </a:cubicBezTo>
                <a:lnTo>
                  <a:pt x="656633" y="542392"/>
                </a:lnTo>
                <a:cubicBezTo>
                  <a:pt x="644712" y="545373"/>
                  <a:pt x="630804" y="547359"/>
                  <a:pt x="616897" y="549346"/>
                </a:cubicBezTo>
                <a:lnTo>
                  <a:pt x="616897" y="510604"/>
                </a:lnTo>
                <a:close/>
                <a:moveTo>
                  <a:pt x="616897" y="653652"/>
                </a:moveTo>
                <a:cubicBezTo>
                  <a:pt x="603983" y="654646"/>
                  <a:pt x="591069" y="655639"/>
                  <a:pt x="577161" y="655639"/>
                </a:cubicBezTo>
                <a:lnTo>
                  <a:pt x="577161" y="615904"/>
                </a:lnTo>
                <a:cubicBezTo>
                  <a:pt x="589082" y="615904"/>
                  <a:pt x="602989" y="614910"/>
                  <a:pt x="616897" y="613917"/>
                </a:cubicBezTo>
                <a:lnTo>
                  <a:pt x="616897" y="653652"/>
                </a:lnTo>
                <a:close/>
                <a:moveTo>
                  <a:pt x="537425" y="556300"/>
                </a:moveTo>
                <a:lnTo>
                  <a:pt x="537425" y="516564"/>
                </a:lnTo>
                <a:cubicBezTo>
                  <a:pt x="549346" y="516564"/>
                  <a:pt x="563254" y="515571"/>
                  <a:pt x="577161" y="514577"/>
                </a:cubicBezTo>
                <a:lnTo>
                  <a:pt x="577161" y="554313"/>
                </a:lnTo>
                <a:cubicBezTo>
                  <a:pt x="564247" y="555307"/>
                  <a:pt x="551333" y="555307"/>
                  <a:pt x="537425" y="556300"/>
                </a:cubicBezTo>
                <a:close/>
                <a:moveTo>
                  <a:pt x="537425" y="655639"/>
                </a:moveTo>
                <a:cubicBezTo>
                  <a:pt x="523518" y="655639"/>
                  <a:pt x="510604" y="654646"/>
                  <a:pt x="497690" y="653652"/>
                </a:cubicBezTo>
                <a:lnTo>
                  <a:pt x="497690" y="615904"/>
                </a:lnTo>
                <a:cubicBezTo>
                  <a:pt x="504644" y="615904"/>
                  <a:pt x="510604" y="615904"/>
                  <a:pt x="517558" y="615904"/>
                </a:cubicBezTo>
                <a:cubicBezTo>
                  <a:pt x="523518" y="615904"/>
                  <a:pt x="530472" y="615904"/>
                  <a:pt x="537425" y="615904"/>
                </a:cubicBezTo>
                <a:lnTo>
                  <a:pt x="537425" y="655639"/>
                </a:lnTo>
                <a:close/>
                <a:moveTo>
                  <a:pt x="457954" y="514577"/>
                </a:moveTo>
                <a:cubicBezTo>
                  <a:pt x="470868" y="515571"/>
                  <a:pt x="483782" y="516564"/>
                  <a:pt x="497690" y="516564"/>
                </a:cubicBezTo>
                <a:lnTo>
                  <a:pt x="497690" y="556300"/>
                </a:lnTo>
                <a:cubicBezTo>
                  <a:pt x="483782" y="556300"/>
                  <a:pt x="470868" y="555307"/>
                  <a:pt x="457954" y="554313"/>
                </a:cubicBezTo>
                <a:lnTo>
                  <a:pt x="457954" y="514577"/>
                </a:lnTo>
                <a:close/>
                <a:moveTo>
                  <a:pt x="457954" y="648686"/>
                </a:moveTo>
                <a:cubicBezTo>
                  <a:pt x="444047" y="646699"/>
                  <a:pt x="430139" y="644712"/>
                  <a:pt x="418218" y="641732"/>
                </a:cubicBezTo>
                <a:lnTo>
                  <a:pt x="418218" y="609943"/>
                </a:lnTo>
                <a:cubicBezTo>
                  <a:pt x="431132" y="611930"/>
                  <a:pt x="444047" y="612923"/>
                  <a:pt x="457954" y="613917"/>
                </a:cubicBezTo>
                <a:lnTo>
                  <a:pt x="457954" y="648686"/>
                </a:lnTo>
                <a:close/>
                <a:moveTo>
                  <a:pt x="378483" y="542392"/>
                </a:moveTo>
                <a:lnTo>
                  <a:pt x="378483" y="503650"/>
                </a:lnTo>
                <a:cubicBezTo>
                  <a:pt x="391397" y="505637"/>
                  <a:pt x="404311" y="508617"/>
                  <a:pt x="418218" y="509610"/>
                </a:cubicBezTo>
                <a:lnTo>
                  <a:pt x="418218" y="549346"/>
                </a:lnTo>
                <a:cubicBezTo>
                  <a:pt x="404311" y="547359"/>
                  <a:pt x="390403" y="545373"/>
                  <a:pt x="378483" y="542392"/>
                </a:cubicBezTo>
                <a:close/>
                <a:moveTo>
                  <a:pt x="378483" y="629811"/>
                </a:moveTo>
                <a:cubicBezTo>
                  <a:pt x="353648" y="619877"/>
                  <a:pt x="338747" y="607956"/>
                  <a:pt x="338747" y="596036"/>
                </a:cubicBezTo>
                <a:lnTo>
                  <a:pt x="338747" y="594049"/>
                </a:lnTo>
                <a:cubicBezTo>
                  <a:pt x="338747" y="594049"/>
                  <a:pt x="338747" y="594049"/>
                  <a:pt x="339740" y="594049"/>
                </a:cubicBezTo>
                <a:cubicBezTo>
                  <a:pt x="342721" y="595042"/>
                  <a:pt x="344707" y="596036"/>
                  <a:pt x="347687" y="596036"/>
                </a:cubicBezTo>
                <a:cubicBezTo>
                  <a:pt x="357621" y="599016"/>
                  <a:pt x="367555" y="601003"/>
                  <a:pt x="378483" y="602989"/>
                </a:cubicBezTo>
                <a:lnTo>
                  <a:pt x="378483" y="629811"/>
                </a:lnTo>
                <a:close/>
                <a:moveTo>
                  <a:pt x="219540" y="494710"/>
                </a:moveTo>
                <a:cubicBezTo>
                  <a:pt x="226494" y="494710"/>
                  <a:pt x="232454" y="495703"/>
                  <a:pt x="239408" y="495703"/>
                </a:cubicBezTo>
                <a:lnTo>
                  <a:pt x="239408" y="496696"/>
                </a:lnTo>
                <a:cubicBezTo>
                  <a:pt x="239408" y="510604"/>
                  <a:pt x="242388" y="524511"/>
                  <a:pt x="249342" y="535439"/>
                </a:cubicBezTo>
                <a:cubicBezTo>
                  <a:pt x="239408" y="535439"/>
                  <a:pt x="229474" y="534445"/>
                  <a:pt x="219540" y="533452"/>
                </a:cubicBezTo>
                <a:lnTo>
                  <a:pt x="219540" y="494710"/>
                </a:lnTo>
                <a:close/>
                <a:moveTo>
                  <a:pt x="179804" y="375502"/>
                </a:moveTo>
                <a:cubicBezTo>
                  <a:pt x="192718" y="377489"/>
                  <a:pt x="205632" y="380469"/>
                  <a:pt x="219540" y="381463"/>
                </a:cubicBezTo>
                <a:lnTo>
                  <a:pt x="219540" y="421199"/>
                </a:lnTo>
                <a:cubicBezTo>
                  <a:pt x="205632" y="419212"/>
                  <a:pt x="191725" y="417225"/>
                  <a:pt x="179804" y="414245"/>
                </a:cubicBezTo>
                <a:lnTo>
                  <a:pt x="179804" y="375502"/>
                </a:lnTo>
                <a:close/>
                <a:moveTo>
                  <a:pt x="179804" y="529478"/>
                </a:moveTo>
                <a:cubicBezTo>
                  <a:pt x="165897" y="527492"/>
                  <a:pt x="151989" y="525505"/>
                  <a:pt x="140068" y="522525"/>
                </a:cubicBezTo>
                <a:lnTo>
                  <a:pt x="140068" y="483782"/>
                </a:lnTo>
                <a:cubicBezTo>
                  <a:pt x="152982" y="485769"/>
                  <a:pt x="165897" y="488749"/>
                  <a:pt x="179804" y="489743"/>
                </a:cubicBezTo>
                <a:lnTo>
                  <a:pt x="179804" y="529478"/>
                </a:lnTo>
                <a:close/>
                <a:moveTo>
                  <a:pt x="100333" y="367555"/>
                </a:moveTo>
                <a:lnTo>
                  <a:pt x="100333" y="349674"/>
                </a:lnTo>
                <a:cubicBezTo>
                  <a:pt x="112253" y="355635"/>
                  <a:pt x="125167" y="360602"/>
                  <a:pt x="140068" y="364575"/>
                </a:cubicBezTo>
                <a:lnTo>
                  <a:pt x="140068" y="401331"/>
                </a:lnTo>
                <a:cubicBezTo>
                  <a:pt x="115234" y="392390"/>
                  <a:pt x="100333" y="380469"/>
                  <a:pt x="100333" y="367555"/>
                </a:cubicBezTo>
                <a:close/>
                <a:moveTo>
                  <a:pt x="100333" y="510604"/>
                </a:moveTo>
                <a:cubicBezTo>
                  <a:pt x="75498" y="500670"/>
                  <a:pt x="60597" y="488749"/>
                  <a:pt x="60597" y="476829"/>
                </a:cubicBezTo>
                <a:lnTo>
                  <a:pt x="60597" y="458947"/>
                </a:lnTo>
                <a:cubicBezTo>
                  <a:pt x="72518" y="464908"/>
                  <a:pt x="85432" y="469875"/>
                  <a:pt x="100333" y="473848"/>
                </a:cubicBezTo>
                <a:lnTo>
                  <a:pt x="100333" y="510604"/>
                </a:lnTo>
                <a:close/>
                <a:moveTo>
                  <a:pt x="60597" y="200665"/>
                </a:moveTo>
                <a:cubicBezTo>
                  <a:pt x="72518" y="206626"/>
                  <a:pt x="85432" y="211593"/>
                  <a:pt x="100333" y="215566"/>
                </a:cubicBezTo>
                <a:lnTo>
                  <a:pt x="100333" y="252322"/>
                </a:lnTo>
                <a:cubicBezTo>
                  <a:pt x="75498" y="242388"/>
                  <a:pt x="60597" y="230467"/>
                  <a:pt x="60597" y="218546"/>
                </a:cubicBezTo>
                <a:lnTo>
                  <a:pt x="60597" y="200665"/>
                </a:lnTo>
                <a:close/>
                <a:moveTo>
                  <a:pt x="179804" y="232454"/>
                </a:moveTo>
                <a:lnTo>
                  <a:pt x="179804" y="272190"/>
                </a:lnTo>
                <a:cubicBezTo>
                  <a:pt x="165897" y="270203"/>
                  <a:pt x="151989" y="268216"/>
                  <a:pt x="140068" y="265236"/>
                </a:cubicBezTo>
                <a:lnTo>
                  <a:pt x="140068" y="226494"/>
                </a:lnTo>
                <a:cubicBezTo>
                  <a:pt x="152982" y="228480"/>
                  <a:pt x="165897" y="230467"/>
                  <a:pt x="179804" y="232454"/>
                </a:cubicBezTo>
                <a:close/>
                <a:moveTo>
                  <a:pt x="279143" y="59604"/>
                </a:moveTo>
                <a:cubicBezTo>
                  <a:pt x="400337" y="59604"/>
                  <a:pt x="497690" y="86425"/>
                  <a:pt x="497690" y="119207"/>
                </a:cubicBezTo>
                <a:cubicBezTo>
                  <a:pt x="497690" y="151989"/>
                  <a:pt x="400337" y="178811"/>
                  <a:pt x="279143" y="178811"/>
                </a:cubicBezTo>
                <a:cubicBezTo>
                  <a:pt x="157949" y="178811"/>
                  <a:pt x="60597" y="151989"/>
                  <a:pt x="60597" y="119207"/>
                </a:cubicBezTo>
                <a:cubicBezTo>
                  <a:pt x="60597" y="86425"/>
                  <a:pt x="157949" y="59604"/>
                  <a:pt x="279143" y="59604"/>
                </a:cubicBezTo>
                <a:close/>
                <a:moveTo>
                  <a:pt x="338747" y="530472"/>
                </a:moveTo>
                <a:cubicBezTo>
                  <a:pt x="313912" y="520538"/>
                  <a:pt x="299011" y="508617"/>
                  <a:pt x="299011" y="496696"/>
                </a:cubicBezTo>
                <a:lnTo>
                  <a:pt x="299011" y="478815"/>
                </a:lnTo>
                <a:cubicBezTo>
                  <a:pt x="310932" y="484776"/>
                  <a:pt x="323846" y="489743"/>
                  <a:pt x="338747" y="493716"/>
                </a:cubicBezTo>
                <a:lnTo>
                  <a:pt x="338747" y="530472"/>
                </a:lnTo>
                <a:close/>
                <a:moveTo>
                  <a:pt x="457954" y="252322"/>
                </a:moveTo>
                <a:lnTo>
                  <a:pt x="457954" y="216560"/>
                </a:lnTo>
                <a:cubicBezTo>
                  <a:pt x="471862" y="212586"/>
                  <a:pt x="485769" y="206626"/>
                  <a:pt x="497690" y="200665"/>
                </a:cubicBezTo>
                <a:lnTo>
                  <a:pt x="497690" y="218546"/>
                </a:lnTo>
                <a:cubicBezTo>
                  <a:pt x="497690" y="231461"/>
                  <a:pt x="482789" y="243381"/>
                  <a:pt x="457954" y="252322"/>
                </a:cubicBezTo>
                <a:close/>
                <a:moveTo>
                  <a:pt x="378483" y="271196"/>
                </a:moveTo>
                <a:lnTo>
                  <a:pt x="378483" y="232454"/>
                </a:lnTo>
                <a:cubicBezTo>
                  <a:pt x="391397" y="230467"/>
                  <a:pt x="405304" y="228480"/>
                  <a:pt x="418218" y="226494"/>
                </a:cubicBezTo>
                <a:lnTo>
                  <a:pt x="418218" y="264242"/>
                </a:lnTo>
                <a:cubicBezTo>
                  <a:pt x="406298" y="267223"/>
                  <a:pt x="392390" y="269209"/>
                  <a:pt x="378483" y="271196"/>
                </a:cubicBezTo>
                <a:close/>
                <a:moveTo>
                  <a:pt x="299011" y="278150"/>
                </a:moveTo>
                <a:lnTo>
                  <a:pt x="299011" y="238414"/>
                </a:lnTo>
                <a:cubicBezTo>
                  <a:pt x="310932" y="238414"/>
                  <a:pt x="324839" y="237421"/>
                  <a:pt x="338747" y="236427"/>
                </a:cubicBezTo>
                <a:lnTo>
                  <a:pt x="338747" y="276163"/>
                </a:lnTo>
                <a:cubicBezTo>
                  <a:pt x="325833" y="277157"/>
                  <a:pt x="312919" y="277157"/>
                  <a:pt x="299011" y="278150"/>
                </a:cubicBezTo>
                <a:close/>
                <a:moveTo>
                  <a:pt x="219540" y="276163"/>
                </a:moveTo>
                <a:lnTo>
                  <a:pt x="219540" y="236427"/>
                </a:lnTo>
                <a:cubicBezTo>
                  <a:pt x="232454" y="237421"/>
                  <a:pt x="245368" y="238414"/>
                  <a:pt x="259276" y="238414"/>
                </a:cubicBezTo>
                <a:lnTo>
                  <a:pt x="259276" y="278150"/>
                </a:lnTo>
                <a:cubicBezTo>
                  <a:pt x="245368" y="277157"/>
                  <a:pt x="232454" y="277157"/>
                  <a:pt x="219540" y="276163"/>
                </a:cubicBezTo>
                <a:close/>
                <a:moveTo>
                  <a:pt x="736104" y="397357"/>
                </a:moveTo>
                <a:cubicBezTo>
                  <a:pt x="736104" y="430139"/>
                  <a:pt x="638752" y="456961"/>
                  <a:pt x="517558" y="456961"/>
                </a:cubicBezTo>
                <a:cubicBezTo>
                  <a:pt x="396364" y="456961"/>
                  <a:pt x="299011" y="430139"/>
                  <a:pt x="299011" y="397357"/>
                </a:cubicBezTo>
                <a:cubicBezTo>
                  <a:pt x="299011" y="364575"/>
                  <a:pt x="396364" y="337754"/>
                  <a:pt x="517558" y="337754"/>
                </a:cubicBezTo>
                <a:cubicBezTo>
                  <a:pt x="638752" y="337754"/>
                  <a:pt x="736104" y="364575"/>
                  <a:pt x="736104" y="397357"/>
                </a:cubicBezTo>
                <a:close/>
                <a:moveTo>
                  <a:pt x="795708" y="427159"/>
                </a:moveTo>
                <a:lnTo>
                  <a:pt x="795708" y="397357"/>
                </a:lnTo>
                <a:cubicBezTo>
                  <a:pt x="795708" y="350668"/>
                  <a:pt x="758952" y="316892"/>
                  <a:pt x="687428" y="298018"/>
                </a:cubicBezTo>
                <a:cubicBezTo>
                  <a:pt x="660606" y="291064"/>
                  <a:pt x="629811" y="285104"/>
                  <a:pt x="595042" y="282124"/>
                </a:cubicBezTo>
                <a:cubicBezTo>
                  <a:pt x="596036" y="278150"/>
                  <a:pt x="596036" y="273183"/>
                  <a:pt x="596036" y="268216"/>
                </a:cubicBezTo>
                <a:cubicBezTo>
                  <a:pt x="596036" y="240401"/>
                  <a:pt x="583122" y="216560"/>
                  <a:pt x="556300" y="198679"/>
                </a:cubicBezTo>
                <a:lnTo>
                  <a:pt x="556300" y="119207"/>
                </a:lnTo>
                <a:cubicBezTo>
                  <a:pt x="556300" y="72518"/>
                  <a:pt x="519544" y="38742"/>
                  <a:pt x="448020" y="19868"/>
                </a:cubicBezTo>
                <a:cubicBezTo>
                  <a:pt x="401331" y="6954"/>
                  <a:pt x="341727" y="0"/>
                  <a:pt x="278150" y="0"/>
                </a:cubicBezTo>
                <a:cubicBezTo>
                  <a:pt x="194705" y="0"/>
                  <a:pt x="0" y="11921"/>
                  <a:pt x="0" y="119207"/>
                </a:cubicBezTo>
                <a:lnTo>
                  <a:pt x="0" y="218546"/>
                </a:lnTo>
                <a:cubicBezTo>
                  <a:pt x="0" y="246361"/>
                  <a:pt x="12914" y="270203"/>
                  <a:pt x="39736" y="288084"/>
                </a:cubicBezTo>
                <a:lnTo>
                  <a:pt x="39736" y="306958"/>
                </a:lnTo>
                <a:cubicBezTo>
                  <a:pt x="15894" y="323846"/>
                  <a:pt x="0" y="346694"/>
                  <a:pt x="0" y="377489"/>
                </a:cubicBezTo>
                <a:lnTo>
                  <a:pt x="0" y="476829"/>
                </a:lnTo>
                <a:cubicBezTo>
                  <a:pt x="0" y="523518"/>
                  <a:pt x="36756" y="557293"/>
                  <a:pt x="108280" y="576168"/>
                </a:cubicBezTo>
                <a:cubicBezTo>
                  <a:pt x="154969" y="589082"/>
                  <a:pt x="214573" y="596036"/>
                  <a:pt x="278150" y="596036"/>
                </a:cubicBezTo>
                <a:cubicBezTo>
                  <a:pt x="278150" y="642725"/>
                  <a:pt x="314905" y="676500"/>
                  <a:pt x="386430" y="695375"/>
                </a:cubicBezTo>
                <a:cubicBezTo>
                  <a:pt x="433119" y="708289"/>
                  <a:pt x="492723" y="715243"/>
                  <a:pt x="556300" y="715243"/>
                </a:cubicBezTo>
                <a:cubicBezTo>
                  <a:pt x="639745" y="715243"/>
                  <a:pt x="834450" y="703322"/>
                  <a:pt x="834450" y="596036"/>
                </a:cubicBezTo>
                <a:lnTo>
                  <a:pt x="834450" y="496696"/>
                </a:lnTo>
                <a:cubicBezTo>
                  <a:pt x="835443" y="468881"/>
                  <a:pt x="822529" y="445040"/>
                  <a:pt x="795708" y="427159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CBD0270-0ADC-4D43-9A12-98E745B38BD7}"/>
              </a:ext>
            </a:extLst>
          </p:cNvPr>
          <p:cNvSpPr/>
          <p:nvPr/>
        </p:nvSpPr>
        <p:spPr>
          <a:xfrm>
            <a:off x="5029946" y="2460242"/>
            <a:ext cx="784781" cy="784780"/>
          </a:xfrm>
          <a:custGeom>
            <a:avLst/>
            <a:gdLst>
              <a:gd name="connsiteX0" fmla="*/ 377490 w 784781"/>
              <a:gd name="connsiteY0" fmla="*/ 168877 h 784780"/>
              <a:gd name="connsiteX1" fmla="*/ 489744 w 784781"/>
              <a:gd name="connsiteY1" fmla="*/ 196692 h 784780"/>
              <a:gd name="connsiteX2" fmla="*/ 445041 w 784781"/>
              <a:gd name="connsiteY2" fmla="*/ 241395 h 784780"/>
              <a:gd name="connsiteX3" fmla="*/ 377490 w 784781"/>
              <a:gd name="connsiteY3" fmla="*/ 228481 h 784780"/>
              <a:gd name="connsiteX4" fmla="*/ 198679 w 784781"/>
              <a:gd name="connsiteY4" fmla="*/ 407292 h 784780"/>
              <a:gd name="connsiteX5" fmla="*/ 377490 w 784781"/>
              <a:gd name="connsiteY5" fmla="*/ 586103 h 784780"/>
              <a:gd name="connsiteX6" fmla="*/ 556301 w 784781"/>
              <a:gd name="connsiteY6" fmla="*/ 407292 h 784780"/>
              <a:gd name="connsiteX7" fmla="*/ 543387 w 784781"/>
              <a:gd name="connsiteY7" fmla="*/ 339741 h 784780"/>
              <a:gd name="connsiteX8" fmla="*/ 588089 w 784781"/>
              <a:gd name="connsiteY8" fmla="*/ 295038 h 784780"/>
              <a:gd name="connsiteX9" fmla="*/ 615905 w 784781"/>
              <a:gd name="connsiteY9" fmla="*/ 407292 h 784780"/>
              <a:gd name="connsiteX10" fmla="*/ 377490 w 784781"/>
              <a:gd name="connsiteY10" fmla="*/ 645707 h 784780"/>
              <a:gd name="connsiteX11" fmla="*/ 139075 w 784781"/>
              <a:gd name="connsiteY11" fmla="*/ 407292 h 784780"/>
              <a:gd name="connsiteX12" fmla="*/ 377490 w 784781"/>
              <a:gd name="connsiteY12" fmla="*/ 168877 h 784780"/>
              <a:gd name="connsiteX13" fmla="*/ 377489 w 784781"/>
              <a:gd name="connsiteY13" fmla="*/ 29802 h 784780"/>
              <a:gd name="connsiteX14" fmla="*/ 555307 w 784781"/>
              <a:gd name="connsiteY14" fmla="*/ 73511 h 784780"/>
              <a:gd name="connsiteX15" fmla="*/ 548353 w 784781"/>
              <a:gd name="connsiteY15" fmla="*/ 80465 h 784780"/>
              <a:gd name="connsiteX16" fmla="*/ 534445 w 784781"/>
              <a:gd name="connsiteY16" fmla="*/ 94373 h 784780"/>
              <a:gd name="connsiteX17" fmla="*/ 537425 w 784781"/>
              <a:gd name="connsiteY17" fmla="*/ 114240 h 784780"/>
              <a:gd name="connsiteX18" fmla="*/ 539412 w 784781"/>
              <a:gd name="connsiteY18" fmla="*/ 134108 h 784780"/>
              <a:gd name="connsiteX19" fmla="*/ 377489 w 784781"/>
              <a:gd name="connsiteY19" fmla="*/ 89406 h 784780"/>
              <a:gd name="connsiteX20" fmla="*/ 59604 w 784781"/>
              <a:gd name="connsiteY20" fmla="*/ 407291 h 784780"/>
              <a:gd name="connsiteX21" fmla="*/ 377489 w 784781"/>
              <a:gd name="connsiteY21" fmla="*/ 725177 h 784780"/>
              <a:gd name="connsiteX22" fmla="*/ 695375 w 784781"/>
              <a:gd name="connsiteY22" fmla="*/ 407291 h 784780"/>
              <a:gd name="connsiteX23" fmla="*/ 650672 w 784781"/>
              <a:gd name="connsiteY23" fmla="*/ 245368 h 784780"/>
              <a:gd name="connsiteX24" fmla="*/ 671533 w 784781"/>
              <a:gd name="connsiteY24" fmla="*/ 248348 h 784780"/>
              <a:gd name="connsiteX25" fmla="*/ 690408 w 784781"/>
              <a:gd name="connsiteY25" fmla="*/ 250335 h 784780"/>
              <a:gd name="connsiteX26" fmla="*/ 703322 w 784781"/>
              <a:gd name="connsiteY26" fmla="*/ 236428 h 784780"/>
              <a:gd name="connsiteX27" fmla="*/ 710276 w 784781"/>
              <a:gd name="connsiteY27" fmla="*/ 230467 h 784780"/>
              <a:gd name="connsiteX28" fmla="*/ 754978 w 784781"/>
              <a:gd name="connsiteY28" fmla="*/ 407291 h 784780"/>
              <a:gd name="connsiteX29" fmla="*/ 377489 w 784781"/>
              <a:gd name="connsiteY29" fmla="*/ 784780 h 784780"/>
              <a:gd name="connsiteX30" fmla="*/ 0 w 784781"/>
              <a:gd name="connsiteY30" fmla="*/ 407291 h 784780"/>
              <a:gd name="connsiteX31" fmla="*/ 377489 w 784781"/>
              <a:gd name="connsiteY31" fmla="*/ 29802 h 784780"/>
              <a:gd name="connsiteX32" fmla="*/ 685441 w 784781"/>
              <a:gd name="connsiteY32" fmla="*/ 0 h 784780"/>
              <a:gd name="connsiteX33" fmla="*/ 695375 w 784781"/>
              <a:gd name="connsiteY33" fmla="*/ 89405 h 784780"/>
              <a:gd name="connsiteX34" fmla="*/ 784781 w 784781"/>
              <a:gd name="connsiteY34" fmla="*/ 99339 h 784780"/>
              <a:gd name="connsiteX35" fmla="*/ 675507 w 784781"/>
              <a:gd name="connsiteY35" fmla="*/ 208612 h 784780"/>
              <a:gd name="connsiteX36" fmla="*/ 623851 w 784781"/>
              <a:gd name="connsiteY36" fmla="*/ 202652 h 784780"/>
              <a:gd name="connsiteX37" fmla="*/ 464908 w 784781"/>
              <a:gd name="connsiteY37" fmla="*/ 361595 h 784780"/>
              <a:gd name="connsiteX38" fmla="*/ 475836 w 784781"/>
              <a:gd name="connsiteY38" fmla="*/ 407291 h 784780"/>
              <a:gd name="connsiteX39" fmla="*/ 376496 w 784781"/>
              <a:gd name="connsiteY39" fmla="*/ 506630 h 784780"/>
              <a:gd name="connsiteX40" fmla="*/ 277157 w 784781"/>
              <a:gd name="connsiteY40" fmla="*/ 407291 h 784780"/>
              <a:gd name="connsiteX41" fmla="*/ 376496 w 784781"/>
              <a:gd name="connsiteY41" fmla="*/ 307952 h 784780"/>
              <a:gd name="connsiteX42" fmla="*/ 423186 w 784781"/>
              <a:gd name="connsiteY42" fmla="*/ 319872 h 784780"/>
              <a:gd name="connsiteX43" fmla="*/ 582129 w 784781"/>
              <a:gd name="connsiteY43" fmla="*/ 160930 h 784780"/>
              <a:gd name="connsiteX44" fmla="*/ 576168 w 784781"/>
              <a:gd name="connsiteY44" fmla="*/ 109273 h 78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84781" h="784780">
                <a:moveTo>
                  <a:pt x="377490" y="168877"/>
                </a:moveTo>
                <a:cubicBezTo>
                  <a:pt x="418219" y="168877"/>
                  <a:pt x="455968" y="178811"/>
                  <a:pt x="489744" y="196692"/>
                </a:cubicBezTo>
                <a:lnTo>
                  <a:pt x="445041" y="241395"/>
                </a:lnTo>
                <a:cubicBezTo>
                  <a:pt x="424180" y="233448"/>
                  <a:pt x="401332" y="228481"/>
                  <a:pt x="377490" y="228481"/>
                </a:cubicBezTo>
                <a:cubicBezTo>
                  <a:pt x="279144" y="228481"/>
                  <a:pt x="198679" y="308945"/>
                  <a:pt x="198679" y="407292"/>
                </a:cubicBezTo>
                <a:cubicBezTo>
                  <a:pt x="198679" y="505638"/>
                  <a:pt x="279144" y="586103"/>
                  <a:pt x="377490" y="586103"/>
                </a:cubicBezTo>
                <a:cubicBezTo>
                  <a:pt x="475836" y="586103"/>
                  <a:pt x="556301" y="505638"/>
                  <a:pt x="556301" y="407292"/>
                </a:cubicBezTo>
                <a:cubicBezTo>
                  <a:pt x="556301" y="383451"/>
                  <a:pt x="552327" y="360603"/>
                  <a:pt x="543387" y="339741"/>
                </a:cubicBezTo>
                <a:lnTo>
                  <a:pt x="588089" y="295038"/>
                </a:lnTo>
                <a:cubicBezTo>
                  <a:pt x="605971" y="328813"/>
                  <a:pt x="615905" y="366563"/>
                  <a:pt x="615905" y="407292"/>
                </a:cubicBezTo>
                <a:cubicBezTo>
                  <a:pt x="615905" y="538420"/>
                  <a:pt x="508618" y="645707"/>
                  <a:pt x="377490" y="645707"/>
                </a:cubicBezTo>
                <a:cubicBezTo>
                  <a:pt x="246361" y="645707"/>
                  <a:pt x="139075" y="538420"/>
                  <a:pt x="139075" y="407292"/>
                </a:cubicBezTo>
                <a:cubicBezTo>
                  <a:pt x="139075" y="276163"/>
                  <a:pt x="246361" y="168877"/>
                  <a:pt x="377490" y="168877"/>
                </a:cubicBezTo>
                <a:close/>
                <a:moveTo>
                  <a:pt x="377489" y="29802"/>
                </a:moveTo>
                <a:cubicBezTo>
                  <a:pt x="442060" y="29802"/>
                  <a:pt x="501663" y="45696"/>
                  <a:pt x="555307" y="73511"/>
                </a:cubicBezTo>
                <a:lnTo>
                  <a:pt x="548353" y="80465"/>
                </a:lnTo>
                <a:lnTo>
                  <a:pt x="534445" y="94373"/>
                </a:lnTo>
                <a:lnTo>
                  <a:pt x="537425" y="114240"/>
                </a:lnTo>
                <a:lnTo>
                  <a:pt x="539412" y="134108"/>
                </a:lnTo>
                <a:cubicBezTo>
                  <a:pt x="491729" y="105300"/>
                  <a:pt x="436099" y="89406"/>
                  <a:pt x="377489" y="89406"/>
                </a:cubicBezTo>
                <a:cubicBezTo>
                  <a:pt x="202652" y="89406"/>
                  <a:pt x="59604" y="232454"/>
                  <a:pt x="59604" y="407291"/>
                </a:cubicBezTo>
                <a:cubicBezTo>
                  <a:pt x="59604" y="582128"/>
                  <a:pt x="202652" y="725177"/>
                  <a:pt x="377489" y="725177"/>
                </a:cubicBezTo>
                <a:cubicBezTo>
                  <a:pt x="552326" y="725177"/>
                  <a:pt x="695375" y="582128"/>
                  <a:pt x="695375" y="407291"/>
                </a:cubicBezTo>
                <a:cubicBezTo>
                  <a:pt x="695375" y="347688"/>
                  <a:pt x="678487" y="293051"/>
                  <a:pt x="650672" y="245368"/>
                </a:cubicBezTo>
                <a:lnTo>
                  <a:pt x="671533" y="248348"/>
                </a:lnTo>
                <a:lnTo>
                  <a:pt x="690408" y="250335"/>
                </a:lnTo>
                <a:lnTo>
                  <a:pt x="703322" y="236428"/>
                </a:lnTo>
                <a:lnTo>
                  <a:pt x="710276" y="230467"/>
                </a:lnTo>
                <a:cubicBezTo>
                  <a:pt x="739084" y="283117"/>
                  <a:pt x="754978" y="342721"/>
                  <a:pt x="754978" y="407291"/>
                </a:cubicBezTo>
                <a:cubicBezTo>
                  <a:pt x="754978" y="615904"/>
                  <a:pt x="586102" y="784780"/>
                  <a:pt x="377489" y="784780"/>
                </a:cubicBezTo>
                <a:cubicBezTo>
                  <a:pt x="168877" y="784780"/>
                  <a:pt x="0" y="615904"/>
                  <a:pt x="0" y="407291"/>
                </a:cubicBezTo>
                <a:cubicBezTo>
                  <a:pt x="0" y="198679"/>
                  <a:pt x="168877" y="29802"/>
                  <a:pt x="377489" y="29802"/>
                </a:cubicBezTo>
                <a:close/>
                <a:moveTo>
                  <a:pt x="685441" y="0"/>
                </a:moveTo>
                <a:lnTo>
                  <a:pt x="695375" y="89405"/>
                </a:lnTo>
                <a:lnTo>
                  <a:pt x="784781" y="99339"/>
                </a:lnTo>
                <a:lnTo>
                  <a:pt x="675507" y="208612"/>
                </a:lnTo>
                <a:lnTo>
                  <a:pt x="623851" y="202652"/>
                </a:lnTo>
                <a:lnTo>
                  <a:pt x="464908" y="361595"/>
                </a:lnTo>
                <a:cubicBezTo>
                  <a:pt x="471862" y="375502"/>
                  <a:pt x="475836" y="390403"/>
                  <a:pt x="475836" y="407291"/>
                </a:cubicBezTo>
                <a:cubicBezTo>
                  <a:pt x="475836" y="461928"/>
                  <a:pt x="431133" y="506630"/>
                  <a:pt x="376496" y="506630"/>
                </a:cubicBezTo>
                <a:cubicBezTo>
                  <a:pt x="321860" y="506630"/>
                  <a:pt x="277157" y="461928"/>
                  <a:pt x="277157" y="407291"/>
                </a:cubicBezTo>
                <a:cubicBezTo>
                  <a:pt x="277157" y="352654"/>
                  <a:pt x="321860" y="307952"/>
                  <a:pt x="376496" y="307952"/>
                </a:cubicBezTo>
                <a:cubicBezTo>
                  <a:pt x="393384" y="307952"/>
                  <a:pt x="409278" y="312919"/>
                  <a:pt x="423186" y="319872"/>
                </a:cubicBezTo>
                <a:lnTo>
                  <a:pt x="582129" y="160930"/>
                </a:lnTo>
                <a:lnTo>
                  <a:pt x="576168" y="109273"/>
                </a:ln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C22BD15-988B-433F-BBF5-C567EA2209BB}"/>
              </a:ext>
            </a:extLst>
          </p:cNvPr>
          <p:cNvSpPr/>
          <p:nvPr/>
        </p:nvSpPr>
        <p:spPr>
          <a:xfrm>
            <a:off x="7197397" y="2843370"/>
            <a:ext cx="516564" cy="834451"/>
          </a:xfrm>
          <a:custGeom>
            <a:avLst/>
            <a:gdLst>
              <a:gd name="connsiteX0" fmla="*/ 193712 w 516564"/>
              <a:gd name="connsiteY0" fmla="*/ 774846 h 834451"/>
              <a:gd name="connsiteX1" fmla="*/ 322853 w 516564"/>
              <a:gd name="connsiteY1" fmla="*/ 774846 h 834451"/>
              <a:gd name="connsiteX2" fmla="*/ 258283 w 516564"/>
              <a:gd name="connsiteY2" fmla="*/ 834451 h 834451"/>
              <a:gd name="connsiteX3" fmla="*/ 193712 w 516564"/>
              <a:gd name="connsiteY3" fmla="*/ 774846 h 834451"/>
              <a:gd name="connsiteX4" fmla="*/ 158943 w 516564"/>
              <a:gd name="connsiteY4" fmla="*/ 675507 h 834451"/>
              <a:gd name="connsiteX5" fmla="*/ 357621 w 516564"/>
              <a:gd name="connsiteY5" fmla="*/ 675507 h 834451"/>
              <a:gd name="connsiteX6" fmla="*/ 387423 w 516564"/>
              <a:gd name="connsiteY6" fmla="*/ 705310 h 834451"/>
              <a:gd name="connsiteX7" fmla="*/ 357621 w 516564"/>
              <a:gd name="connsiteY7" fmla="*/ 735112 h 834451"/>
              <a:gd name="connsiteX8" fmla="*/ 158943 w 516564"/>
              <a:gd name="connsiteY8" fmla="*/ 735112 h 834451"/>
              <a:gd name="connsiteX9" fmla="*/ 129141 w 516564"/>
              <a:gd name="connsiteY9" fmla="*/ 705310 h 834451"/>
              <a:gd name="connsiteX10" fmla="*/ 158943 w 516564"/>
              <a:gd name="connsiteY10" fmla="*/ 675507 h 834451"/>
              <a:gd name="connsiteX11" fmla="*/ 158943 w 516564"/>
              <a:gd name="connsiteY11" fmla="*/ 576167 h 834451"/>
              <a:gd name="connsiteX12" fmla="*/ 357621 w 516564"/>
              <a:gd name="connsiteY12" fmla="*/ 576167 h 834451"/>
              <a:gd name="connsiteX13" fmla="*/ 387423 w 516564"/>
              <a:gd name="connsiteY13" fmla="*/ 605970 h 834451"/>
              <a:gd name="connsiteX14" fmla="*/ 357621 w 516564"/>
              <a:gd name="connsiteY14" fmla="*/ 635772 h 834451"/>
              <a:gd name="connsiteX15" fmla="*/ 158943 w 516564"/>
              <a:gd name="connsiteY15" fmla="*/ 635772 h 834451"/>
              <a:gd name="connsiteX16" fmla="*/ 129141 w 516564"/>
              <a:gd name="connsiteY16" fmla="*/ 605970 h 834451"/>
              <a:gd name="connsiteX17" fmla="*/ 158943 w 516564"/>
              <a:gd name="connsiteY17" fmla="*/ 576167 h 834451"/>
              <a:gd name="connsiteX18" fmla="*/ 259275 w 516564"/>
              <a:gd name="connsiteY18" fmla="*/ 58610 h 834451"/>
              <a:gd name="connsiteX19" fmla="*/ 60597 w 516564"/>
              <a:gd name="connsiteY19" fmla="*/ 255302 h 834451"/>
              <a:gd name="connsiteX20" fmla="*/ 60597 w 516564"/>
              <a:gd name="connsiteY20" fmla="*/ 263249 h 834451"/>
              <a:gd name="connsiteX21" fmla="*/ 74504 w 516564"/>
              <a:gd name="connsiteY21" fmla="*/ 332787 h 834451"/>
              <a:gd name="connsiteX22" fmla="*/ 108280 w 516564"/>
              <a:gd name="connsiteY22" fmla="*/ 387423 h 834451"/>
              <a:gd name="connsiteX23" fmla="*/ 165897 w 516564"/>
              <a:gd name="connsiteY23" fmla="*/ 476829 h 834451"/>
              <a:gd name="connsiteX24" fmla="*/ 258282 w 516564"/>
              <a:gd name="connsiteY24" fmla="*/ 476829 h 834451"/>
              <a:gd name="connsiteX25" fmla="*/ 351661 w 516564"/>
              <a:gd name="connsiteY25" fmla="*/ 476829 h 834451"/>
              <a:gd name="connsiteX26" fmla="*/ 409278 w 516564"/>
              <a:gd name="connsiteY26" fmla="*/ 387423 h 834451"/>
              <a:gd name="connsiteX27" fmla="*/ 443053 w 516564"/>
              <a:gd name="connsiteY27" fmla="*/ 332787 h 834451"/>
              <a:gd name="connsiteX28" fmla="*/ 456961 w 516564"/>
              <a:gd name="connsiteY28" fmla="*/ 263249 h 834451"/>
              <a:gd name="connsiteX29" fmla="*/ 457954 w 516564"/>
              <a:gd name="connsiteY29" fmla="*/ 263249 h 834451"/>
              <a:gd name="connsiteX30" fmla="*/ 457954 w 516564"/>
              <a:gd name="connsiteY30" fmla="*/ 255302 h 834451"/>
              <a:gd name="connsiteX31" fmla="*/ 259275 w 516564"/>
              <a:gd name="connsiteY31" fmla="*/ 58610 h 834451"/>
              <a:gd name="connsiteX32" fmla="*/ 258282 w 516564"/>
              <a:gd name="connsiteY32" fmla="*/ 0 h 834451"/>
              <a:gd name="connsiteX33" fmla="*/ 516564 w 516564"/>
              <a:gd name="connsiteY33" fmla="*/ 255302 h 834451"/>
              <a:gd name="connsiteX34" fmla="*/ 516564 w 516564"/>
              <a:gd name="connsiteY34" fmla="*/ 264242 h 834451"/>
              <a:gd name="connsiteX35" fmla="*/ 498683 w 516564"/>
              <a:gd name="connsiteY35" fmla="*/ 353648 h 834451"/>
              <a:gd name="connsiteX36" fmla="*/ 453980 w 516564"/>
              <a:gd name="connsiteY36" fmla="*/ 427159 h 834451"/>
              <a:gd name="connsiteX37" fmla="*/ 393384 w 516564"/>
              <a:gd name="connsiteY37" fmla="*/ 525505 h 834451"/>
              <a:gd name="connsiteX38" fmla="*/ 375502 w 516564"/>
              <a:gd name="connsiteY38" fmla="*/ 536432 h 834451"/>
              <a:gd name="connsiteX39" fmla="*/ 141062 w 516564"/>
              <a:gd name="connsiteY39" fmla="*/ 536432 h 834451"/>
              <a:gd name="connsiteX40" fmla="*/ 123181 w 516564"/>
              <a:gd name="connsiteY40" fmla="*/ 525505 h 834451"/>
              <a:gd name="connsiteX41" fmla="*/ 62584 w 516564"/>
              <a:gd name="connsiteY41" fmla="*/ 427159 h 834451"/>
              <a:gd name="connsiteX42" fmla="*/ 17881 w 516564"/>
              <a:gd name="connsiteY42" fmla="*/ 353648 h 834451"/>
              <a:gd name="connsiteX43" fmla="*/ 0 w 516564"/>
              <a:gd name="connsiteY43" fmla="*/ 264242 h 834451"/>
              <a:gd name="connsiteX44" fmla="*/ 0 w 516564"/>
              <a:gd name="connsiteY44" fmla="*/ 255302 h 834451"/>
              <a:gd name="connsiteX45" fmla="*/ 258282 w 516564"/>
              <a:gd name="connsiteY45" fmla="*/ 0 h 83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564" h="834451">
                <a:moveTo>
                  <a:pt x="193712" y="774846"/>
                </a:moveTo>
                <a:lnTo>
                  <a:pt x="322853" y="774846"/>
                </a:lnTo>
                <a:cubicBezTo>
                  <a:pt x="319873" y="808622"/>
                  <a:pt x="292058" y="834451"/>
                  <a:pt x="258283" y="834451"/>
                </a:cubicBezTo>
                <a:cubicBezTo>
                  <a:pt x="224507" y="834451"/>
                  <a:pt x="196692" y="808622"/>
                  <a:pt x="193712" y="774846"/>
                </a:cubicBezTo>
                <a:close/>
                <a:moveTo>
                  <a:pt x="158943" y="675507"/>
                </a:moveTo>
                <a:lnTo>
                  <a:pt x="357621" y="675507"/>
                </a:lnTo>
                <a:cubicBezTo>
                  <a:pt x="374509" y="675507"/>
                  <a:pt x="387423" y="688421"/>
                  <a:pt x="387423" y="705310"/>
                </a:cubicBezTo>
                <a:cubicBezTo>
                  <a:pt x="387423" y="722197"/>
                  <a:pt x="374509" y="735112"/>
                  <a:pt x="357621" y="735112"/>
                </a:cubicBezTo>
                <a:lnTo>
                  <a:pt x="158943" y="735112"/>
                </a:lnTo>
                <a:cubicBezTo>
                  <a:pt x="142055" y="735112"/>
                  <a:pt x="129141" y="722197"/>
                  <a:pt x="129141" y="705310"/>
                </a:cubicBezTo>
                <a:cubicBezTo>
                  <a:pt x="129141" y="688421"/>
                  <a:pt x="142055" y="675507"/>
                  <a:pt x="158943" y="675507"/>
                </a:cubicBezTo>
                <a:close/>
                <a:moveTo>
                  <a:pt x="158943" y="576167"/>
                </a:moveTo>
                <a:lnTo>
                  <a:pt x="357621" y="576167"/>
                </a:lnTo>
                <a:cubicBezTo>
                  <a:pt x="374509" y="576167"/>
                  <a:pt x="387423" y="589081"/>
                  <a:pt x="387423" y="605970"/>
                </a:cubicBezTo>
                <a:cubicBezTo>
                  <a:pt x="387423" y="622857"/>
                  <a:pt x="374509" y="635772"/>
                  <a:pt x="357621" y="635772"/>
                </a:cubicBezTo>
                <a:lnTo>
                  <a:pt x="158943" y="635772"/>
                </a:lnTo>
                <a:cubicBezTo>
                  <a:pt x="142055" y="635772"/>
                  <a:pt x="129141" y="622857"/>
                  <a:pt x="129141" y="605970"/>
                </a:cubicBezTo>
                <a:cubicBezTo>
                  <a:pt x="129141" y="589081"/>
                  <a:pt x="142055" y="576167"/>
                  <a:pt x="158943" y="576167"/>
                </a:cubicBezTo>
                <a:close/>
                <a:moveTo>
                  <a:pt x="259275" y="58610"/>
                </a:moveTo>
                <a:cubicBezTo>
                  <a:pt x="150996" y="59604"/>
                  <a:pt x="62584" y="147022"/>
                  <a:pt x="60597" y="255302"/>
                </a:cubicBezTo>
                <a:lnTo>
                  <a:pt x="60597" y="263249"/>
                </a:lnTo>
                <a:cubicBezTo>
                  <a:pt x="61590" y="287091"/>
                  <a:pt x="65564" y="310932"/>
                  <a:pt x="74504" y="332787"/>
                </a:cubicBezTo>
                <a:cubicBezTo>
                  <a:pt x="82452" y="352654"/>
                  <a:pt x="94372" y="371529"/>
                  <a:pt x="108280" y="387423"/>
                </a:cubicBezTo>
                <a:cubicBezTo>
                  <a:pt x="130134" y="415238"/>
                  <a:pt x="150002" y="445040"/>
                  <a:pt x="165897" y="476829"/>
                </a:cubicBezTo>
                <a:lnTo>
                  <a:pt x="258282" y="476829"/>
                </a:lnTo>
                <a:lnTo>
                  <a:pt x="351661" y="476829"/>
                </a:lnTo>
                <a:cubicBezTo>
                  <a:pt x="366562" y="445040"/>
                  <a:pt x="386430" y="415238"/>
                  <a:pt x="409278" y="387423"/>
                </a:cubicBezTo>
                <a:cubicBezTo>
                  <a:pt x="424179" y="371529"/>
                  <a:pt x="435106" y="352654"/>
                  <a:pt x="443053" y="332787"/>
                </a:cubicBezTo>
                <a:cubicBezTo>
                  <a:pt x="451000" y="310932"/>
                  <a:pt x="455967" y="287091"/>
                  <a:pt x="456961" y="263249"/>
                </a:cubicBezTo>
                <a:lnTo>
                  <a:pt x="457954" y="263249"/>
                </a:lnTo>
                <a:lnTo>
                  <a:pt x="457954" y="255302"/>
                </a:lnTo>
                <a:cubicBezTo>
                  <a:pt x="455967" y="146029"/>
                  <a:pt x="367555" y="59604"/>
                  <a:pt x="259275" y="58610"/>
                </a:cubicBezTo>
                <a:close/>
                <a:moveTo>
                  <a:pt x="258282" y="0"/>
                </a:moveTo>
                <a:cubicBezTo>
                  <a:pt x="399344" y="993"/>
                  <a:pt x="513584" y="114240"/>
                  <a:pt x="516564" y="255302"/>
                </a:cubicBezTo>
                <a:lnTo>
                  <a:pt x="516564" y="264242"/>
                </a:lnTo>
                <a:cubicBezTo>
                  <a:pt x="515571" y="295038"/>
                  <a:pt x="509611" y="324839"/>
                  <a:pt x="498683" y="353648"/>
                </a:cubicBezTo>
                <a:cubicBezTo>
                  <a:pt x="488749" y="380469"/>
                  <a:pt x="472855" y="405304"/>
                  <a:pt x="453980" y="427159"/>
                </a:cubicBezTo>
                <a:cubicBezTo>
                  <a:pt x="430139" y="452987"/>
                  <a:pt x="404311" y="503650"/>
                  <a:pt x="393384" y="525505"/>
                </a:cubicBezTo>
                <a:cubicBezTo>
                  <a:pt x="390403" y="532459"/>
                  <a:pt x="383450" y="536432"/>
                  <a:pt x="375502" y="536432"/>
                </a:cubicBezTo>
                <a:lnTo>
                  <a:pt x="141062" y="536432"/>
                </a:lnTo>
                <a:cubicBezTo>
                  <a:pt x="133115" y="536432"/>
                  <a:pt x="126161" y="532459"/>
                  <a:pt x="123181" y="525505"/>
                </a:cubicBezTo>
                <a:cubicBezTo>
                  <a:pt x="112253" y="503650"/>
                  <a:pt x="86425" y="452987"/>
                  <a:pt x="62584" y="427159"/>
                </a:cubicBezTo>
                <a:cubicBezTo>
                  <a:pt x="43709" y="405304"/>
                  <a:pt x="28808" y="380469"/>
                  <a:pt x="17881" y="353648"/>
                </a:cubicBezTo>
                <a:cubicBezTo>
                  <a:pt x="6954" y="324839"/>
                  <a:pt x="993" y="295038"/>
                  <a:pt x="0" y="264242"/>
                </a:cubicBezTo>
                <a:lnTo>
                  <a:pt x="0" y="255302"/>
                </a:lnTo>
                <a:cubicBezTo>
                  <a:pt x="2980" y="114240"/>
                  <a:pt x="117220" y="993"/>
                  <a:pt x="258282" y="0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50" name="Graphic 57" descr="Bullseye">
            <a:extLst>
              <a:ext uri="{FF2B5EF4-FFF2-40B4-BE49-F238E27FC236}">
                <a16:creationId xmlns:a16="http://schemas.microsoft.com/office/drawing/2014/main" id="{83868980-48BD-6C47-904A-7BAA58D5EFA4}"/>
              </a:ext>
            </a:extLst>
          </p:cNvPr>
          <p:cNvGrpSpPr/>
          <p:nvPr/>
        </p:nvGrpSpPr>
        <p:grpSpPr>
          <a:xfrm>
            <a:off x="10273163" y="1091269"/>
            <a:ext cx="479497" cy="480105"/>
            <a:chOff x="9564316" y="967357"/>
            <a:chExt cx="479497" cy="480105"/>
          </a:xfrm>
          <a:solidFill>
            <a:schemeClr val="accent6"/>
          </a:solidFill>
        </p:grpSpPr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858C3F27-A4CA-A648-80E3-3BDE2254434A}"/>
                </a:ext>
              </a:extLst>
            </p:cNvPr>
            <p:cNvSpPr/>
            <p:nvPr/>
          </p:nvSpPr>
          <p:spPr>
            <a:xfrm>
              <a:off x="9733872" y="967357"/>
              <a:ext cx="309941" cy="309941"/>
            </a:xfrm>
            <a:custGeom>
              <a:avLst/>
              <a:gdLst>
                <a:gd name="connsiteX0" fmla="*/ 255853 w 309940"/>
                <a:gd name="connsiteY0" fmla="*/ 54695 h 309940"/>
                <a:gd name="connsiteX1" fmla="*/ 249776 w 309940"/>
                <a:gd name="connsiteY1" fmla="*/ 0 h 309940"/>
                <a:gd name="connsiteX2" fmla="*/ 182926 w 309940"/>
                <a:gd name="connsiteY2" fmla="*/ 66850 h 309940"/>
                <a:gd name="connsiteX3" fmla="*/ 186572 w 309940"/>
                <a:gd name="connsiteY3" fmla="*/ 98452 h 309940"/>
                <a:gd name="connsiteX4" fmla="*/ 89336 w 309940"/>
                <a:gd name="connsiteY4" fmla="*/ 195688 h 309940"/>
                <a:gd name="connsiteX5" fmla="*/ 60773 w 309940"/>
                <a:gd name="connsiteY5" fmla="*/ 188395 h 309940"/>
                <a:gd name="connsiteX6" fmla="*/ 0 w 309940"/>
                <a:gd name="connsiteY6" fmla="*/ 249168 h 309940"/>
                <a:gd name="connsiteX7" fmla="*/ 60773 w 309940"/>
                <a:gd name="connsiteY7" fmla="*/ 309941 h 309940"/>
                <a:gd name="connsiteX8" fmla="*/ 121545 w 309940"/>
                <a:gd name="connsiteY8" fmla="*/ 249168 h 309940"/>
                <a:gd name="connsiteX9" fmla="*/ 114860 w 309940"/>
                <a:gd name="connsiteY9" fmla="*/ 221213 h 309940"/>
                <a:gd name="connsiteX10" fmla="*/ 212097 w 309940"/>
                <a:gd name="connsiteY10" fmla="*/ 123976 h 309940"/>
                <a:gd name="connsiteX11" fmla="*/ 243699 w 309940"/>
                <a:gd name="connsiteY11" fmla="*/ 127623 h 309940"/>
                <a:gd name="connsiteX12" fmla="*/ 310549 w 309940"/>
                <a:gd name="connsiteY12" fmla="*/ 60773 h 309940"/>
                <a:gd name="connsiteX13" fmla="*/ 255853 w 309940"/>
                <a:gd name="connsiteY13" fmla="*/ 54695 h 30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940" h="309940">
                  <a:moveTo>
                    <a:pt x="255853" y="54695"/>
                  </a:moveTo>
                  <a:lnTo>
                    <a:pt x="249776" y="0"/>
                  </a:lnTo>
                  <a:lnTo>
                    <a:pt x="182926" y="66850"/>
                  </a:lnTo>
                  <a:lnTo>
                    <a:pt x="186572" y="98452"/>
                  </a:lnTo>
                  <a:lnTo>
                    <a:pt x="89336" y="195688"/>
                  </a:lnTo>
                  <a:cubicBezTo>
                    <a:pt x="80828" y="191434"/>
                    <a:pt x="71104" y="188395"/>
                    <a:pt x="60773" y="188395"/>
                  </a:cubicBezTo>
                  <a:cubicBezTo>
                    <a:pt x="27348" y="188395"/>
                    <a:pt x="0" y="215743"/>
                    <a:pt x="0" y="249168"/>
                  </a:cubicBezTo>
                  <a:cubicBezTo>
                    <a:pt x="0" y="282593"/>
                    <a:pt x="27348" y="309941"/>
                    <a:pt x="60773" y="309941"/>
                  </a:cubicBezTo>
                  <a:cubicBezTo>
                    <a:pt x="94198" y="309941"/>
                    <a:pt x="121545" y="282593"/>
                    <a:pt x="121545" y="249168"/>
                  </a:cubicBezTo>
                  <a:cubicBezTo>
                    <a:pt x="121545" y="238837"/>
                    <a:pt x="119115" y="229721"/>
                    <a:pt x="114860" y="221213"/>
                  </a:cubicBezTo>
                  <a:lnTo>
                    <a:pt x="212097" y="123976"/>
                  </a:lnTo>
                  <a:lnTo>
                    <a:pt x="243699" y="127623"/>
                  </a:lnTo>
                  <a:lnTo>
                    <a:pt x="310549" y="60773"/>
                  </a:lnTo>
                  <a:lnTo>
                    <a:pt x="255853" y="5469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D6B34791-6719-9E42-B29E-D96D9A6790A2}"/>
                </a:ext>
              </a:extLst>
            </p:cNvPr>
            <p:cNvSpPr/>
            <p:nvPr/>
          </p:nvSpPr>
          <p:spPr>
            <a:xfrm>
              <a:off x="9564316" y="985589"/>
              <a:ext cx="461873" cy="461873"/>
            </a:xfrm>
            <a:custGeom>
              <a:avLst/>
              <a:gdLst>
                <a:gd name="connsiteX0" fmla="*/ 430271 w 461872"/>
                <a:gd name="connsiteY0" fmla="*/ 126407 h 461872"/>
                <a:gd name="connsiteX1" fmla="*/ 422370 w 461872"/>
                <a:gd name="connsiteY1" fmla="*/ 134915 h 461872"/>
                <a:gd name="connsiteX2" fmla="*/ 410824 w 461872"/>
                <a:gd name="connsiteY2" fmla="*/ 133700 h 461872"/>
                <a:gd name="connsiteX3" fmla="*/ 398061 w 461872"/>
                <a:gd name="connsiteY3" fmla="*/ 131877 h 461872"/>
                <a:gd name="connsiteX4" fmla="*/ 425409 w 461872"/>
                <a:gd name="connsiteY4" fmla="*/ 230936 h 461872"/>
                <a:gd name="connsiteX5" fmla="*/ 230936 w 461872"/>
                <a:gd name="connsiteY5" fmla="*/ 425409 h 461872"/>
                <a:gd name="connsiteX6" fmla="*/ 36464 w 461872"/>
                <a:gd name="connsiteY6" fmla="*/ 230936 h 461872"/>
                <a:gd name="connsiteX7" fmla="*/ 230936 w 461872"/>
                <a:gd name="connsiteY7" fmla="*/ 36464 h 461872"/>
                <a:gd name="connsiteX8" fmla="*/ 329996 w 461872"/>
                <a:gd name="connsiteY8" fmla="*/ 63811 h 461872"/>
                <a:gd name="connsiteX9" fmla="*/ 328780 w 461872"/>
                <a:gd name="connsiteY9" fmla="*/ 51657 h 461872"/>
                <a:gd name="connsiteX10" fmla="*/ 326957 w 461872"/>
                <a:gd name="connsiteY10" fmla="*/ 39502 h 461872"/>
                <a:gd name="connsiteX11" fmla="*/ 335465 w 461872"/>
                <a:gd name="connsiteY11" fmla="*/ 30994 h 461872"/>
                <a:gd name="connsiteX12" fmla="*/ 339719 w 461872"/>
                <a:gd name="connsiteY12" fmla="*/ 26740 h 461872"/>
                <a:gd name="connsiteX13" fmla="*/ 230936 w 461872"/>
                <a:gd name="connsiteY13" fmla="*/ 0 h 461872"/>
                <a:gd name="connsiteX14" fmla="*/ 0 w 461872"/>
                <a:gd name="connsiteY14" fmla="*/ 230936 h 461872"/>
                <a:gd name="connsiteX15" fmla="*/ 230936 w 461872"/>
                <a:gd name="connsiteY15" fmla="*/ 461873 h 461872"/>
                <a:gd name="connsiteX16" fmla="*/ 461873 w 461872"/>
                <a:gd name="connsiteY16" fmla="*/ 230936 h 461872"/>
                <a:gd name="connsiteX17" fmla="*/ 434525 w 461872"/>
                <a:gd name="connsiteY17" fmla="*/ 122761 h 461872"/>
                <a:gd name="connsiteX18" fmla="*/ 430271 w 461872"/>
                <a:gd name="connsiteY18" fmla="*/ 126407 h 46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872" h="461872">
                  <a:moveTo>
                    <a:pt x="430271" y="126407"/>
                  </a:moveTo>
                  <a:lnTo>
                    <a:pt x="422370" y="134915"/>
                  </a:lnTo>
                  <a:lnTo>
                    <a:pt x="410824" y="133700"/>
                  </a:lnTo>
                  <a:lnTo>
                    <a:pt x="398061" y="131877"/>
                  </a:lnTo>
                  <a:cubicBezTo>
                    <a:pt x="415078" y="161048"/>
                    <a:pt x="425409" y="194473"/>
                    <a:pt x="425409" y="230936"/>
                  </a:cubicBezTo>
                  <a:cubicBezTo>
                    <a:pt x="425409" y="337896"/>
                    <a:pt x="337896" y="425409"/>
                    <a:pt x="230936" y="425409"/>
                  </a:cubicBezTo>
                  <a:cubicBezTo>
                    <a:pt x="123976" y="425409"/>
                    <a:pt x="36464" y="337896"/>
                    <a:pt x="36464" y="230936"/>
                  </a:cubicBezTo>
                  <a:cubicBezTo>
                    <a:pt x="36464" y="123976"/>
                    <a:pt x="123976" y="36464"/>
                    <a:pt x="230936" y="36464"/>
                  </a:cubicBezTo>
                  <a:cubicBezTo>
                    <a:pt x="266792" y="36464"/>
                    <a:pt x="300825" y="46187"/>
                    <a:pt x="329996" y="63811"/>
                  </a:cubicBezTo>
                  <a:lnTo>
                    <a:pt x="328780" y="51657"/>
                  </a:lnTo>
                  <a:lnTo>
                    <a:pt x="326957" y="39502"/>
                  </a:lnTo>
                  <a:lnTo>
                    <a:pt x="335465" y="30994"/>
                  </a:lnTo>
                  <a:lnTo>
                    <a:pt x="339719" y="26740"/>
                  </a:lnTo>
                  <a:cubicBezTo>
                    <a:pt x="306902" y="9724"/>
                    <a:pt x="270439" y="0"/>
                    <a:pt x="230936" y="0"/>
                  </a:cubicBezTo>
                  <a:cubicBezTo>
                    <a:pt x="103314" y="0"/>
                    <a:pt x="0" y="103314"/>
                    <a:pt x="0" y="230936"/>
                  </a:cubicBezTo>
                  <a:cubicBezTo>
                    <a:pt x="0" y="358559"/>
                    <a:pt x="103314" y="461873"/>
                    <a:pt x="230936" y="461873"/>
                  </a:cubicBezTo>
                  <a:cubicBezTo>
                    <a:pt x="358559" y="461873"/>
                    <a:pt x="461873" y="358559"/>
                    <a:pt x="461873" y="230936"/>
                  </a:cubicBezTo>
                  <a:cubicBezTo>
                    <a:pt x="461873" y="191434"/>
                    <a:pt x="452149" y="154970"/>
                    <a:pt x="434525" y="122761"/>
                  </a:cubicBezTo>
                  <a:lnTo>
                    <a:pt x="430271" y="12640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FE984A9E-0315-BE42-A228-6549911A77D2}"/>
                </a:ext>
              </a:extLst>
            </p:cNvPr>
            <p:cNvSpPr/>
            <p:nvPr/>
          </p:nvSpPr>
          <p:spPr>
            <a:xfrm>
              <a:off x="9649398" y="1070670"/>
              <a:ext cx="291709" cy="291709"/>
            </a:xfrm>
            <a:custGeom>
              <a:avLst/>
              <a:gdLst>
                <a:gd name="connsiteX0" fmla="*/ 247345 w 291709"/>
                <a:gd name="connsiteY0" fmla="*/ 104529 h 291709"/>
                <a:gd name="connsiteX1" fmla="*/ 255245 w 291709"/>
                <a:gd name="connsiteY1" fmla="*/ 145855 h 291709"/>
                <a:gd name="connsiteX2" fmla="*/ 145855 w 291709"/>
                <a:gd name="connsiteY2" fmla="*/ 255245 h 291709"/>
                <a:gd name="connsiteX3" fmla="*/ 36464 w 291709"/>
                <a:gd name="connsiteY3" fmla="*/ 145855 h 291709"/>
                <a:gd name="connsiteX4" fmla="*/ 145855 w 291709"/>
                <a:gd name="connsiteY4" fmla="*/ 36464 h 291709"/>
                <a:gd name="connsiteX5" fmla="*/ 187180 w 291709"/>
                <a:gd name="connsiteY5" fmla="*/ 44364 h 291709"/>
                <a:gd name="connsiteX6" fmla="*/ 214528 w 291709"/>
                <a:gd name="connsiteY6" fmla="*/ 17016 h 291709"/>
                <a:gd name="connsiteX7" fmla="*/ 145855 w 291709"/>
                <a:gd name="connsiteY7" fmla="*/ 0 h 291709"/>
                <a:gd name="connsiteX8" fmla="*/ 0 w 291709"/>
                <a:gd name="connsiteY8" fmla="*/ 145855 h 291709"/>
                <a:gd name="connsiteX9" fmla="*/ 145855 w 291709"/>
                <a:gd name="connsiteY9" fmla="*/ 291709 h 291709"/>
                <a:gd name="connsiteX10" fmla="*/ 291709 w 291709"/>
                <a:gd name="connsiteY10" fmla="*/ 145855 h 291709"/>
                <a:gd name="connsiteX11" fmla="*/ 274693 w 291709"/>
                <a:gd name="connsiteY11" fmla="*/ 77181 h 291709"/>
                <a:gd name="connsiteX12" fmla="*/ 247345 w 291709"/>
                <a:gd name="connsiteY12" fmla="*/ 104529 h 29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709" h="291709">
                  <a:moveTo>
                    <a:pt x="247345" y="104529"/>
                  </a:moveTo>
                  <a:cubicBezTo>
                    <a:pt x="252814" y="117291"/>
                    <a:pt x="255245" y="131269"/>
                    <a:pt x="255245" y="145855"/>
                  </a:cubicBezTo>
                  <a:cubicBezTo>
                    <a:pt x="255245" y="206019"/>
                    <a:pt x="206019" y="255245"/>
                    <a:pt x="145855" y="255245"/>
                  </a:cubicBezTo>
                  <a:cubicBezTo>
                    <a:pt x="85690" y="255245"/>
                    <a:pt x="36464" y="206019"/>
                    <a:pt x="36464" y="145855"/>
                  </a:cubicBezTo>
                  <a:cubicBezTo>
                    <a:pt x="36464" y="85690"/>
                    <a:pt x="85690" y="36464"/>
                    <a:pt x="145855" y="36464"/>
                  </a:cubicBezTo>
                  <a:cubicBezTo>
                    <a:pt x="160440" y="36464"/>
                    <a:pt x="174418" y="39502"/>
                    <a:pt x="187180" y="44364"/>
                  </a:cubicBezTo>
                  <a:lnTo>
                    <a:pt x="214528" y="17016"/>
                  </a:lnTo>
                  <a:cubicBezTo>
                    <a:pt x="193865" y="6077"/>
                    <a:pt x="170771" y="0"/>
                    <a:pt x="145855" y="0"/>
                  </a:cubicBezTo>
                  <a:cubicBezTo>
                    <a:pt x="65635" y="0"/>
                    <a:pt x="0" y="65635"/>
                    <a:pt x="0" y="145855"/>
                  </a:cubicBezTo>
                  <a:cubicBezTo>
                    <a:pt x="0" y="226074"/>
                    <a:pt x="65635" y="291709"/>
                    <a:pt x="145855" y="291709"/>
                  </a:cubicBezTo>
                  <a:cubicBezTo>
                    <a:pt x="226074" y="291709"/>
                    <a:pt x="291709" y="226074"/>
                    <a:pt x="291709" y="145855"/>
                  </a:cubicBezTo>
                  <a:cubicBezTo>
                    <a:pt x="291709" y="120938"/>
                    <a:pt x="285632" y="97844"/>
                    <a:pt x="274693" y="77181"/>
                  </a:cubicBezTo>
                  <a:lnTo>
                    <a:pt x="247345" y="10452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95134DE-E90C-4322-8F61-53AFB45A04F1}"/>
              </a:ext>
            </a:extLst>
          </p:cNvPr>
          <p:cNvSpPr/>
          <p:nvPr/>
        </p:nvSpPr>
        <p:spPr>
          <a:xfrm>
            <a:off x="10627403" y="4582966"/>
            <a:ext cx="316018" cy="510492"/>
          </a:xfrm>
          <a:custGeom>
            <a:avLst/>
            <a:gdLst>
              <a:gd name="connsiteX0" fmla="*/ 118507 w 316018"/>
              <a:gd name="connsiteY0" fmla="*/ 474027 h 510492"/>
              <a:gd name="connsiteX1" fmla="*/ 197513 w 316018"/>
              <a:gd name="connsiteY1" fmla="*/ 474027 h 510492"/>
              <a:gd name="connsiteX2" fmla="*/ 158009 w 316018"/>
              <a:gd name="connsiteY2" fmla="*/ 510492 h 510492"/>
              <a:gd name="connsiteX3" fmla="*/ 118507 w 316018"/>
              <a:gd name="connsiteY3" fmla="*/ 474027 h 510492"/>
              <a:gd name="connsiteX4" fmla="*/ 97236 w 316018"/>
              <a:gd name="connsiteY4" fmla="*/ 413254 h 510492"/>
              <a:gd name="connsiteX5" fmla="*/ 218781 w 316018"/>
              <a:gd name="connsiteY5" fmla="*/ 413254 h 510492"/>
              <a:gd name="connsiteX6" fmla="*/ 237013 w 316018"/>
              <a:gd name="connsiteY6" fmla="*/ 431487 h 510492"/>
              <a:gd name="connsiteX7" fmla="*/ 218781 w 316018"/>
              <a:gd name="connsiteY7" fmla="*/ 449719 h 510492"/>
              <a:gd name="connsiteX8" fmla="*/ 97236 w 316018"/>
              <a:gd name="connsiteY8" fmla="*/ 449719 h 510492"/>
              <a:gd name="connsiteX9" fmla="*/ 79004 w 316018"/>
              <a:gd name="connsiteY9" fmla="*/ 431487 h 510492"/>
              <a:gd name="connsiteX10" fmla="*/ 97236 w 316018"/>
              <a:gd name="connsiteY10" fmla="*/ 413254 h 510492"/>
              <a:gd name="connsiteX11" fmla="*/ 97236 w 316018"/>
              <a:gd name="connsiteY11" fmla="*/ 352481 h 510492"/>
              <a:gd name="connsiteX12" fmla="*/ 218781 w 316018"/>
              <a:gd name="connsiteY12" fmla="*/ 352481 h 510492"/>
              <a:gd name="connsiteX13" fmla="*/ 237013 w 316018"/>
              <a:gd name="connsiteY13" fmla="*/ 370714 h 510492"/>
              <a:gd name="connsiteX14" fmla="*/ 218781 w 316018"/>
              <a:gd name="connsiteY14" fmla="*/ 388946 h 510492"/>
              <a:gd name="connsiteX15" fmla="*/ 97236 w 316018"/>
              <a:gd name="connsiteY15" fmla="*/ 388946 h 510492"/>
              <a:gd name="connsiteX16" fmla="*/ 79004 w 316018"/>
              <a:gd name="connsiteY16" fmla="*/ 370714 h 510492"/>
              <a:gd name="connsiteX17" fmla="*/ 97236 w 316018"/>
              <a:gd name="connsiteY17" fmla="*/ 352481 h 510492"/>
              <a:gd name="connsiteX18" fmla="*/ 158617 w 316018"/>
              <a:gd name="connsiteY18" fmla="*/ 35856 h 510492"/>
              <a:gd name="connsiteX19" fmla="*/ 37071 w 316018"/>
              <a:gd name="connsiteY19" fmla="*/ 156186 h 510492"/>
              <a:gd name="connsiteX20" fmla="*/ 37071 w 316018"/>
              <a:gd name="connsiteY20" fmla="*/ 161048 h 510492"/>
              <a:gd name="connsiteX21" fmla="*/ 45580 w 316018"/>
              <a:gd name="connsiteY21" fmla="*/ 203589 h 510492"/>
              <a:gd name="connsiteX22" fmla="*/ 66242 w 316018"/>
              <a:gd name="connsiteY22" fmla="*/ 237014 h 510492"/>
              <a:gd name="connsiteX23" fmla="*/ 101490 w 316018"/>
              <a:gd name="connsiteY23" fmla="*/ 291710 h 510492"/>
              <a:gd name="connsiteX24" fmla="*/ 158009 w 316018"/>
              <a:gd name="connsiteY24" fmla="*/ 291710 h 510492"/>
              <a:gd name="connsiteX25" fmla="*/ 215135 w 316018"/>
              <a:gd name="connsiteY25" fmla="*/ 291710 h 510492"/>
              <a:gd name="connsiteX26" fmla="*/ 250384 w 316018"/>
              <a:gd name="connsiteY26" fmla="*/ 237014 h 510492"/>
              <a:gd name="connsiteX27" fmla="*/ 271046 w 316018"/>
              <a:gd name="connsiteY27" fmla="*/ 203589 h 510492"/>
              <a:gd name="connsiteX28" fmla="*/ 279554 w 316018"/>
              <a:gd name="connsiteY28" fmla="*/ 161048 h 510492"/>
              <a:gd name="connsiteX29" fmla="*/ 280162 w 316018"/>
              <a:gd name="connsiteY29" fmla="*/ 161048 h 510492"/>
              <a:gd name="connsiteX30" fmla="*/ 280162 w 316018"/>
              <a:gd name="connsiteY30" fmla="*/ 156186 h 510492"/>
              <a:gd name="connsiteX31" fmla="*/ 158617 w 316018"/>
              <a:gd name="connsiteY31" fmla="*/ 35856 h 510492"/>
              <a:gd name="connsiteX32" fmla="*/ 158009 w 316018"/>
              <a:gd name="connsiteY32" fmla="*/ 0 h 510492"/>
              <a:gd name="connsiteX33" fmla="*/ 316018 w 316018"/>
              <a:gd name="connsiteY33" fmla="*/ 156186 h 510492"/>
              <a:gd name="connsiteX34" fmla="*/ 316018 w 316018"/>
              <a:gd name="connsiteY34" fmla="*/ 161655 h 510492"/>
              <a:gd name="connsiteX35" fmla="*/ 305079 w 316018"/>
              <a:gd name="connsiteY35" fmla="*/ 216351 h 510492"/>
              <a:gd name="connsiteX36" fmla="*/ 277731 w 316018"/>
              <a:gd name="connsiteY36" fmla="*/ 261324 h 510492"/>
              <a:gd name="connsiteX37" fmla="*/ 240660 w 316018"/>
              <a:gd name="connsiteY37" fmla="*/ 321489 h 510492"/>
              <a:gd name="connsiteX38" fmla="*/ 229721 w 316018"/>
              <a:gd name="connsiteY38" fmla="*/ 328174 h 510492"/>
              <a:gd name="connsiteX39" fmla="*/ 86297 w 316018"/>
              <a:gd name="connsiteY39" fmla="*/ 328174 h 510492"/>
              <a:gd name="connsiteX40" fmla="*/ 75358 w 316018"/>
              <a:gd name="connsiteY40" fmla="*/ 321489 h 510492"/>
              <a:gd name="connsiteX41" fmla="*/ 38287 w 316018"/>
              <a:gd name="connsiteY41" fmla="*/ 261324 h 510492"/>
              <a:gd name="connsiteX42" fmla="*/ 10939 w 316018"/>
              <a:gd name="connsiteY42" fmla="*/ 216351 h 510492"/>
              <a:gd name="connsiteX43" fmla="*/ 0 w 316018"/>
              <a:gd name="connsiteY43" fmla="*/ 161655 h 510492"/>
              <a:gd name="connsiteX44" fmla="*/ 0 w 316018"/>
              <a:gd name="connsiteY44" fmla="*/ 156186 h 510492"/>
              <a:gd name="connsiteX45" fmla="*/ 158009 w 316018"/>
              <a:gd name="connsiteY45" fmla="*/ 0 h 5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6018" h="510492">
                <a:moveTo>
                  <a:pt x="118507" y="474027"/>
                </a:moveTo>
                <a:lnTo>
                  <a:pt x="197513" y="474027"/>
                </a:lnTo>
                <a:cubicBezTo>
                  <a:pt x="195689" y="494691"/>
                  <a:pt x="178673" y="510492"/>
                  <a:pt x="158009" y="510492"/>
                </a:cubicBezTo>
                <a:cubicBezTo>
                  <a:pt x="137347" y="510492"/>
                  <a:pt x="120330" y="494691"/>
                  <a:pt x="118507" y="474027"/>
                </a:cubicBezTo>
                <a:close/>
                <a:moveTo>
                  <a:pt x="97236" y="413254"/>
                </a:moveTo>
                <a:lnTo>
                  <a:pt x="218781" y="413254"/>
                </a:lnTo>
                <a:cubicBezTo>
                  <a:pt x="229113" y="413254"/>
                  <a:pt x="237013" y="421154"/>
                  <a:pt x="237013" y="431487"/>
                </a:cubicBezTo>
                <a:cubicBezTo>
                  <a:pt x="237013" y="441818"/>
                  <a:pt x="229113" y="449719"/>
                  <a:pt x="218781" y="449719"/>
                </a:cubicBezTo>
                <a:lnTo>
                  <a:pt x="97236" y="449719"/>
                </a:lnTo>
                <a:cubicBezTo>
                  <a:pt x="86904" y="449719"/>
                  <a:pt x="79004" y="441818"/>
                  <a:pt x="79004" y="431487"/>
                </a:cubicBezTo>
                <a:cubicBezTo>
                  <a:pt x="79004" y="421154"/>
                  <a:pt x="86904" y="413254"/>
                  <a:pt x="97236" y="413254"/>
                </a:cubicBezTo>
                <a:close/>
                <a:moveTo>
                  <a:pt x="97236" y="352481"/>
                </a:moveTo>
                <a:lnTo>
                  <a:pt x="218781" y="352481"/>
                </a:lnTo>
                <a:cubicBezTo>
                  <a:pt x="229113" y="352481"/>
                  <a:pt x="237013" y="360381"/>
                  <a:pt x="237013" y="370714"/>
                </a:cubicBezTo>
                <a:cubicBezTo>
                  <a:pt x="237013" y="381045"/>
                  <a:pt x="229113" y="388946"/>
                  <a:pt x="218781" y="388946"/>
                </a:cubicBezTo>
                <a:lnTo>
                  <a:pt x="97236" y="388946"/>
                </a:lnTo>
                <a:cubicBezTo>
                  <a:pt x="86904" y="388946"/>
                  <a:pt x="79004" y="381045"/>
                  <a:pt x="79004" y="370714"/>
                </a:cubicBezTo>
                <a:cubicBezTo>
                  <a:pt x="79004" y="360381"/>
                  <a:pt x="86904" y="352481"/>
                  <a:pt x="97236" y="352481"/>
                </a:cubicBezTo>
                <a:close/>
                <a:moveTo>
                  <a:pt x="158617" y="35856"/>
                </a:moveTo>
                <a:cubicBezTo>
                  <a:pt x="92375" y="36464"/>
                  <a:pt x="38287" y="89944"/>
                  <a:pt x="37071" y="156186"/>
                </a:cubicBezTo>
                <a:lnTo>
                  <a:pt x="37071" y="161048"/>
                </a:lnTo>
                <a:cubicBezTo>
                  <a:pt x="37679" y="175633"/>
                  <a:pt x="40110" y="190219"/>
                  <a:pt x="45580" y="203589"/>
                </a:cubicBezTo>
                <a:cubicBezTo>
                  <a:pt x="50441" y="215743"/>
                  <a:pt x="57734" y="227290"/>
                  <a:pt x="66242" y="237014"/>
                </a:cubicBezTo>
                <a:cubicBezTo>
                  <a:pt x="79612" y="254031"/>
                  <a:pt x="91767" y="272263"/>
                  <a:pt x="101490" y="291710"/>
                </a:cubicBezTo>
                <a:lnTo>
                  <a:pt x="158009" y="291710"/>
                </a:lnTo>
                <a:lnTo>
                  <a:pt x="215135" y="291710"/>
                </a:lnTo>
                <a:cubicBezTo>
                  <a:pt x="224251" y="272263"/>
                  <a:pt x="236406" y="254031"/>
                  <a:pt x="250384" y="237014"/>
                </a:cubicBezTo>
                <a:cubicBezTo>
                  <a:pt x="259499" y="227290"/>
                  <a:pt x="266184" y="215743"/>
                  <a:pt x="271046" y="203589"/>
                </a:cubicBezTo>
                <a:cubicBezTo>
                  <a:pt x="275908" y="190219"/>
                  <a:pt x="278947" y="175633"/>
                  <a:pt x="279554" y="161048"/>
                </a:cubicBezTo>
                <a:lnTo>
                  <a:pt x="280162" y="161048"/>
                </a:lnTo>
                <a:lnTo>
                  <a:pt x="280162" y="156186"/>
                </a:lnTo>
                <a:cubicBezTo>
                  <a:pt x="278947" y="89336"/>
                  <a:pt x="224859" y="36464"/>
                  <a:pt x="158617" y="35856"/>
                </a:cubicBezTo>
                <a:close/>
                <a:moveTo>
                  <a:pt x="158009" y="0"/>
                </a:moveTo>
                <a:cubicBezTo>
                  <a:pt x="244306" y="608"/>
                  <a:pt x="314195" y="69889"/>
                  <a:pt x="316018" y="156186"/>
                </a:cubicBezTo>
                <a:lnTo>
                  <a:pt x="316018" y="161655"/>
                </a:lnTo>
                <a:cubicBezTo>
                  <a:pt x="315410" y="180495"/>
                  <a:pt x="311764" y="198727"/>
                  <a:pt x="305079" y="216351"/>
                </a:cubicBezTo>
                <a:cubicBezTo>
                  <a:pt x="299002" y="232759"/>
                  <a:pt x="289278" y="247954"/>
                  <a:pt x="277731" y="261324"/>
                </a:cubicBezTo>
                <a:cubicBezTo>
                  <a:pt x="263146" y="277125"/>
                  <a:pt x="247345" y="308119"/>
                  <a:pt x="240660" y="321489"/>
                </a:cubicBezTo>
                <a:cubicBezTo>
                  <a:pt x="238837" y="325743"/>
                  <a:pt x="234583" y="328174"/>
                  <a:pt x="229721" y="328174"/>
                </a:cubicBezTo>
                <a:lnTo>
                  <a:pt x="86297" y="328174"/>
                </a:lnTo>
                <a:cubicBezTo>
                  <a:pt x="81435" y="328174"/>
                  <a:pt x="77181" y="325743"/>
                  <a:pt x="75358" y="321489"/>
                </a:cubicBezTo>
                <a:cubicBezTo>
                  <a:pt x="68673" y="308119"/>
                  <a:pt x="52872" y="277125"/>
                  <a:pt x="38287" y="261324"/>
                </a:cubicBezTo>
                <a:cubicBezTo>
                  <a:pt x="26740" y="247954"/>
                  <a:pt x="17624" y="232759"/>
                  <a:pt x="10939" y="216351"/>
                </a:cubicBezTo>
                <a:cubicBezTo>
                  <a:pt x="4254" y="198727"/>
                  <a:pt x="608" y="180495"/>
                  <a:pt x="0" y="161655"/>
                </a:cubicBezTo>
                <a:lnTo>
                  <a:pt x="0" y="156186"/>
                </a:lnTo>
                <a:cubicBezTo>
                  <a:pt x="1823" y="69889"/>
                  <a:pt x="71712" y="608"/>
                  <a:pt x="158009" y="0"/>
                </a:cubicBezTo>
                <a:close/>
              </a:path>
            </a:pathLst>
          </a:custGeom>
          <a:solidFill>
            <a:schemeClr val="accent2"/>
          </a:solidFill>
          <a:ln w="605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9D7247B-D7C4-4816-A5FB-8EE63289F9EB}"/>
              </a:ext>
            </a:extLst>
          </p:cNvPr>
          <p:cNvGrpSpPr/>
          <p:nvPr/>
        </p:nvGrpSpPr>
        <p:grpSpPr>
          <a:xfrm>
            <a:off x="4548080" y="1282836"/>
            <a:ext cx="3083797" cy="2176632"/>
            <a:chOff x="4548080" y="1282836"/>
            <a:chExt cx="3083797" cy="2176632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745FADD-2416-41EE-ABFD-4AFC260063D1}"/>
                </a:ext>
              </a:extLst>
            </p:cNvPr>
            <p:cNvSpPr/>
            <p:nvPr/>
          </p:nvSpPr>
          <p:spPr>
            <a:xfrm>
              <a:off x="4548123" y="1282848"/>
              <a:ext cx="3083754" cy="2176598"/>
            </a:xfrm>
            <a:custGeom>
              <a:avLst/>
              <a:gdLst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2341803 w 3083754"/>
                <a:gd name="connsiteY11" fmla="*/ 584345 h 2176598"/>
                <a:gd name="connsiteX12" fmla="*/ 1969432 w 3083754"/>
                <a:gd name="connsiteY12" fmla="*/ 1006105 h 2176598"/>
                <a:gd name="connsiteX13" fmla="*/ 1914728 w 3083754"/>
                <a:gd name="connsiteY13" fmla="*/ 1150984 h 2176598"/>
                <a:gd name="connsiteX14" fmla="*/ 813445 w 3083754"/>
                <a:gd name="connsiteY14" fmla="*/ 2172549 h 2176598"/>
                <a:gd name="connsiteX15" fmla="*/ 29444 w 3083754"/>
                <a:gd name="connsiteY15" fmla="*/ 1486461 h 2176598"/>
                <a:gd name="connsiteX16" fmla="*/ 1158 w 3083754"/>
                <a:gd name="connsiteY16" fmla="*/ 1183760 h 2176598"/>
                <a:gd name="connsiteX17" fmla="*/ 624383 w 3083754"/>
                <a:gd name="connsiteY17" fmla="*/ 233173 h 2176598"/>
                <a:gd name="connsiteX18" fmla="*/ 1474962 w 3083754"/>
                <a:gd name="connsiteY18" fmla="*/ 3537 h 2176598"/>
                <a:gd name="connsiteX19" fmla="*/ 1669607 w 3083754"/>
                <a:gd name="connsiteY19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1969432 w 3083754"/>
                <a:gd name="connsiteY11" fmla="*/ 1006105 h 2176598"/>
                <a:gd name="connsiteX12" fmla="*/ 1914728 w 3083754"/>
                <a:gd name="connsiteY12" fmla="*/ 1150984 h 2176598"/>
                <a:gd name="connsiteX13" fmla="*/ 813445 w 3083754"/>
                <a:gd name="connsiteY13" fmla="*/ 2172549 h 2176598"/>
                <a:gd name="connsiteX14" fmla="*/ 29444 w 3083754"/>
                <a:gd name="connsiteY14" fmla="*/ 1486461 h 2176598"/>
                <a:gd name="connsiteX15" fmla="*/ 1158 w 3083754"/>
                <a:gd name="connsiteY15" fmla="*/ 1183760 h 2176598"/>
                <a:gd name="connsiteX16" fmla="*/ 624383 w 3083754"/>
                <a:gd name="connsiteY16" fmla="*/ 233173 h 2176598"/>
                <a:gd name="connsiteX17" fmla="*/ 1474962 w 3083754"/>
                <a:gd name="connsiteY17" fmla="*/ 3537 h 2176598"/>
                <a:gd name="connsiteX18" fmla="*/ 1669607 w 3083754"/>
                <a:gd name="connsiteY18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1969432 w 3083754"/>
                <a:gd name="connsiteY10" fmla="*/ 1006105 h 2176598"/>
                <a:gd name="connsiteX11" fmla="*/ 1914728 w 3083754"/>
                <a:gd name="connsiteY11" fmla="*/ 1150984 h 2176598"/>
                <a:gd name="connsiteX12" fmla="*/ 813445 w 3083754"/>
                <a:gd name="connsiteY12" fmla="*/ 2172549 h 2176598"/>
                <a:gd name="connsiteX13" fmla="*/ 29444 w 3083754"/>
                <a:gd name="connsiteY13" fmla="*/ 1486461 h 2176598"/>
                <a:gd name="connsiteX14" fmla="*/ 1158 w 3083754"/>
                <a:gd name="connsiteY14" fmla="*/ 1183760 h 2176598"/>
                <a:gd name="connsiteX15" fmla="*/ 624383 w 3083754"/>
                <a:gd name="connsiteY15" fmla="*/ 233173 h 2176598"/>
                <a:gd name="connsiteX16" fmla="*/ 1474962 w 3083754"/>
                <a:gd name="connsiteY16" fmla="*/ 3537 h 2176598"/>
                <a:gd name="connsiteX17" fmla="*/ 1669607 w 3083754"/>
                <a:gd name="connsiteY17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1969432 w 3083754"/>
                <a:gd name="connsiteY9" fmla="*/ 1006105 h 2176598"/>
                <a:gd name="connsiteX10" fmla="*/ 1914728 w 3083754"/>
                <a:gd name="connsiteY10" fmla="*/ 1150984 h 2176598"/>
                <a:gd name="connsiteX11" fmla="*/ 813445 w 3083754"/>
                <a:gd name="connsiteY11" fmla="*/ 2172549 h 2176598"/>
                <a:gd name="connsiteX12" fmla="*/ 29444 w 3083754"/>
                <a:gd name="connsiteY12" fmla="*/ 1486461 h 2176598"/>
                <a:gd name="connsiteX13" fmla="*/ 1158 w 3083754"/>
                <a:gd name="connsiteY13" fmla="*/ 1183760 h 2176598"/>
                <a:gd name="connsiteX14" fmla="*/ 624383 w 3083754"/>
                <a:gd name="connsiteY14" fmla="*/ 233173 h 2176598"/>
                <a:gd name="connsiteX15" fmla="*/ 1474962 w 3083754"/>
                <a:gd name="connsiteY15" fmla="*/ 3537 h 2176598"/>
                <a:gd name="connsiteX16" fmla="*/ 1669607 w 3083754"/>
                <a:gd name="connsiteY16" fmla="*/ 1159 h 217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83754" h="2176598">
                  <a:moveTo>
                    <a:pt x="1669607" y="1159"/>
                  </a:moveTo>
                  <a:cubicBezTo>
                    <a:pt x="2055256" y="13801"/>
                    <a:pt x="2417479" y="129419"/>
                    <a:pt x="2727852" y="322605"/>
                  </a:cubicBezTo>
                  <a:lnTo>
                    <a:pt x="2876598" y="424187"/>
                  </a:lnTo>
                  <a:lnTo>
                    <a:pt x="2881520" y="423790"/>
                  </a:lnTo>
                  <a:cubicBezTo>
                    <a:pt x="2909696" y="444817"/>
                    <a:pt x="2937404" y="466664"/>
                    <a:pt x="2964439" y="488981"/>
                  </a:cubicBezTo>
                  <a:cubicBezTo>
                    <a:pt x="3046942" y="557134"/>
                    <a:pt x="3093071" y="662091"/>
                    <a:pt x="3082175" y="768543"/>
                  </a:cubicBezTo>
                  <a:cubicBezTo>
                    <a:pt x="3075792" y="831946"/>
                    <a:pt x="3050211" y="892093"/>
                    <a:pt x="3000657" y="938222"/>
                  </a:cubicBezTo>
                  <a:cubicBezTo>
                    <a:pt x="2872855" y="1057226"/>
                    <a:pt x="2669242" y="992182"/>
                    <a:pt x="2513109" y="985026"/>
                  </a:cubicBezTo>
                  <a:cubicBezTo>
                    <a:pt x="2332846" y="976551"/>
                    <a:pt x="2151080" y="978340"/>
                    <a:pt x="1972270" y="1004410"/>
                  </a:cubicBezTo>
                  <a:cubicBezTo>
                    <a:pt x="1881657" y="1007923"/>
                    <a:pt x="1979022" y="981676"/>
                    <a:pt x="1969432" y="1006105"/>
                  </a:cubicBezTo>
                  <a:cubicBezTo>
                    <a:pt x="1959842" y="1030534"/>
                    <a:pt x="1929405" y="1100464"/>
                    <a:pt x="1914728" y="1150984"/>
                  </a:cubicBezTo>
                  <a:cubicBezTo>
                    <a:pt x="1755687" y="1699396"/>
                    <a:pt x="1484035" y="2228288"/>
                    <a:pt x="813445" y="2172549"/>
                  </a:cubicBezTo>
                  <a:cubicBezTo>
                    <a:pt x="423579" y="2140087"/>
                    <a:pt x="118838" y="1863481"/>
                    <a:pt x="29444" y="1486461"/>
                  </a:cubicBezTo>
                  <a:cubicBezTo>
                    <a:pt x="5294" y="1384899"/>
                    <a:pt x="-3379" y="1283755"/>
                    <a:pt x="1158" y="1183760"/>
                  </a:cubicBezTo>
                  <a:cubicBezTo>
                    <a:pt x="19704" y="778557"/>
                    <a:pt x="262936" y="417507"/>
                    <a:pt x="624383" y="233173"/>
                  </a:cubicBezTo>
                  <a:cubicBezTo>
                    <a:pt x="881091" y="102176"/>
                    <a:pt x="1168754" y="21073"/>
                    <a:pt x="1474962" y="3537"/>
                  </a:cubicBezTo>
                  <a:cubicBezTo>
                    <a:pt x="1540407" y="-195"/>
                    <a:pt x="1605332" y="-948"/>
                    <a:pt x="1669607" y="115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EC1BFBD6-1494-6D43-86DB-7D7E549EDA6F}"/>
                </a:ext>
              </a:extLst>
            </p:cNvPr>
            <p:cNvSpPr/>
            <p:nvPr/>
          </p:nvSpPr>
          <p:spPr>
            <a:xfrm>
              <a:off x="6520393" y="1706638"/>
              <a:ext cx="1111461" cy="5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19961" extrusionOk="0">
                  <a:moveTo>
                    <a:pt x="0" y="19799"/>
                  </a:moveTo>
                  <a:cubicBezTo>
                    <a:pt x="3446" y="18910"/>
                    <a:pt x="6949" y="18849"/>
                    <a:pt x="10423" y="19138"/>
                  </a:cubicBezTo>
                  <a:cubicBezTo>
                    <a:pt x="13432" y="19382"/>
                    <a:pt x="17356" y="21600"/>
                    <a:pt x="19819" y="17542"/>
                  </a:cubicBezTo>
                  <a:cubicBezTo>
                    <a:pt x="20774" y="15969"/>
                    <a:pt x="21267" y="13918"/>
                    <a:pt x="21390" y="11756"/>
                  </a:cubicBezTo>
                  <a:cubicBezTo>
                    <a:pt x="21600" y="8126"/>
                    <a:pt x="20711" y="4547"/>
                    <a:pt x="19121" y="2223"/>
                  </a:cubicBezTo>
                  <a:cubicBezTo>
                    <a:pt x="18600" y="1462"/>
                    <a:pt x="18066" y="717"/>
                    <a:pt x="17523" y="0"/>
                  </a:cubicBezTo>
                  <a:cubicBezTo>
                    <a:pt x="10106" y="133"/>
                    <a:pt x="3192" y="7709"/>
                    <a:pt x="0" y="1979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C62569E-5D7B-2640-89A0-932C17C5DF43}"/>
                </a:ext>
              </a:extLst>
            </p:cNvPr>
            <p:cNvSpPr/>
            <p:nvPr/>
          </p:nvSpPr>
          <p:spPr>
            <a:xfrm>
              <a:off x="4548080" y="1282836"/>
              <a:ext cx="2878628" cy="21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0853" extrusionOk="0">
                  <a:moveTo>
                    <a:pt x="11055" y="34"/>
                  </a:moveTo>
                  <a:cubicBezTo>
                    <a:pt x="8760" y="202"/>
                    <a:pt x="6604" y="979"/>
                    <a:pt x="4680" y="2234"/>
                  </a:cubicBezTo>
                  <a:cubicBezTo>
                    <a:pt x="1971" y="4000"/>
                    <a:pt x="148" y="7459"/>
                    <a:pt x="9" y="11341"/>
                  </a:cubicBezTo>
                  <a:cubicBezTo>
                    <a:pt x="-25" y="12299"/>
                    <a:pt x="40" y="13268"/>
                    <a:pt x="221" y="14241"/>
                  </a:cubicBezTo>
                  <a:cubicBezTo>
                    <a:pt x="891" y="17853"/>
                    <a:pt x="3175" y="20503"/>
                    <a:pt x="6097" y="20814"/>
                  </a:cubicBezTo>
                  <a:cubicBezTo>
                    <a:pt x="11123" y="21348"/>
                    <a:pt x="13159" y="16281"/>
                    <a:pt x="14351" y="11027"/>
                  </a:cubicBezTo>
                  <a:cubicBezTo>
                    <a:pt x="14461" y="10543"/>
                    <a:pt x="14599" y="10081"/>
                    <a:pt x="14761" y="9639"/>
                  </a:cubicBezTo>
                  <a:cubicBezTo>
                    <a:pt x="16002" y="6243"/>
                    <a:pt x="18691" y="4114"/>
                    <a:pt x="21575" y="4077"/>
                  </a:cubicBezTo>
                  <a:cubicBezTo>
                    <a:pt x="18654" y="1288"/>
                    <a:pt x="14979" y="-252"/>
                    <a:pt x="11055" y="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36AC11B-F558-4508-A3B2-D479EB003ABC}"/>
              </a:ext>
            </a:extLst>
          </p:cNvPr>
          <p:cNvGrpSpPr/>
          <p:nvPr/>
        </p:nvGrpSpPr>
        <p:grpSpPr>
          <a:xfrm>
            <a:off x="6406262" y="2603142"/>
            <a:ext cx="2003762" cy="3159633"/>
            <a:chOff x="6406262" y="2603142"/>
            <a:chExt cx="2003762" cy="315963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7B7DD27-46E8-422B-AB5A-5684733840E7}"/>
                </a:ext>
              </a:extLst>
            </p:cNvPr>
            <p:cNvSpPr/>
            <p:nvPr/>
          </p:nvSpPr>
          <p:spPr>
            <a:xfrm>
              <a:off x="6406262" y="2603195"/>
              <a:ext cx="2003724" cy="3159572"/>
            </a:xfrm>
            <a:custGeom>
              <a:avLst/>
              <a:gdLst>
                <a:gd name="connsiteX0" fmla="*/ 844276 w 2003724"/>
                <a:gd name="connsiteY0" fmla="*/ 1442 h 3159572"/>
                <a:gd name="connsiteX1" fmla="*/ 987388 w 2003724"/>
                <a:gd name="connsiteY1" fmla="*/ 4362 h 3159572"/>
                <a:gd name="connsiteX2" fmla="*/ 1282860 w 2003724"/>
                <a:gd name="connsiteY2" fmla="*/ 75280 h 3159572"/>
                <a:gd name="connsiteX3" fmla="*/ 1981796 w 2003724"/>
                <a:gd name="connsiteY3" fmla="*/ 971586 h 3159572"/>
                <a:gd name="connsiteX4" fmla="*/ 1924990 w 2003724"/>
                <a:gd name="connsiteY4" fmla="*/ 1850945 h 3159572"/>
                <a:gd name="connsiteX5" fmla="*/ 1219080 w 2003724"/>
                <a:gd name="connsiteY5" fmla="*/ 2933987 h 3159572"/>
                <a:gd name="connsiteX6" fmla="*/ 1090021 w 2003724"/>
                <a:gd name="connsiteY6" fmla="*/ 3030771 h 3159572"/>
                <a:gd name="connsiteX7" fmla="*/ 1084492 w 2003724"/>
                <a:gd name="connsiteY7" fmla="*/ 3052644 h 3159572"/>
                <a:gd name="connsiteX8" fmla="*/ 995989 w 2003724"/>
                <a:gd name="connsiteY8" fmla="*/ 3110179 h 3159572"/>
                <a:gd name="connsiteX9" fmla="*/ 693462 w 2003724"/>
                <a:gd name="connsiteY9" fmla="*/ 3131490 h 3159572"/>
                <a:gd name="connsiteX10" fmla="*/ 559146 w 2003724"/>
                <a:gd name="connsiteY10" fmla="*/ 2999663 h 3159572"/>
                <a:gd name="connsiteX11" fmla="*/ 672083 w 2003724"/>
                <a:gd name="connsiteY11" fmla="*/ 2523058 h 3159572"/>
                <a:gd name="connsiteX12" fmla="*/ 799123 w 2003724"/>
                <a:gd name="connsiteY12" fmla="*/ 2137165 h 3159572"/>
                <a:gd name="connsiteX13" fmla="*/ 827513 w 2003724"/>
                <a:gd name="connsiteY13" fmla="*/ 2007588 h 3159572"/>
                <a:gd name="connsiteX14" fmla="*/ 816767 w 2003724"/>
                <a:gd name="connsiteY14" fmla="*/ 1995629 h 3159572"/>
                <a:gd name="connsiteX15" fmla="*/ 697025 w 2003724"/>
                <a:gd name="connsiteY15" fmla="*/ 1897227 h 3159572"/>
                <a:gd name="connsiteX16" fmla="*/ 85137 w 2003724"/>
                <a:gd name="connsiteY16" fmla="*/ 525284 h 3159572"/>
                <a:gd name="connsiteX17" fmla="*/ 844276 w 2003724"/>
                <a:gd name="connsiteY17" fmla="*/ 1442 h 31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3724" h="3159572">
                  <a:moveTo>
                    <a:pt x="844276" y="1442"/>
                  </a:moveTo>
                  <a:cubicBezTo>
                    <a:pt x="891345" y="-1172"/>
                    <a:pt x="939165" y="-249"/>
                    <a:pt x="987388" y="4362"/>
                  </a:cubicBezTo>
                  <a:cubicBezTo>
                    <a:pt x="1091192" y="14330"/>
                    <a:pt x="1189784" y="38682"/>
                    <a:pt x="1282860" y="75280"/>
                  </a:cubicBezTo>
                  <a:cubicBezTo>
                    <a:pt x="1660373" y="223383"/>
                    <a:pt x="1923764" y="570142"/>
                    <a:pt x="1981796" y="971586"/>
                  </a:cubicBezTo>
                  <a:cubicBezTo>
                    <a:pt x="2023072" y="1256968"/>
                    <a:pt x="2007134" y="1555309"/>
                    <a:pt x="1924990" y="1850945"/>
                  </a:cubicBezTo>
                  <a:cubicBezTo>
                    <a:pt x="1801979" y="2293045"/>
                    <a:pt x="1549040" y="2663949"/>
                    <a:pt x="1219080" y="2933987"/>
                  </a:cubicBezTo>
                  <a:lnTo>
                    <a:pt x="1090021" y="3030771"/>
                  </a:lnTo>
                  <a:lnTo>
                    <a:pt x="1084492" y="3052644"/>
                  </a:lnTo>
                  <a:cubicBezTo>
                    <a:pt x="1055478" y="3072491"/>
                    <a:pt x="1025966" y="3091742"/>
                    <a:pt x="995989" y="3110179"/>
                  </a:cubicBezTo>
                  <a:cubicBezTo>
                    <a:pt x="904862" y="3166413"/>
                    <a:pt x="790597" y="3176174"/>
                    <a:pt x="693462" y="3131490"/>
                  </a:cubicBezTo>
                  <a:cubicBezTo>
                    <a:pt x="635600" y="3104919"/>
                    <a:pt x="586833" y="3061428"/>
                    <a:pt x="559146" y="2999663"/>
                  </a:cubicBezTo>
                  <a:cubicBezTo>
                    <a:pt x="487739" y="2840235"/>
                    <a:pt x="614884" y="2668442"/>
                    <a:pt x="672083" y="2523058"/>
                  </a:cubicBezTo>
                  <a:cubicBezTo>
                    <a:pt x="721605" y="2397142"/>
                    <a:pt x="766086" y="2268541"/>
                    <a:pt x="799123" y="2137165"/>
                  </a:cubicBezTo>
                  <a:lnTo>
                    <a:pt x="827513" y="2007588"/>
                  </a:lnTo>
                  <a:lnTo>
                    <a:pt x="816767" y="1995629"/>
                  </a:lnTo>
                  <a:cubicBezTo>
                    <a:pt x="779884" y="1960313"/>
                    <a:pt x="740140" y="1927417"/>
                    <a:pt x="697025" y="1897227"/>
                  </a:cubicBezTo>
                  <a:cubicBezTo>
                    <a:pt x="229297" y="1569835"/>
                    <a:pt x="-183772" y="1142046"/>
                    <a:pt x="85137" y="525284"/>
                  </a:cubicBezTo>
                  <a:cubicBezTo>
                    <a:pt x="222094" y="211403"/>
                    <a:pt x="514793" y="19744"/>
                    <a:pt x="844276" y="144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1E1982C-2186-F844-A747-667B971031A3}"/>
                </a:ext>
              </a:extLst>
            </p:cNvPr>
            <p:cNvSpPr/>
            <p:nvPr/>
          </p:nvSpPr>
          <p:spPr>
            <a:xfrm>
              <a:off x="6944195" y="4608055"/>
              <a:ext cx="597683" cy="1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04" h="21294" extrusionOk="0">
                  <a:moveTo>
                    <a:pt x="8741" y="0"/>
                  </a:moveTo>
                  <a:cubicBezTo>
                    <a:pt x="7749" y="3276"/>
                    <a:pt x="6030" y="6460"/>
                    <a:pt x="4041" y="9556"/>
                  </a:cubicBezTo>
                  <a:cubicBezTo>
                    <a:pt x="2318" y="12237"/>
                    <a:pt x="-1512" y="15405"/>
                    <a:pt x="639" y="18345"/>
                  </a:cubicBezTo>
                  <a:cubicBezTo>
                    <a:pt x="1473" y="19484"/>
                    <a:pt x="2942" y="20286"/>
                    <a:pt x="4685" y="20776"/>
                  </a:cubicBezTo>
                  <a:cubicBezTo>
                    <a:pt x="7611" y="21600"/>
                    <a:pt x="11053" y="21420"/>
                    <a:pt x="13798" y="20383"/>
                  </a:cubicBezTo>
                  <a:cubicBezTo>
                    <a:pt x="14701" y="20043"/>
                    <a:pt x="15590" y="19688"/>
                    <a:pt x="16464" y="19322"/>
                  </a:cubicBezTo>
                  <a:cubicBezTo>
                    <a:pt x="20088" y="12582"/>
                    <a:pt x="17240" y="4999"/>
                    <a:pt x="874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060693E-F414-8E4F-8635-CB7735A1AE6E}"/>
                </a:ext>
              </a:extLst>
            </p:cNvPr>
            <p:cNvSpPr/>
            <p:nvPr/>
          </p:nvSpPr>
          <p:spPr>
            <a:xfrm>
              <a:off x="6406292" y="2603142"/>
              <a:ext cx="2003732" cy="30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2" h="21372" extrusionOk="0">
                  <a:moveTo>
                    <a:pt x="18841" y="12998"/>
                  </a:moveTo>
                  <a:cubicBezTo>
                    <a:pt x="19645" y="10922"/>
                    <a:pt x="19801" y="8827"/>
                    <a:pt x="19397" y="6823"/>
                  </a:cubicBezTo>
                  <a:cubicBezTo>
                    <a:pt x="18829" y="4004"/>
                    <a:pt x="16251" y="1569"/>
                    <a:pt x="12556" y="529"/>
                  </a:cubicBezTo>
                  <a:cubicBezTo>
                    <a:pt x="11645" y="272"/>
                    <a:pt x="10680" y="101"/>
                    <a:pt x="9664" y="31"/>
                  </a:cubicBezTo>
                  <a:cubicBezTo>
                    <a:pt x="5888" y="-228"/>
                    <a:pt x="2365" y="1170"/>
                    <a:pt x="833" y="3689"/>
                  </a:cubicBezTo>
                  <a:cubicBezTo>
                    <a:pt x="-1799" y="8020"/>
                    <a:pt x="2244" y="11024"/>
                    <a:pt x="6822" y="13323"/>
                  </a:cubicBezTo>
                  <a:cubicBezTo>
                    <a:pt x="7244" y="13535"/>
                    <a:pt x="7633" y="13766"/>
                    <a:pt x="7994" y="14014"/>
                  </a:cubicBezTo>
                  <a:cubicBezTo>
                    <a:pt x="10755" y="15918"/>
                    <a:pt x="11680" y="18806"/>
                    <a:pt x="10503" y="21372"/>
                  </a:cubicBezTo>
                  <a:cubicBezTo>
                    <a:pt x="14428" y="19441"/>
                    <a:pt x="17465" y="16546"/>
                    <a:pt x="18841" y="129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DC169C-22E4-4FD0-BB3B-08B7630302F1}"/>
              </a:ext>
            </a:extLst>
          </p:cNvPr>
          <p:cNvGrpSpPr/>
          <p:nvPr/>
        </p:nvGrpSpPr>
        <p:grpSpPr>
          <a:xfrm>
            <a:off x="3781976" y="3320337"/>
            <a:ext cx="2770112" cy="2447066"/>
            <a:chOff x="3781976" y="3320337"/>
            <a:chExt cx="2770112" cy="24470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0FA6BA-ED0F-4E07-8F58-F3FE283CB7FB}"/>
                </a:ext>
              </a:extLst>
            </p:cNvPr>
            <p:cNvSpPr/>
            <p:nvPr/>
          </p:nvSpPr>
          <p:spPr>
            <a:xfrm>
              <a:off x="3781976" y="3320337"/>
              <a:ext cx="2770104" cy="2447055"/>
            </a:xfrm>
            <a:custGeom>
              <a:avLst/>
              <a:gdLst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202505 w 2770104"/>
                <a:gd name="connsiteY7" fmla="*/ 607183 h 2447055"/>
                <a:gd name="connsiteX8" fmla="*/ 105917 w 2770104"/>
                <a:gd name="connsiteY8" fmla="*/ 524520 h 2447055"/>
                <a:gd name="connsiteX9" fmla="*/ 202393 w 2770104"/>
                <a:gd name="connsiteY9" fmla="*/ 607159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202505 w 2770104"/>
                <a:gd name="connsiteY8" fmla="*/ 607183 h 2447055"/>
                <a:gd name="connsiteX9" fmla="*/ 105917 w 2770104"/>
                <a:gd name="connsiteY9" fmla="*/ 524520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5917 w 2770104"/>
                <a:gd name="connsiteY8" fmla="*/ 524520 h 2447055"/>
                <a:gd name="connsiteX9" fmla="*/ 1009517 w 2770104"/>
                <a:gd name="connsiteY9" fmla="*/ 787785 h 2447055"/>
                <a:gd name="connsiteX10" fmla="*/ 1158284 w 2770104"/>
                <a:gd name="connsiteY10" fmla="*/ 744734 h 2447055"/>
                <a:gd name="connsiteX11" fmla="*/ 2636089 w 2770104"/>
                <a:gd name="connsiteY11" fmla="*/ 1014899 h 2447055"/>
                <a:gd name="connsiteX12" fmla="*/ 2556308 w 2770104"/>
                <a:gd name="connsiteY12" fmla="*/ 2053675 h 2447055"/>
                <a:gd name="connsiteX13" fmla="*/ 2330786 w 2770104"/>
                <a:gd name="connsiteY13" fmla="*/ 2257367 h 2447055"/>
                <a:gd name="connsiteX14" fmla="*/ 1196200 w 2770104"/>
                <a:gd name="connsiteY14" fmla="*/ 2327824 h 2447055"/>
                <a:gd name="connsiteX15" fmla="*/ 502652 w 2770104"/>
                <a:gd name="connsiteY15" fmla="*/ 1784092 h 2447055"/>
                <a:gd name="connsiteX16" fmla="*/ 7792 w 2770104"/>
                <a:gd name="connsiteY16" fmla="*/ 589849 h 2447055"/>
                <a:gd name="connsiteX17" fmla="*/ 7 w 2770104"/>
                <a:gd name="connsiteY17" fmla="*/ 407643 h 2447055"/>
                <a:gd name="connsiteX18" fmla="*/ 0 w 2770104"/>
                <a:gd name="connsiteY18" fmla="*/ 407635 h 2447055"/>
                <a:gd name="connsiteX19" fmla="*/ 2 w 2770104"/>
                <a:gd name="connsiteY19" fmla="*/ 407541 h 2447055"/>
                <a:gd name="connsiteX20" fmla="*/ 1 w 2770104"/>
                <a:gd name="connsiteY20" fmla="*/ 407513 h 2447055"/>
                <a:gd name="connsiteX21" fmla="*/ 3 w 2770104"/>
                <a:gd name="connsiteY21" fmla="*/ 407515 h 2447055"/>
                <a:gd name="connsiteX22" fmla="*/ 2431 w 2770104"/>
                <a:gd name="connsiteY22" fmla="*/ 302010 h 2447055"/>
                <a:gd name="connsiteX23" fmla="*/ 155838 w 2770104"/>
                <a:gd name="connsiteY23" fmla="*/ 40379 h 2447055"/>
                <a:gd name="connsiteX24" fmla="*/ 291363 w 2770104"/>
                <a:gd name="connsiteY24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09517 w 2770104"/>
                <a:gd name="connsiteY8" fmla="*/ 787785 h 2447055"/>
                <a:gd name="connsiteX9" fmla="*/ 1158284 w 2770104"/>
                <a:gd name="connsiteY9" fmla="*/ 744734 h 2447055"/>
                <a:gd name="connsiteX10" fmla="*/ 2636089 w 2770104"/>
                <a:gd name="connsiteY10" fmla="*/ 1014899 h 2447055"/>
                <a:gd name="connsiteX11" fmla="*/ 2556308 w 2770104"/>
                <a:gd name="connsiteY11" fmla="*/ 2053675 h 2447055"/>
                <a:gd name="connsiteX12" fmla="*/ 2330786 w 2770104"/>
                <a:gd name="connsiteY12" fmla="*/ 2257367 h 2447055"/>
                <a:gd name="connsiteX13" fmla="*/ 1196200 w 2770104"/>
                <a:gd name="connsiteY13" fmla="*/ 2327824 h 2447055"/>
                <a:gd name="connsiteX14" fmla="*/ 502652 w 2770104"/>
                <a:gd name="connsiteY14" fmla="*/ 1784092 h 2447055"/>
                <a:gd name="connsiteX15" fmla="*/ 7792 w 2770104"/>
                <a:gd name="connsiteY15" fmla="*/ 589849 h 2447055"/>
                <a:gd name="connsiteX16" fmla="*/ 7 w 2770104"/>
                <a:gd name="connsiteY16" fmla="*/ 407643 h 2447055"/>
                <a:gd name="connsiteX17" fmla="*/ 0 w 2770104"/>
                <a:gd name="connsiteY17" fmla="*/ 407635 h 2447055"/>
                <a:gd name="connsiteX18" fmla="*/ 2 w 2770104"/>
                <a:gd name="connsiteY18" fmla="*/ 407541 h 2447055"/>
                <a:gd name="connsiteX19" fmla="*/ 1 w 2770104"/>
                <a:gd name="connsiteY19" fmla="*/ 407513 h 2447055"/>
                <a:gd name="connsiteX20" fmla="*/ 3 w 2770104"/>
                <a:gd name="connsiteY20" fmla="*/ 407515 h 2447055"/>
                <a:gd name="connsiteX21" fmla="*/ 2431 w 2770104"/>
                <a:gd name="connsiteY21" fmla="*/ 302010 h 2447055"/>
                <a:gd name="connsiteX22" fmla="*/ 155838 w 2770104"/>
                <a:gd name="connsiteY22" fmla="*/ 40379 h 2447055"/>
                <a:gd name="connsiteX23" fmla="*/ 291363 w 2770104"/>
                <a:gd name="connsiteY23" fmla="*/ 37 h 2447055"/>
                <a:gd name="connsiteX0" fmla="*/ 94756 w 2770104"/>
                <a:gd name="connsiteY0" fmla="*/ 514959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1009517 w 2770104"/>
                <a:gd name="connsiteY7" fmla="*/ 787785 h 2447055"/>
                <a:gd name="connsiteX8" fmla="*/ 1158284 w 2770104"/>
                <a:gd name="connsiteY8" fmla="*/ 744734 h 2447055"/>
                <a:gd name="connsiteX9" fmla="*/ 2636089 w 2770104"/>
                <a:gd name="connsiteY9" fmla="*/ 1014899 h 2447055"/>
                <a:gd name="connsiteX10" fmla="*/ 2556308 w 2770104"/>
                <a:gd name="connsiteY10" fmla="*/ 2053675 h 2447055"/>
                <a:gd name="connsiteX11" fmla="*/ 2330786 w 2770104"/>
                <a:gd name="connsiteY11" fmla="*/ 2257367 h 2447055"/>
                <a:gd name="connsiteX12" fmla="*/ 1196200 w 2770104"/>
                <a:gd name="connsiteY12" fmla="*/ 2327824 h 2447055"/>
                <a:gd name="connsiteX13" fmla="*/ 502652 w 2770104"/>
                <a:gd name="connsiteY13" fmla="*/ 1784092 h 2447055"/>
                <a:gd name="connsiteX14" fmla="*/ 7792 w 2770104"/>
                <a:gd name="connsiteY14" fmla="*/ 589849 h 2447055"/>
                <a:gd name="connsiteX15" fmla="*/ 7 w 2770104"/>
                <a:gd name="connsiteY15" fmla="*/ 407643 h 2447055"/>
                <a:gd name="connsiteX16" fmla="*/ 0 w 2770104"/>
                <a:gd name="connsiteY16" fmla="*/ 407635 h 2447055"/>
                <a:gd name="connsiteX17" fmla="*/ 2 w 2770104"/>
                <a:gd name="connsiteY17" fmla="*/ 407541 h 2447055"/>
                <a:gd name="connsiteX18" fmla="*/ 1 w 2770104"/>
                <a:gd name="connsiteY18" fmla="*/ 407513 h 2447055"/>
                <a:gd name="connsiteX19" fmla="*/ 3 w 2770104"/>
                <a:gd name="connsiteY19" fmla="*/ 407515 h 2447055"/>
                <a:gd name="connsiteX20" fmla="*/ 2431 w 2770104"/>
                <a:gd name="connsiteY20" fmla="*/ 302010 h 2447055"/>
                <a:gd name="connsiteX21" fmla="*/ 155838 w 2770104"/>
                <a:gd name="connsiteY21" fmla="*/ 40379 h 2447055"/>
                <a:gd name="connsiteX22" fmla="*/ 291363 w 2770104"/>
                <a:gd name="connsiteY22" fmla="*/ 37 h 2447055"/>
                <a:gd name="connsiteX0" fmla="*/ 291363 w 2770104"/>
                <a:gd name="connsiteY0" fmla="*/ 37 h 2447055"/>
                <a:gd name="connsiteX1" fmla="*/ 340657 w 2770104"/>
                <a:gd name="connsiteY1" fmla="*/ 4063 h 2447055"/>
                <a:gd name="connsiteX2" fmla="*/ 670095 w 2770104"/>
                <a:gd name="connsiteY2" fmla="*/ 366415 h 2447055"/>
                <a:gd name="connsiteX3" fmla="*/ 1009630 w 2770104"/>
                <a:gd name="connsiteY3" fmla="*/ 787740 h 2447055"/>
                <a:gd name="connsiteX4" fmla="*/ 1009517 w 2770104"/>
                <a:gd name="connsiteY4" fmla="*/ 787785 h 2447055"/>
                <a:gd name="connsiteX5" fmla="*/ 1158284 w 2770104"/>
                <a:gd name="connsiteY5" fmla="*/ 744734 h 2447055"/>
                <a:gd name="connsiteX6" fmla="*/ 2636089 w 2770104"/>
                <a:gd name="connsiteY6" fmla="*/ 1014899 h 2447055"/>
                <a:gd name="connsiteX7" fmla="*/ 2556308 w 2770104"/>
                <a:gd name="connsiteY7" fmla="*/ 2053675 h 2447055"/>
                <a:gd name="connsiteX8" fmla="*/ 2330786 w 2770104"/>
                <a:gd name="connsiteY8" fmla="*/ 2257367 h 2447055"/>
                <a:gd name="connsiteX9" fmla="*/ 1196200 w 2770104"/>
                <a:gd name="connsiteY9" fmla="*/ 2327824 h 2447055"/>
                <a:gd name="connsiteX10" fmla="*/ 502652 w 2770104"/>
                <a:gd name="connsiteY10" fmla="*/ 1784092 h 2447055"/>
                <a:gd name="connsiteX11" fmla="*/ 7792 w 2770104"/>
                <a:gd name="connsiteY11" fmla="*/ 589849 h 2447055"/>
                <a:gd name="connsiteX12" fmla="*/ 7 w 2770104"/>
                <a:gd name="connsiteY12" fmla="*/ 407643 h 2447055"/>
                <a:gd name="connsiteX13" fmla="*/ 0 w 2770104"/>
                <a:gd name="connsiteY13" fmla="*/ 407635 h 2447055"/>
                <a:gd name="connsiteX14" fmla="*/ 2 w 2770104"/>
                <a:gd name="connsiteY14" fmla="*/ 407541 h 2447055"/>
                <a:gd name="connsiteX15" fmla="*/ 1 w 2770104"/>
                <a:gd name="connsiteY15" fmla="*/ 407513 h 2447055"/>
                <a:gd name="connsiteX16" fmla="*/ 3 w 2770104"/>
                <a:gd name="connsiteY16" fmla="*/ 407515 h 2447055"/>
                <a:gd name="connsiteX17" fmla="*/ 2431 w 2770104"/>
                <a:gd name="connsiteY17" fmla="*/ 302010 h 2447055"/>
                <a:gd name="connsiteX18" fmla="*/ 155838 w 2770104"/>
                <a:gd name="connsiteY18" fmla="*/ 40379 h 2447055"/>
                <a:gd name="connsiteX19" fmla="*/ 291363 w 2770104"/>
                <a:gd name="connsiteY19" fmla="*/ 37 h 24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70104" h="2447055">
                  <a:moveTo>
                    <a:pt x="291363" y="37"/>
                  </a:moveTo>
                  <a:cubicBezTo>
                    <a:pt x="307534" y="-243"/>
                    <a:pt x="323993" y="1044"/>
                    <a:pt x="340657" y="4063"/>
                  </a:cubicBezTo>
                  <a:cubicBezTo>
                    <a:pt x="512481" y="35191"/>
                    <a:pt x="582407" y="237119"/>
                    <a:pt x="670095" y="366415"/>
                  </a:cubicBezTo>
                  <a:cubicBezTo>
                    <a:pt x="771479" y="515692"/>
                    <a:pt x="881697" y="660147"/>
                    <a:pt x="1009630" y="787740"/>
                  </a:cubicBezTo>
                  <a:cubicBezTo>
                    <a:pt x="1066200" y="857968"/>
                    <a:pt x="984741" y="794953"/>
                    <a:pt x="1009517" y="787785"/>
                  </a:cubicBezTo>
                  <a:cubicBezTo>
                    <a:pt x="1034293" y="780617"/>
                    <a:pt x="1109046" y="763198"/>
                    <a:pt x="1158284" y="744734"/>
                  </a:cubicBezTo>
                  <a:cubicBezTo>
                    <a:pt x="1692796" y="543665"/>
                    <a:pt x="2279046" y="444539"/>
                    <a:pt x="2636089" y="1014899"/>
                  </a:cubicBezTo>
                  <a:cubicBezTo>
                    <a:pt x="2843706" y="1346580"/>
                    <a:pt x="2804737" y="1756201"/>
                    <a:pt x="2556308" y="2053675"/>
                  </a:cubicBezTo>
                  <a:cubicBezTo>
                    <a:pt x="2489560" y="2133655"/>
                    <a:pt x="2413332" y="2201294"/>
                    <a:pt x="2330786" y="2257367"/>
                  </a:cubicBezTo>
                  <a:cubicBezTo>
                    <a:pt x="1995071" y="2485259"/>
                    <a:pt x="1560353" y="2506639"/>
                    <a:pt x="1196200" y="2327824"/>
                  </a:cubicBezTo>
                  <a:cubicBezTo>
                    <a:pt x="937371" y="2200710"/>
                    <a:pt x="700264" y="2018981"/>
                    <a:pt x="502652" y="1784092"/>
                  </a:cubicBezTo>
                  <a:cubicBezTo>
                    <a:pt x="207289" y="1432902"/>
                    <a:pt x="44070" y="1014747"/>
                    <a:pt x="7792" y="589849"/>
                  </a:cubicBezTo>
                  <a:lnTo>
                    <a:pt x="7" y="407643"/>
                  </a:lnTo>
                  <a:cubicBezTo>
                    <a:pt x="5" y="407640"/>
                    <a:pt x="2" y="407638"/>
                    <a:pt x="0" y="407635"/>
                  </a:cubicBezTo>
                  <a:cubicBezTo>
                    <a:pt x="1" y="407604"/>
                    <a:pt x="1" y="407572"/>
                    <a:pt x="2" y="407541"/>
                  </a:cubicBezTo>
                  <a:cubicBezTo>
                    <a:pt x="2" y="407532"/>
                    <a:pt x="1" y="407522"/>
                    <a:pt x="1" y="407513"/>
                  </a:cubicBezTo>
                  <a:lnTo>
                    <a:pt x="3" y="407515"/>
                  </a:lnTo>
                  <a:cubicBezTo>
                    <a:pt x="812" y="372347"/>
                    <a:pt x="1622" y="337178"/>
                    <a:pt x="2431" y="302010"/>
                  </a:cubicBezTo>
                  <a:cubicBezTo>
                    <a:pt x="7666" y="195250"/>
                    <a:pt x="64037" y="95340"/>
                    <a:pt x="155838" y="40379"/>
                  </a:cubicBezTo>
                  <a:cubicBezTo>
                    <a:pt x="196925" y="15817"/>
                    <a:pt x="242849" y="876"/>
                    <a:pt x="291363" y="3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A038F-C5D3-4A43-9B46-CA9DDF824C0C}"/>
                </a:ext>
              </a:extLst>
            </p:cNvPr>
            <p:cNvSpPr/>
            <p:nvPr/>
          </p:nvSpPr>
          <p:spPr>
            <a:xfrm>
              <a:off x="3781976" y="3320347"/>
              <a:ext cx="1009630" cy="80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extrusionOk="0">
                  <a:moveTo>
                    <a:pt x="21600" y="19435"/>
                  </a:moveTo>
                  <a:cubicBezTo>
                    <a:pt x="18863" y="16287"/>
                    <a:pt x="16505" y="12723"/>
                    <a:pt x="14336" y="9040"/>
                  </a:cubicBezTo>
                  <a:cubicBezTo>
                    <a:pt x="12460" y="5850"/>
                    <a:pt x="10964" y="868"/>
                    <a:pt x="7288" y="100"/>
                  </a:cubicBezTo>
                  <a:cubicBezTo>
                    <a:pt x="5862" y="-198"/>
                    <a:pt x="4506" y="188"/>
                    <a:pt x="3334" y="996"/>
                  </a:cubicBezTo>
                  <a:cubicBezTo>
                    <a:pt x="1370" y="2352"/>
                    <a:pt x="164" y="4817"/>
                    <a:pt x="52" y="7451"/>
                  </a:cubicBezTo>
                  <a:cubicBezTo>
                    <a:pt x="17" y="8320"/>
                    <a:pt x="0" y="9188"/>
                    <a:pt x="0" y="10057"/>
                  </a:cubicBezTo>
                  <a:cubicBezTo>
                    <a:pt x="5001" y="17598"/>
                    <a:pt x="13405" y="21402"/>
                    <a:pt x="21600" y="19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6515F-C1DA-724C-BBE6-C8FF28B5D033}"/>
                </a:ext>
              </a:extLst>
            </p:cNvPr>
            <p:cNvSpPr/>
            <p:nvPr/>
          </p:nvSpPr>
          <p:spPr>
            <a:xfrm>
              <a:off x="3781977" y="3727850"/>
              <a:ext cx="2770111" cy="203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87" extrusionOk="0">
                  <a:moveTo>
                    <a:pt x="3818" y="14165"/>
                  </a:moveTo>
                  <a:cubicBezTo>
                    <a:pt x="5319" y="16582"/>
                    <a:pt x="7120" y="18452"/>
                    <a:pt x="9086" y="19760"/>
                  </a:cubicBezTo>
                  <a:cubicBezTo>
                    <a:pt x="11852" y="21600"/>
                    <a:pt x="15154" y="21380"/>
                    <a:pt x="17704" y="19035"/>
                  </a:cubicBezTo>
                  <a:cubicBezTo>
                    <a:pt x="18331" y="18458"/>
                    <a:pt x="18910" y="17762"/>
                    <a:pt x="19417" y="16939"/>
                  </a:cubicBezTo>
                  <a:cubicBezTo>
                    <a:pt x="21304" y="13878"/>
                    <a:pt x="21600" y="9663"/>
                    <a:pt x="20023" y="6250"/>
                  </a:cubicBezTo>
                  <a:cubicBezTo>
                    <a:pt x="17311" y="381"/>
                    <a:pt x="12858" y="1401"/>
                    <a:pt x="8798" y="3470"/>
                  </a:cubicBezTo>
                  <a:cubicBezTo>
                    <a:pt x="8424" y="3660"/>
                    <a:pt x="8046" y="3807"/>
                    <a:pt x="7668" y="3913"/>
                  </a:cubicBezTo>
                  <a:cubicBezTo>
                    <a:pt x="4758" y="4733"/>
                    <a:pt x="1774" y="3147"/>
                    <a:pt x="0" y="0"/>
                  </a:cubicBezTo>
                  <a:cubicBezTo>
                    <a:pt x="1" y="5005"/>
                    <a:pt x="1254" y="10035"/>
                    <a:pt x="3818" y="1416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Twisted Cycle – Slide Template</a:t>
            </a:r>
          </a:p>
        </p:txBody>
      </p:sp>
      <p:sp>
        <p:nvSpPr>
          <p:cNvPr id="40" name="TextBox 43">
            <a:extLst>
              <a:ext uri="{FF2B5EF4-FFF2-40B4-BE49-F238E27FC236}">
                <a16:creationId xmlns:a16="http://schemas.microsoft.com/office/drawing/2014/main" id="{1C633B2D-BBBD-424A-BCB1-B8A0AFB8518C}"/>
              </a:ext>
            </a:extLst>
          </p:cNvPr>
          <p:cNvSpPr txBox="1"/>
          <p:nvPr/>
        </p:nvSpPr>
        <p:spPr>
          <a:xfrm>
            <a:off x="4821429" y="1642185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5323FAB5-AAD0-CB4D-B025-53C8961A3EFE}"/>
              </a:ext>
            </a:extLst>
          </p:cNvPr>
          <p:cNvSpPr txBox="1"/>
          <p:nvPr/>
        </p:nvSpPr>
        <p:spPr>
          <a:xfrm>
            <a:off x="6854772" y="3683162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2" name="TextBox 45">
            <a:extLst>
              <a:ext uri="{FF2B5EF4-FFF2-40B4-BE49-F238E27FC236}">
                <a16:creationId xmlns:a16="http://schemas.microsoft.com/office/drawing/2014/main" id="{2E60CD9E-9EBF-4544-B995-5EA4C5C80034}"/>
              </a:ext>
            </a:extLst>
          </p:cNvPr>
          <p:cNvSpPr txBox="1"/>
          <p:nvPr/>
        </p:nvSpPr>
        <p:spPr>
          <a:xfrm>
            <a:off x="4142738" y="4385572"/>
            <a:ext cx="120181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1B3332-3039-264D-A266-2A345D4E3B3E}"/>
              </a:ext>
            </a:extLst>
          </p:cNvPr>
          <p:cNvGrpSpPr/>
          <p:nvPr/>
        </p:nvGrpSpPr>
        <p:grpSpPr>
          <a:xfrm>
            <a:off x="8120507" y="1066142"/>
            <a:ext cx="3201562" cy="1290780"/>
            <a:chOff x="332936" y="2391805"/>
            <a:chExt cx="2937088" cy="1721039"/>
          </a:xfrm>
        </p:grpSpPr>
        <p:sp>
          <p:nvSpPr>
            <p:cNvPr id="70" name="TextBox 47">
              <a:extLst>
                <a:ext uri="{FF2B5EF4-FFF2-40B4-BE49-F238E27FC236}">
                  <a16:creationId xmlns:a16="http://schemas.microsoft.com/office/drawing/2014/main" id="{E7B8840F-24CD-5B4D-B249-E734F6DF3A8D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48">
              <a:extLst>
                <a:ext uri="{FF2B5EF4-FFF2-40B4-BE49-F238E27FC236}">
                  <a16:creationId xmlns:a16="http://schemas.microsoft.com/office/drawing/2014/main" id="{0718B41D-FB2E-E24E-B618-420F8B27117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9D36EF6-BA2A-6E42-B638-F422ABD7E69D}"/>
              </a:ext>
            </a:extLst>
          </p:cNvPr>
          <p:cNvGrpSpPr/>
          <p:nvPr/>
        </p:nvGrpSpPr>
        <p:grpSpPr>
          <a:xfrm>
            <a:off x="8529324" y="4621893"/>
            <a:ext cx="3101516" cy="1290780"/>
            <a:chOff x="332936" y="2391805"/>
            <a:chExt cx="2937088" cy="1721039"/>
          </a:xfrm>
        </p:grpSpPr>
        <p:sp>
          <p:nvSpPr>
            <p:cNvPr id="68" name="TextBox 50">
              <a:extLst>
                <a:ext uri="{FF2B5EF4-FFF2-40B4-BE49-F238E27FC236}">
                  <a16:creationId xmlns:a16="http://schemas.microsoft.com/office/drawing/2014/main" id="{1E3EE48D-D7DB-F045-948D-240CB028C428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51">
              <a:extLst>
                <a:ext uri="{FF2B5EF4-FFF2-40B4-BE49-F238E27FC236}">
                  <a16:creationId xmlns:a16="http://schemas.microsoft.com/office/drawing/2014/main" id="{452EA6A0-1B58-1B43-A756-B6B285CC23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445D20-427A-0D41-8EF8-C102E61DFFB3}"/>
              </a:ext>
            </a:extLst>
          </p:cNvPr>
          <p:cNvGrpSpPr/>
          <p:nvPr/>
        </p:nvGrpSpPr>
        <p:grpSpPr>
          <a:xfrm>
            <a:off x="171014" y="3292186"/>
            <a:ext cx="3101516" cy="1290780"/>
            <a:chOff x="332936" y="2391805"/>
            <a:chExt cx="2937088" cy="1721039"/>
          </a:xfrm>
        </p:grpSpPr>
        <p:sp>
          <p:nvSpPr>
            <p:cNvPr id="66" name="TextBox 53">
              <a:extLst>
                <a:ext uri="{FF2B5EF4-FFF2-40B4-BE49-F238E27FC236}">
                  <a16:creationId xmlns:a16="http://schemas.microsoft.com/office/drawing/2014/main" id="{C1C39E07-7448-E343-8DAF-F529D94EA979}"/>
                </a:ext>
              </a:extLst>
            </p:cNvPr>
            <p:cNvSpPr txBox="1"/>
            <p:nvPr/>
          </p:nvSpPr>
          <p:spPr>
            <a:xfrm>
              <a:off x="332936" y="2391805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id="{0A781B67-5086-E345-AA4E-A911CB082F1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259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55" descr="Coins">
            <a:extLst>
              <a:ext uri="{FF2B5EF4-FFF2-40B4-BE49-F238E27FC236}">
                <a16:creationId xmlns:a16="http://schemas.microsoft.com/office/drawing/2014/main" id="{C9504694-DB84-F947-8F30-B9B98BF951A6}"/>
              </a:ext>
            </a:extLst>
          </p:cNvPr>
          <p:cNvSpPr/>
          <p:nvPr/>
        </p:nvSpPr>
        <p:spPr>
          <a:xfrm>
            <a:off x="710355" y="3352928"/>
            <a:ext cx="510491" cy="437564"/>
          </a:xfrm>
          <a:custGeom>
            <a:avLst/>
            <a:gdLst>
              <a:gd name="connsiteX0" fmla="*/ 474635 w 510490"/>
              <a:gd name="connsiteY0" fmla="*/ 364636 h 437563"/>
              <a:gd name="connsiteX1" fmla="*/ 450326 w 510490"/>
              <a:gd name="connsiteY1" fmla="*/ 385299 h 437563"/>
              <a:gd name="connsiteX2" fmla="*/ 450326 w 510490"/>
              <a:gd name="connsiteY2" fmla="*/ 363421 h 437563"/>
              <a:gd name="connsiteX3" fmla="*/ 474635 w 510490"/>
              <a:gd name="connsiteY3" fmla="*/ 353697 h 437563"/>
              <a:gd name="connsiteX4" fmla="*/ 474635 w 510490"/>
              <a:gd name="connsiteY4" fmla="*/ 364636 h 437563"/>
              <a:gd name="connsiteX5" fmla="*/ 426017 w 510490"/>
              <a:gd name="connsiteY5" fmla="*/ 324526 h 437563"/>
              <a:gd name="connsiteX6" fmla="*/ 426017 w 510490"/>
              <a:gd name="connsiteY6" fmla="*/ 302648 h 437563"/>
              <a:gd name="connsiteX7" fmla="*/ 450326 w 510490"/>
              <a:gd name="connsiteY7" fmla="*/ 292924 h 437563"/>
              <a:gd name="connsiteX8" fmla="*/ 450326 w 510490"/>
              <a:gd name="connsiteY8" fmla="*/ 303864 h 437563"/>
              <a:gd name="connsiteX9" fmla="*/ 426017 w 510490"/>
              <a:gd name="connsiteY9" fmla="*/ 324526 h 437563"/>
              <a:gd name="connsiteX10" fmla="*/ 426017 w 510490"/>
              <a:gd name="connsiteY10" fmla="*/ 392592 h 437563"/>
              <a:gd name="connsiteX11" fmla="*/ 401708 w 510490"/>
              <a:gd name="connsiteY11" fmla="*/ 396846 h 437563"/>
              <a:gd name="connsiteX12" fmla="*/ 401708 w 510490"/>
              <a:gd name="connsiteY12" fmla="*/ 373144 h 437563"/>
              <a:gd name="connsiteX13" fmla="*/ 426017 w 510490"/>
              <a:gd name="connsiteY13" fmla="*/ 369498 h 437563"/>
              <a:gd name="connsiteX14" fmla="*/ 426017 w 510490"/>
              <a:gd name="connsiteY14" fmla="*/ 392592 h 437563"/>
              <a:gd name="connsiteX15" fmla="*/ 377399 w 510490"/>
              <a:gd name="connsiteY15" fmla="*/ 312372 h 437563"/>
              <a:gd name="connsiteX16" fmla="*/ 401708 w 510490"/>
              <a:gd name="connsiteY16" fmla="*/ 308725 h 437563"/>
              <a:gd name="connsiteX17" fmla="*/ 401708 w 510490"/>
              <a:gd name="connsiteY17" fmla="*/ 331819 h 437563"/>
              <a:gd name="connsiteX18" fmla="*/ 377399 w 510490"/>
              <a:gd name="connsiteY18" fmla="*/ 336073 h 437563"/>
              <a:gd name="connsiteX19" fmla="*/ 377399 w 510490"/>
              <a:gd name="connsiteY19" fmla="*/ 312372 h 437563"/>
              <a:gd name="connsiteX20" fmla="*/ 377399 w 510490"/>
              <a:gd name="connsiteY20" fmla="*/ 399884 h 437563"/>
              <a:gd name="connsiteX21" fmla="*/ 353089 w 510490"/>
              <a:gd name="connsiteY21" fmla="*/ 401100 h 437563"/>
              <a:gd name="connsiteX22" fmla="*/ 353089 w 510490"/>
              <a:gd name="connsiteY22" fmla="*/ 376791 h 437563"/>
              <a:gd name="connsiteX23" fmla="*/ 377399 w 510490"/>
              <a:gd name="connsiteY23" fmla="*/ 375575 h 437563"/>
              <a:gd name="connsiteX24" fmla="*/ 377399 w 510490"/>
              <a:gd name="connsiteY24" fmla="*/ 399884 h 437563"/>
              <a:gd name="connsiteX25" fmla="*/ 328780 w 510490"/>
              <a:gd name="connsiteY25" fmla="*/ 340327 h 437563"/>
              <a:gd name="connsiteX26" fmla="*/ 328780 w 510490"/>
              <a:gd name="connsiteY26" fmla="*/ 316018 h 437563"/>
              <a:gd name="connsiteX27" fmla="*/ 353089 w 510490"/>
              <a:gd name="connsiteY27" fmla="*/ 314803 h 437563"/>
              <a:gd name="connsiteX28" fmla="*/ 353089 w 510490"/>
              <a:gd name="connsiteY28" fmla="*/ 339112 h 437563"/>
              <a:gd name="connsiteX29" fmla="*/ 328780 w 510490"/>
              <a:gd name="connsiteY29" fmla="*/ 340327 h 437563"/>
              <a:gd name="connsiteX30" fmla="*/ 328780 w 510490"/>
              <a:gd name="connsiteY30" fmla="*/ 401100 h 437563"/>
              <a:gd name="connsiteX31" fmla="*/ 304471 w 510490"/>
              <a:gd name="connsiteY31" fmla="*/ 399884 h 437563"/>
              <a:gd name="connsiteX32" fmla="*/ 304471 w 510490"/>
              <a:gd name="connsiteY32" fmla="*/ 376791 h 437563"/>
              <a:gd name="connsiteX33" fmla="*/ 316626 w 510490"/>
              <a:gd name="connsiteY33" fmla="*/ 376791 h 437563"/>
              <a:gd name="connsiteX34" fmla="*/ 328780 w 510490"/>
              <a:gd name="connsiteY34" fmla="*/ 376791 h 437563"/>
              <a:gd name="connsiteX35" fmla="*/ 328780 w 510490"/>
              <a:gd name="connsiteY35" fmla="*/ 401100 h 437563"/>
              <a:gd name="connsiteX36" fmla="*/ 280162 w 510490"/>
              <a:gd name="connsiteY36" fmla="*/ 314803 h 437563"/>
              <a:gd name="connsiteX37" fmla="*/ 304471 w 510490"/>
              <a:gd name="connsiteY37" fmla="*/ 316018 h 437563"/>
              <a:gd name="connsiteX38" fmla="*/ 304471 w 510490"/>
              <a:gd name="connsiteY38" fmla="*/ 340327 h 437563"/>
              <a:gd name="connsiteX39" fmla="*/ 280162 w 510490"/>
              <a:gd name="connsiteY39" fmla="*/ 339112 h 437563"/>
              <a:gd name="connsiteX40" fmla="*/ 280162 w 510490"/>
              <a:gd name="connsiteY40" fmla="*/ 314803 h 437563"/>
              <a:gd name="connsiteX41" fmla="*/ 280162 w 510490"/>
              <a:gd name="connsiteY41" fmla="*/ 396846 h 437563"/>
              <a:gd name="connsiteX42" fmla="*/ 255853 w 510490"/>
              <a:gd name="connsiteY42" fmla="*/ 392592 h 437563"/>
              <a:gd name="connsiteX43" fmla="*/ 255853 w 510490"/>
              <a:gd name="connsiteY43" fmla="*/ 373144 h 437563"/>
              <a:gd name="connsiteX44" fmla="*/ 280162 w 510490"/>
              <a:gd name="connsiteY44" fmla="*/ 375575 h 437563"/>
              <a:gd name="connsiteX45" fmla="*/ 280162 w 510490"/>
              <a:gd name="connsiteY45" fmla="*/ 396846 h 437563"/>
              <a:gd name="connsiteX46" fmla="*/ 231544 w 510490"/>
              <a:gd name="connsiteY46" fmla="*/ 331819 h 437563"/>
              <a:gd name="connsiteX47" fmla="*/ 231544 w 510490"/>
              <a:gd name="connsiteY47" fmla="*/ 308118 h 437563"/>
              <a:gd name="connsiteX48" fmla="*/ 255853 w 510490"/>
              <a:gd name="connsiteY48" fmla="*/ 311764 h 437563"/>
              <a:gd name="connsiteX49" fmla="*/ 255853 w 510490"/>
              <a:gd name="connsiteY49" fmla="*/ 336073 h 437563"/>
              <a:gd name="connsiteX50" fmla="*/ 231544 w 510490"/>
              <a:gd name="connsiteY50" fmla="*/ 331819 h 437563"/>
              <a:gd name="connsiteX51" fmla="*/ 231544 w 510490"/>
              <a:gd name="connsiteY51" fmla="*/ 385299 h 437563"/>
              <a:gd name="connsiteX52" fmla="*/ 207235 w 510490"/>
              <a:gd name="connsiteY52" fmla="*/ 364636 h 437563"/>
              <a:gd name="connsiteX53" fmla="*/ 207235 w 510490"/>
              <a:gd name="connsiteY53" fmla="*/ 363421 h 437563"/>
              <a:gd name="connsiteX54" fmla="*/ 207843 w 510490"/>
              <a:gd name="connsiteY54" fmla="*/ 363421 h 437563"/>
              <a:gd name="connsiteX55" fmla="*/ 212704 w 510490"/>
              <a:gd name="connsiteY55" fmla="*/ 364636 h 437563"/>
              <a:gd name="connsiteX56" fmla="*/ 231544 w 510490"/>
              <a:gd name="connsiteY56" fmla="*/ 368890 h 437563"/>
              <a:gd name="connsiteX57" fmla="*/ 231544 w 510490"/>
              <a:gd name="connsiteY57" fmla="*/ 385299 h 437563"/>
              <a:gd name="connsiteX58" fmla="*/ 134308 w 510490"/>
              <a:gd name="connsiteY58" fmla="*/ 302648 h 437563"/>
              <a:gd name="connsiteX59" fmla="*/ 146462 w 510490"/>
              <a:gd name="connsiteY59" fmla="*/ 303256 h 437563"/>
              <a:gd name="connsiteX60" fmla="*/ 146462 w 510490"/>
              <a:gd name="connsiteY60" fmla="*/ 303864 h 437563"/>
              <a:gd name="connsiteX61" fmla="*/ 152540 w 510490"/>
              <a:gd name="connsiteY61" fmla="*/ 327565 h 437563"/>
              <a:gd name="connsiteX62" fmla="*/ 134308 w 510490"/>
              <a:gd name="connsiteY62" fmla="*/ 326349 h 437563"/>
              <a:gd name="connsiteX63" fmla="*/ 134308 w 510490"/>
              <a:gd name="connsiteY63" fmla="*/ 302648 h 437563"/>
              <a:gd name="connsiteX64" fmla="*/ 109999 w 510490"/>
              <a:gd name="connsiteY64" fmla="*/ 229721 h 437563"/>
              <a:gd name="connsiteX65" fmla="*/ 134308 w 510490"/>
              <a:gd name="connsiteY65" fmla="*/ 233367 h 437563"/>
              <a:gd name="connsiteX66" fmla="*/ 134308 w 510490"/>
              <a:gd name="connsiteY66" fmla="*/ 257676 h 437563"/>
              <a:gd name="connsiteX67" fmla="*/ 109999 w 510490"/>
              <a:gd name="connsiteY67" fmla="*/ 253422 h 437563"/>
              <a:gd name="connsiteX68" fmla="*/ 109999 w 510490"/>
              <a:gd name="connsiteY68" fmla="*/ 229721 h 437563"/>
              <a:gd name="connsiteX69" fmla="*/ 109999 w 510490"/>
              <a:gd name="connsiteY69" fmla="*/ 323919 h 437563"/>
              <a:gd name="connsiteX70" fmla="*/ 85690 w 510490"/>
              <a:gd name="connsiteY70" fmla="*/ 319664 h 437563"/>
              <a:gd name="connsiteX71" fmla="*/ 85690 w 510490"/>
              <a:gd name="connsiteY71" fmla="*/ 295963 h 437563"/>
              <a:gd name="connsiteX72" fmla="*/ 109999 w 510490"/>
              <a:gd name="connsiteY72" fmla="*/ 299609 h 437563"/>
              <a:gd name="connsiteX73" fmla="*/ 109999 w 510490"/>
              <a:gd name="connsiteY73" fmla="*/ 323919 h 437563"/>
              <a:gd name="connsiteX74" fmla="*/ 61380 w 510490"/>
              <a:gd name="connsiteY74" fmla="*/ 224859 h 437563"/>
              <a:gd name="connsiteX75" fmla="*/ 61380 w 510490"/>
              <a:gd name="connsiteY75" fmla="*/ 213920 h 437563"/>
              <a:gd name="connsiteX76" fmla="*/ 85690 w 510490"/>
              <a:gd name="connsiteY76" fmla="*/ 223036 h 437563"/>
              <a:gd name="connsiteX77" fmla="*/ 85690 w 510490"/>
              <a:gd name="connsiteY77" fmla="*/ 245522 h 437563"/>
              <a:gd name="connsiteX78" fmla="*/ 61380 w 510490"/>
              <a:gd name="connsiteY78" fmla="*/ 224859 h 437563"/>
              <a:gd name="connsiteX79" fmla="*/ 61380 w 510490"/>
              <a:gd name="connsiteY79" fmla="*/ 312372 h 437563"/>
              <a:gd name="connsiteX80" fmla="*/ 37071 w 510490"/>
              <a:gd name="connsiteY80" fmla="*/ 291709 h 437563"/>
              <a:gd name="connsiteX81" fmla="*/ 37071 w 510490"/>
              <a:gd name="connsiteY81" fmla="*/ 280770 h 437563"/>
              <a:gd name="connsiteX82" fmla="*/ 61380 w 510490"/>
              <a:gd name="connsiteY82" fmla="*/ 289886 h 437563"/>
              <a:gd name="connsiteX83" fmla="*/ 61380 w 510490"/>
              <a:gd name="connsiteY83" fmla="*/ 312372 h 437563"/>
              <a:gd name="connsiteX84" fmla="*/ 37071 w 510490"/>
              <a:gd name="connsiteY84" fmla="*/ 122761 h 437563"/>
              <a:gd name="connsiteX85" fmla="*/ 61380 w 510490"/>
              <a:gd name="connsiteY85" fmla="*/ 131877 h 437563"/>
              <a:gd name="connsiteX86" fmla="*/ 61380 w 510490"/>
              <a:gd name="connsiteY86" fmla="*/ 154363 h 437563"/>
              <a:gd name="connsiteX87" fmla="*/ 37071 w 510490"/>
              <a:gd name="connsiteY87" fmla="*/ 133700 h 437563"/>
              <a:gd name="connsiteX88" fmla="*/ 37071 w 510490"/>
              <a:gd name="connsiteY88" fmla="*/ 122761 h 437563"/>
              <a:gd name="connsiteX89" fmla="*/ 109999 w 510490"/>
              <a:gd name="connsiteY89" fmla="*/ 142208 h 437563"/>
              <a:gd name="connsiteX90" fmla="*/ 109999 w 510490"/>
              <a:gd name="connsiteY90" fmla="*/ 166517 h 437563"/>
              <a:gd name="connsiteX91" fmla="*/ 85690 w 510490"/>
              <a:gd name="connsiteY91" fmla="*/ 162263 h 437563"/>
              <a:gd name="connsiteX92" fmla="*/ 85690 w 510490"/>
              <a:gd name="connsiteY92" fmla="*/ 138562 h 437563"/>
              <a:gd name="connsiteX93" fmla="*/ 109999 w 510490"/>
              <a:gd name="connsiteY93" fmla="*/ 142208 h 437563"/>
              <a:gd name="connsiteX94" fmla="*/ 170771 w 510490"/>
              <a:gd name="connsiteY94" fmla="*/ 36464 h 437563"/>
              <a:gd name="connsiteX95" fmla="*/ 304471 w 510490"/>
              <a:gd name="connsiteY95" fmla="*/ 72927 h 437563"/>
              <a:gd name="connsiteX96" fmla="*/ 170771 w 510490"/>
              <a:gd name="connsiteY96" fmla="*/ 109391 h 437563"/>
              <a:gd name="connsiteX97" fmla="*/ 37071 w 510490"/>
              <a:gd name="connsiteY97" fmla="*/ 72927 h 437563"/>
              <a:gd name="connsiteX98" fmla="*/ 170771 w 510490"/>
              <a:gd name="connsiteY98" fmla="*/ 36464 h 437563"/>
              <a:gd name="connsiteX99" fmla="*/ 207235 w 510490"/>
              <a:gd name="connsiteY99" fmla="*/ 324526 h 437563"/>
              <a:gd name="connsiteX100" fmla="*/ 182926 w 510490"/>
              <a:gd name="connsiteY100" fmla="*/ 303864 h 437563"/>
              <a:gd name="connsiteX101" fmla="*/ 182926 w 510490"/>
              <a:gd name="connsiteY101" fmla="*/ 292924 h 437563"/>
              <a:gd name="connsiteX102" fmla="*/ 207235 w 510490"/>
              <a:gd name="connsiteY102" fmla="*/ 302040 h 437563"/>
              <a:gd name="connsiteX103" fmla="*/ 207235 w 510490"/>
              <a:gd name="connsiteY103" fmla="*/ 324526 h 437563"/>
              <a:gd name="connsiteX104" fmla="*/ 280162 w 510490"/>
              <a:gd name="connsiteY104" fmla="*/ 154363 h 437563"/>
              <a:gd name="connsiteX105" fmla="*/ 280162 w 510490"/>
              <a:gd name="connsiteY105" fmla="*/ 132485 h 437563"/>
              <a:gd name="connsiteX106" fmla="*/ 304471 w 510490"/>
              <a:gd name="connsiteY106" fmla="*/ 122761 h 437563"/>
              <a:gd name="connsiteX107" fmla="*/ 304471 w 510490"/>
              <a:gd name="connsiteY107" fmla="*/ 133700 h 437563"/>
              <a:gd name="connsiteX108" fmla="*/ 280162 w 510490"/>
              <a:gd name="connsiteY108" fmla="*/ 154363 h 437563"/>
              <a:gd name="connsiteX109" fmla="*/ 231544 w 510490"/>
              <a:gd name="connsiteY109" fmla="*/ 165909 h 437563"/>
              <a:gd name="connsiteX110" fmla="*/ 231544 w 510490"/>
              <a:gd name="connsiteY110" fmla="*/ 142208 h 437563"/>
              <a:gd name="connsiteX111" fmla="*/ 255853 w 510490"/>
              <a:gd name="connsiteY111" fmla="*/ 138562 h 437563"/>
              <a:gd name="connsiteX112" fmla="*/ 255853 w 510490"/>
              <a:gd name="connsiteY112" fmla="*/ 161655 h 437563"/>
              <a:gd name="connsiteX113" fmla="*/ 231544 w 510490"/>
              <a:gd name="connsiteY113" fmla="*/ 165909 h 437563"/>
              <a:gd name="connsiteX114" fmla="*/ 182926 w 510490"/>
              <a:gd name="connsiteY114" fmla="*/ 170164 h 437563"/>
              <a:gd name="connsiteX115" fmla="*/ 182926 w 510490"/>
              <a:gd name="connsiteY115" fmla="*/ 145855 h 437563"/>
              <a:gd name="connsiteX116" fmla="*/ 207235 w 510490"/>
              <a:gd name="connsiteY116" fmla="*/ 144639 h 437563"/>
              <a:gd name="connsiteX117" fmla="*/ 207235 w 510490"/>
              <a:gd name="connsiteY117" fmla="*/ 168948 h 437563"/>
              <a:gd name="connsiteX118" fmla="*/ 182926 w 510490"/>
              <a:gd name="connsiteY118" fmla="*/ 170164 h 437563"/>
              <a:gd name="connsiteX119" fmla="*/ 134308 w 510490"/>
              <a:gd name="connsiteY119" fmla="*/ 168948 h 437563"/>
              <a:gd name="connsiteX120" fmla="*/ 134308 w 510490"/>
              <a:gd name="connsiteY120" fmla="*/ 144639 h 437563"/>
              <a:gd name="connsiteX121" fmla="*/ 158617 w 510490"/>
              <a:gd name="connsiteY121" fmla="*/ 145855 h 437563"/>
              <a:gd name="connsiteX122" fmla="*/ 158617 w 510490"/>
              <a:gd name="connsiteY122" fmla="*/ 170164 h 437563"/>
              <a:gd name="connsiteX123" fmla="*/ 134308 w 510490"/>
              <a:gd name="connsiteY123" fmla="*/ 168948 h 437563"/>
              <a:gd name="connsiteX124" fmla="*/ 450326 w 510490"/>
              <a:gd name="connsiteY124" fmla="*/ 243091 h 437563"/>
              <a:gd name="connsiteX125" fmla="*/ 316626 w 510490"/>
              <a:gd name="connsiteY125" fmla="*/ 279554 h 437563"/>
              <a:gd name="connsiteX126" fmla="*/ 182926 w 510490"/>
              <a:gd name="connsiteY126" fmla="*/ 243091 h 437563"/>
              <a:gd name="connsiteX127" fmla="*/ 316626 w 510490"/>
              <a:gd name="connsiteY127" fmla="*/ 206627 h 437563"/>
              <a:gd name="connsiteX128" fmla="*/ 450326 w 510490"/>
              <a:gd name="connsiteY128" fmla="*/ 243091 h 437563"/>
              <a:gd name="connsiteX129" fmla="*/ 486789 w 510490"/>
              <a:gd name="connsiteY129" fmla="*/ 261323 h 437563"/>
              <a:gd name="connsiteX130" fmla="*/ 486789 w 510490"/>
              <a:gd name="connsiteY130" fmla="*/ 243091 h 437563"/>
              <a:gd name="connsiteX131" fmla="*/ 420547 w 510490"/>
              <a:gd name="connsiteY131" fmla="*/ 182318 h 437563"/>
              <a:gd name="connsiteX132" fmla="*/ 364029 w 510490"/>
              <a:gd name="connsiteY132" fmla="*/ 172595 h 437563"/>
              <a:gd name="connsiteX133" fmla="*/ 364636 w 510490"/>
              <a:gd name="connsiteY133" fmla="*/ 164086 h 437563"/>
              <a:gd name="connsiteX134" fmla="*/ 340327 w 510490"/>
              <a:gd name="connsiteY134" fmla="*/ 121545 h 437563"/>
              <a:gd name="connsiteX135" fmla="*/ 340327 w 510490"/>
              <a:gd name="connsiteY135" fmla="*/ 72927 h 437563"/>
              <a:gd name="connsiteX136" fmla="*/ 274085 w 510490"/>
              <a:gd name="connsiteY136" fmla="*/ 12155 h 437563"/>
              <a:gd name="connsiteX137" fmla="*/ 170164 w 510490"/>
              <a:gd name="connsiteY137" fmla="*/ 0 h 437563"/>
              <a:gd name="connsiteX138" fmla="*/ 0 w 510490"/>
              <a:gd name="connsiteY138" fmla="*/ 72927 h 437563"/>
              <a:gd name="connsiteX139" fmla="*/ 0 w 510490"/>
              <a:gd name="connsiteY139" fmla="*/ 133700 h 437563"/>
              <a:gd name="connsiteX140" fmla="*/ 24309 w 510490"/>
              <a:gd name="connsiteY140" fmla="*/ 176241 h 437563"/>
              <a:gd name="connsiteX141" fmla="*/ 24309 w 510490"/>
              <a:gd name="connsiteY141" fmla="*/ 187788 h 437563"/>
              <a:gd name="connsiteX142" fmla="*/ 0 w 510490"/>
              <a:gd name="connsiteY142" fmla="*/ 230936 h 437563"/>
              <a:gd name="connsiteX143" fmla="*/ 0 w 510490"/>
              <a:gd name="connsiteY143" fmla="*/ 291709 h 437563"/>
              <a:gd name="connsiteX144" fmla="*/ 66242 w 510490"/>
              <a:gd name="connsiteY144" fmla="*/ 352482 h 437563"/>
              <a:gd name="connsiteX145" fmla="*/ 170164 w 510490"/>
              <a:gd name="connsiteY145" fmla="*/ 364636 h 437563"/>
              <a:gd name="connsiteX146" fmla="*/ 236406 w 510490"/>
              <a:gd name="connsiteY146" fmla="*/ 425409 h 437563"/>
              <a:gd name="connsiteX147" fmla="*/ 340327 w 510490"/>
              <a:gd name="connsiteY147" fmla="*/ 437564 h 437563"/>
              <a:gd name="connsiteX148" fmla="*/ 510491 w 510490"/>
              <a:gd name="connsiteY148" fmla="*/ 364636 h 437563"/>
              <a:gd name="connsiteX149" fmla="*/ 510491 w 510490"/>
              <a:gd name="connsiteY149" fmla="*/ 303864 h 437563"/>
              <a:gd name="connsiteX150" fmla="*/ 486789 w 510490"/>
              <a:gd name="connsiteY150" fmla="*/ 261323 h 4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10490" h="437563">
                <a:moveTo>
                  <a:pt x="474635" y="364636"/>
                </a:moveTo>
                <a:cubicBezTo>
                  <a:pt x="474635" y="372537"/>
                  <a:pt x="465519" y="379829"/>
                  <a:pt x="450326" y="385299"/>
                </a:cubicBezTo>
                <a:lnTo>
                  <a:pt x="450326" y="363421"/>
                </a:lnTo>
                <a:cubicBezTo>
                  <a:pt x="458834" y="360990"/>
                  <a:pt x="467342" y="357344"/>
                  <a:pt x="474635" y="353697"/>
                </a:cubicBezTo>
                <a:lnTo>
                  <a:pt x="474635" y="364636"/>
                </a:lnTo>
                <a:close/>
                <a:moveTo>
                  <a:pt x="426017" y="324526"/>
                </a:moveTo>
                <a:lnTo>
                  <a:pt x="426017" y="302648"/>
                </a:lnTo>
                <a:cubicBezTo>
                  <a:pt x="434525" y="300217"/>
                  <a:pt x="443033" y="296571"/>
                  <a:pt x="450326" y="292924"/>
                </a:cubicBezTo>
                <a:lnTo>
                  <a:pt x="450326" y="303864"/>
                </a:lnTo>
                <a:cubicBezTo>
                  <a:pt x="450326" y="311764"/>
                  <a:pt x="441210" y="319057"/>
                  <a:pt x="426017" y="324526"/>
                </a:cubicBezTo>
                <a:close/>
                <a:moveTo>
                  <a:pt x="426017" y="392592"/>
                </a:moveTo>
                <a:cubicBezTo>
                  <a:pt x="418724" y="394415"/>
                  <a:pt x="410216" y="395630"/>
                  <a:pt x="401708" y="396846"/>
                </a:cubicBezTo>
                <a:lnTo>
                  <a:pt x="401708" y="373144"/>
                </a:lnTo>
                <a:cubicBezTo>
                  <a:pt x="409608" y="371929"/>
                  <a:pt x="418116" y="370714"/>
                  <a:pt x="426017" y="369498"/>
                </a:cubicBezTo>
                <a:lnTo>
                  <a:pt x="426017" y="392592"/>
                </a:lnTo>
                <a:close/>
                <a:moveTo>
                  <a:pt x="377399" y="312372"/>
                </a:moveTo>
                <a:cubicBezTo>
                  <a:pt x="385299" y="311156"/>
                  <a:pt x="393807" y="309941"/>
                  <a:pt x="401708" y="308725"/>
                </a:cubicBezTo>
                <a:lnTo>
                  <a:pt x="401708" y="331819"/>
                </a:lnTo>
                <a:cubicBezTo>
                  <a:pt x="394415" y="333642"/>
                  <a:pt x="385907" y="334858"/>
                  <a:pt x="377399" y="336073"/>
                </a:cubicBezTo>
                <a:lnTo>
                  <a:pt x="377399" y="312372"/>
                </a:lnTo>
                <a:close/>
                <a:moveTo>
                  <a:pt x="377399" y="399884"/>
                </a:moveTo>
                <a:cubicBezTo>
                  <a:pt x="369498" y="400492"/>
                  <a:pt x="361598" y="401100"/>
                  <a:pt x="353089" y="401100"/>
                </a:cubicBezTo>
                <a:lnTo>
                  <a:pt x="353089" y="376791"/>
                </a:lnTo>
                <a:cubicBezTo>
                  <a:pt x="360382" y="376791"/>
                  <a:pt x="368890" y="376183"/>
                  <a:pt x="377399" y="375575"/>
                </a:cubicBezTo>
                <a:lnTo>
                  <a:pt x="377399" y="399884"/>
                </a:lnTo>
                <a:close/>
                <a:moveTo>
                  <a:pt x="328780" y="340327"/>
                </a:moveTo>
                <a:lnTo>
                  <a:pt x="328780" y="316018"/>
                </a:lnTo>
                <a:cubicBezTo>
                  <a:pt x="336073" y="316018"/>
                  <a:pt x="344581" y="315410"/>
                  <a:pt x="353089" y="314803"/>
                </a:cubicBezTo>
                <a:lnTo>
                  <a:pt x="353089" y="339112"/>
                </a:lnTo>
                <a:cubicBezTo>
                  <a:pt x="345189" y="339719"/>
                  <a:pt x="337289" y="339719"/>
                  <a:pt x="328780" y="340327"/>
                </a:cubicBezTo>
                <a:close/>
                <a:moveTo>
                  <a:pt x="328780" y="401100"/>
                </a:moveTo>
                <a:cubicBezTo>
                  <a:pt x="320272" y="401100"/>
                  <a:pt x="312372" y="400492"/>
                  <a:pt x="304471" y="399884"/>
                </a:cubicBezTo>
                <a:lnTo>
                  <a:pt x="304471" y="376791"/>
                </a:lnTo>
                <a:cubicBezTo>
                  <a:pt x="308725" y="376791"/>
                  <a:pt x="312372" y="376791"/>
                  <a:pt x="316626" y="376791"/>
                </a:cubicBezTo>
                <a:cubicBezTo>
                  <a:pt x="320272" y="376791"/>
                  <a:pt x="324526" y="376791"/>
                  <a:pt x="328780" y="376791"/>
                </a:cubicBezTo>
                <a:lnTo>
                  <a:pt x="328780" y="401100"/>
                </a:lnTo>
                <a:close/>
                <a:moveTo>
                  <a:pt x="280162" y="314803"/>
                </a:moveTo>
                <a:cubicBezTo>
                  <a:pt x="288063" y="315410"/>
                  <a:pt x="295963" y="316018"/>
                  <a:pt x="304471" y="316018"/>
                </a:cubicBezTo>
                <a:lnTo>
                  <a:pt x="304471" y="340327"/>
                </a:lnTo>
                <a:cubicBezTo>
                  <a:pt x="295963" y="340327"/>
                  <a:pt x="288063" y="339719"/>
                  <a:pt x="280162" y="339112"/>
                </a:cubicBezTo>
                <a:lnTo>
                  <a:pt x="280162" y="314803"/>
                </a:lnTo>
                <a:close/>
                <a:moveTo>
                  <a:pt x="280162" y="396846"/>
                </a:moveTo>
                <a:cubicBezTo>
                  <a:pt x="271654" y="395630"/>
                  <a:pt x="263146" y="394415"/>
                  <a:pt x="255853" y="392592"/>
                </a:cubicBezTo>
                <a:lnTo>
                  <a:pt x="255853" y="373144"/>
                </a:lnTo>
                <a:cubicBezTo>
                  <a:pt x="263754" y="374360"/>
                  <a:pt x="271654" y="374968"/>
                  <a:pt x="280162" y="375575"/>
                </a:cubicBezTo>
                <a:lnTo>
                  <a:pt x="280162" y="396846"/>
                </a:lnTo>
                <a:close/>
                <a:moveTo>
                  <a:pt x="231544" y="331819"/>
                </a:moveTo>
                <a:lnTo>
                  <a:pt x="231544" y="308118"/>
                </a:lnTo>
                <a:cubicBezTo>
                  <a:pt x="239444" y="309333"/>
                  <a:pt x="247345" y="311156"/>
                  <a:pt x="255853" y="311764"/>
                </a:cubicBezTo>
                <a:lnTo>
                  <a:pt x="255853" y="336073"/>
                </a:lnTo>
                <a:cubicBezTo>
                  <a:pt x="247345" y="334858"/>
                  <a:pt x="238837" y="333642"/>
                  <a:pt x="231544" y="331819"/>
                </a:cubicBezTo>
                <a:close/>
                <a:moveTo>
                  <a:pt x="231544" y="385299"/>
                </a:moveTo>
                <a:cubicBezTo>
                  <a:pt x="216351" y="379222"/>
                  <a:pt x="207235" y="371929"/>
                  <a:pt x="207235" y="364636"/>
                </a:cubicBezTo>
                <a:lnTo>
                  <a:pt x="207235" y="363421"/>
                </a:lnTo>
                <a:cubicBezTo>
                  <a:pt x="207235" y="363421"/>
                  <a:pt x="207235" y="363421"/>
                  <a:pt x="207843" y="363421"/>
                </a:cubicBezTo>
                <a:cubicBezTo>
                  <a:pt x="209666" y="364029"/>
                  <a:pt x="210881" y="364636"/>
                  <a:pt x="212704" y="364636"/>
                </a:cubicBezTo>
                <a:cubicBezTo>
                  <a:pt x="218782" y="366459"/>
                  <a:pt x="224859" y="367675"/>
                  <a:pt x="231544" y="368890"/>
                </a:cubicBezTo>
                <a:lnTo>
                  <a:pt x="231544" y="385299"/>
                </a:lnTo>
                <a:close/>
                <a:moveTo>
                  <a:pt x="134308" y="302648"/>
                </a:moveTo>
                <a:cubicBezTo>
                  <a:pt x="138562" y="302648"/>
                  <a:pt x="142208" y="303256"/>
                  <a:pt x="146462" y="303256"/>
                </a:cubicBezTo>
                <a:lnTo>
                  <a:pt x="146462" y="303864"/>
                </a:lnTo>
                <a:cubicBezTo>
                  <a:pt x="146462" y="312372"/>
                  <a:pt x="148285" y="320880"/>
                  <a:pt x="152540" y="327565"/>
                </a:cubicBezTo>
                <a:cubicBezTo>
                  <a:pt x="146462" y="327565"/>
                  <a:pt x="140385" y="326957"/>
                  <a:pt x="134308" y="326349"/>
                </a:cubicBezTo>
                <a:lnTo>
                  <a:pt x="134308" y="302648"/>
                </a:lnTo>
                <a:close/>
                <a:moveTo>
                  <a:pt x="109999" y="229721"/>
                </a:moveTo>
                <a:cubicBezTo>
                  <a:pt x="117899" y="230936"/>
                  <a:pt x="125800" y="232759"/>
                  <a:pt x="134308" y="233367"/>
                </a:cubicBezTo>
                <a:lnTo>
                  <a:pt x="134308" y="257676"/>
                </a:lnTo>
                <a:cubicBezTo>
                  <a:pt x="125800" y="256461"/>
                  <a:pt x="117291" y="255245"/>
                  <a:pt x="109999" y="253422"/>
                </a:cubicBezTo>
                <a:lnTo>
                  <a:pt x="109999" y="229721"/>
                </a:lnTo>
                <a:close/>
                <a:moveTo>
                  <a:pt x="109999" y="323919"/>
                </a:moveTo>
                <a:cubicBezTo>
                  <a:pt x="101490" y="322703"/>
                  <a:pt x="92982" y="321488"/>
                  <a:pt x="85690" y="319664"/>
                </a:cubicBezTo>
                <a:lnTo>
                  <a:pt x="85690" y="295963"/>
                </a:lnTo>
                <a:cubicBezTo>
                  <a:pt x="93590" y="297179"/>
                  <a:pt x="101490" y="299002"/>
                  <a:pt x="109999" y="299609"/>
                </a:cubicBezTo>
                <a:lnTo>
                  <a:pt x="109999" y="323919"/>
                </a:lnTo>
                <a:close/>
                <a:moveTo>
                  <a:pt x="61380" y="224859"/>
                </a:moveTo>
                <a:lnTo>
                  <a:pt x="61380" y="213920"/>
                </a:lnTo>
                <a:cubicBezTo>
                  <a:pt x="68673" y="217566"/>
                  <a:pt x="76574" y="220605"/>
                  <a:pt x="85690" y="223036"/>
                </a:cubicBezTo>
                <a:lnTo>
                  <a:pt x="85690" y="245522"/>
                </a:lnTo>
                <a:cubicBezTo>
                  <a:pt x="70496" y="240052"/>
                  <a:pt x="61380" y="232759"/>
                  <a:pt x="61380" y="224859"/>
                </a:cubicBezTo>
                <a:close/>
                <a:moveTo>
                  <a:pt x="61380" y="312372"/>
                </a:moveTo>
                <a:cubicBezTo>
                  <a:pt x="46187" y="306294"/>
                  <a:pt x="37071" y="299002"/>
                  <a:pt x="37071" y="291709"/>
                </a:cubicBezTo>
                <a:lnTo>
                  <a:pt x="37071" y="280770"/>
                </a:lnTo>
                <a:cubicBezTo>
                  <a:pt x="44364" y="284416"/>
                  <a:pt x="52265" y="287455"/>
                  <a:pt x="61380" y="289886"/>
                </a:cubicBezTo>
                <a:lnTo>
                  <a:pt x="61380" y="312372"/>
                </a:lnTo>
                <a:close/>
                <a:moveTo>
                  <a:pt x="37071" y="122761"/>
                </a:moveTo>
                <a:cubicBezTo>
                  <a:pt x="44364" y="126407"/>
                  <a:pt x="52265" y="129446"/>
                  <a:pt x="61380" y="131877"/>
                </a:cubicBezTo>
                <a:lnTo>
                  <a:pt x="61380" y="154363"/>
                </a:lnTo>
                <a:cubicBezTo>
                  <a:pt x="46187" y="148285"/>
                  <a:pt x="37071" y="140993"/>
                  <a:pt x="37071" y="133700"/>
                </a:cubicBezTo>
                <a:lnTo>
                  <a:pt x="37071" y="122761"/>
                </a:lnTo>
                <a:close/>
                <a:moveTo>
                  <a:pt x="109999" y="142208"/>
                </a:moveTo>
                <a:lnTo>
                  <a:pt x="109999" y="166517"/>
                </a:lnTo>
                <a:cubicBezTo>
                  <a:pt x="101490" y="165302"/>
                  <a:pt x="92982" y="164086"/>
                  <a:pt x="85690" y="162263"/>
                </a:cubicBezTo>
                <a:lnTo>
                  <a:pt x="85690" y="138562"/>
                </a:lnTo>
                <a:cubicBezTo>
                  <a:pt x="93590" y="139777"/>
                  <a:pt x="101490" y="140993"/>
                  <a:pt x="109999" y="142208"/>
                </a:cubicBezTo>
                <a:close/>
                <a:moveTo>
                  <a:pt x="170771" y="36464"/>
                </a:moveTo>
                <a:cubicBezTo>
                  <a:pt x="244914" y="36464"/>
                  <a:pt x="304471" y="52872"/>
                  <a:pt x="304471" y="72927"/>
                </a:cubicBezTo>
                <a:cubicBezTo>
                  <a:pt x="304471" y="92982"/>
                  <a:pt x="244914" y="109391"/>
                  <a:pt x="170771" y="109391"/>
                </a:cubicBezTo>
                <a:cubicBezTo>
                  <a:pt x="96629" y="109391"/>
                  <a:pt x="37071" y="92982"/>
                  <a:pt x="37071" y="72927"/>
                </a:cubicBezTo>
                <a:cubicBezTo>
                  <a:pt x="37071" y="52872"/>
                  <a:pt x="96629" y="36464"/>
                  <a:pt x="170771" y="36464"/>
                </a:cubicBezTo>
                <a:close/>
                <a:moveTo>
                  <a:pt x="207235" y="324526"/>
                </a:moveTo>
                <a:cubicBezTo>
                  <a:pt x="192042" y="318449"/>
                  <a:pt x="182926" y="311156"/>
                  <a:pt x="182926" y="303864"/>
                </a:cubicBezTo>
                <a:lnTo>
                  <a:pt x="182926" y="292924"/>
                </a:lnTo>
                <a:cubicBezTo>
                  <a:pt x="190219" y="296571"/>
                  <a:pt x="198119" y="299609"/>
                  <a:pt x="207235" y="302040"/>
                </a:cubicBezTo>
                <a:lnTo>
                  <a:pt x="207235" y="324526"/>
                </a:lnTo>
                <a:close/>
                <a:moveTo>
                  <a:pt x="280162" y="154363"/>
                </a:moveTo>
                <a:lnTo>
                  <a:pt x="280162" y="132485"/>
                </a:lnTo>
                <a:cubicBezTo>
                  <a:pt x="288670" y="130054"/>
                  <a:pt x="297179" y="126407"/>
                  <a:pt x="304471" y="122761"/>
                </a:cubicBezTo>
                <a:lnTo>
                  <a:pt x="304471" y="133700"/>
                </a:lnTo>
                <a:cubicBezTo>
                  <a:pt x="304471" y="141600"/>
                  <a:pt x="295355" y="148893"/>
                  <a:pt x="280162" y="154363"/>
                </a:cubicBezTo>
                <a:close/>
                <a:moveTo>
                  <a:pt x="231544" y="165909"/>
                </a:moveTo>
                <a:lnTo>
                  <a:pt x="231544" y="142208"/>
                </a:lnTo>
                <a:cubicBezTo>
                  <a:pt x="239444" y="140993"/>
                  <a:pt x="247953" y="139777"/>
                  <a:pt x="255853" y="138562"/>
                </a:cubicBezTo>
                <a:lnTo>
                  <a:pt x="255853" y="161655"/>
                </a:lnTo>
                <a:cubicBezTo>
                  <a:pt x="248560" y="163479"/>
                  <a:pt x="240052" y="164694"/>
                  <a:pt x="231544" y="165909"/>
                </a:cubicBezTo>
                <a:close/>
                <a:moveTo>
                  <a:pt x="182926" y="170164"/>
                </a:moveTo>
                <a:lnTo>
                  <a:pt x="182926" y="145855"/>
                </a:lnTo>
                <a:cubicBezTo>
                  <a:pt x="190219" y="145855"/>
                  <a:pt x="198727" y="145247"/>
                  <a:pt x="207235" y="144639"/>
                </a:cubicBezTo>
                <a:lnTo>
                  <a:pt x="207235" y="168948"/>
                </a:lnTo>
                <a:cubicBezTo>
                  <a:pt x="199334" y="169556"/>
                  <a:pt x="191434" y="169556"/>
                  <a:pt x="182926" y="170164"/>
                </a:cubicBezTo>
                <a:close/>
                <a:moveTo>
                  <a:pt x="134308" y="168948"/>
                </a:moveTo>
                <a:lnTo>
                  <a:pt x="134308" y="144639"/>
                </a:lnTo>
                <a:cubicBezTo>
                  <a:pt x="142208" y="145247"/>
                  <a:pt x="150109" y="145855"/>
                  <a:pt x="158617" y="145855"/>
                </a:cubicBezTo>
                <a:lnTo>
                  <a:pt x="158617" y="170164"/>
                </a:lnTo>
                <a:cubicBezTo>
                  <a:pt x="150109" y="169556"/>
                  <a:pt x="142208" y="169556"/>
                  <a:pt x="134308" y="168948"/>
                </a:cubicBezTo>
                <a:close/>
                <a:moveTo>
                  <a:pt x="450326" y="243091"/>
                </a:moveTo>
                <a:cubicBezTo>
                  <a:pt x="450326" y="263146"/>
                  <a:pt x="390769" y="279554"/>
                  <a:pt x="316626" y="279554"/>
                </a:cubicBezTo>
                <a:cubicBezTo>
                  <a:pt x="242483" y="279554"/>
                  <a:pt x="182926" y="263146"/>
                  <a:pt x="182926" y="243091"/>
                </a:cubicBezTo>
                <a:cubicBezTo>
                  <a:pt x="182926" y="223036"/>
                  <a:pt x="242483" y="206627"/>
                  <a:pt x="316626" y="206627"/>
                </a:cubicBezTo>
                <a:cubicBezTo>
                  <a:pt x="390769" y="206627"/>
                  <a:pt x="450326" y="223036"/>
                  <a:pt x="450326" y="243091"/>
                </a:cubicBezTo>
                <a:close/>
                <a:moveTo>
                  <a:pt x="486789" y="261323"/>
                </a:moveTo>
                <a:lnTo>
                  <a:pt x="486789" y="243091"/>
                </a:lnTo>
                <a:cubicBezTo>
                  <a:pt x="486789" y="214528"/>
                  <a:pt x="464304" y="193865"/>
                  <a:pt x="420547" y="182318"/>
                </a:cubicBezTo>
                <a:cubicBezTo>
                  <a:pt x="404139" y="178064"/>
                  <a:pt x="385299" y="174418"/>
                  <a:pt x="364029" y="172595"/>
                </a:cubicBezTo>
                <a:cubicBezTo>
                  <a:pt x="364636" y="170164"/>
                  <a:pt x="364636" y="167125"/>
                  <a:pt x="364636" y="164086"/>
                </a:cubicBezTo>
                <a:cubicBezTo>
                  <a:pt x="364636" y="147070"/>
                  <a:pt x="356736" y="132485"/>
                  <a:pt x="340327" y="121545"/>
                </a:cubicBezTo>
                <a:lnTo>
                  <a:pt x="340327" y="72927"/>
                </a:lnTo>
                <a:cubicBezTo>
                  <a:pt x="340327" y="44364"/>
                  <a:pt x="317841" y="23701"/>
                  <a:pt x="274085" y="12155"/>
                </a:cubicBezTo>
                <a:cubicBezTo>
                  <a:pt x="245522" y="4254"/>
                  <a:pt x="209058" y="0"/>
                  <a:pt x="170164" y="0"/>
                </a:cubicBezTo>
                <a:cubicBezTo>
                  <a:pt x="119115" y="0"/>
                  <a:pt x="0" y="7293"/>
                  <a:pt x="0" y="72927"/>
                </a:cubicBezTo>
                <a:lnTo>
                  <a:pt x="0" y="133700"/>
                </a:lnTo>
                <a:cubicBezTo>
                  <a:pt x="0" y="150716"/>
                  <a:pt x="7900" y="165302"/>
                  <a:pt x="24309" y="176241"/>
                </a:cubicBezTo>
                <a:lnTo>
                  <a:pt x="24309" y="187788"/>
                </a:lnTo>
                <a:cubicBezTo>
                  <a:pt x="9724" y="198119"/>
                  <a:pt x="0" y="212097"/>
                  <a:pt x="0" y="230936"/>
                </a:cubicBezTo>
                <a:lnTo>
                  <a:pt x="0" y="291709"/>
                </a:lnTo>
                <a:cubicBezTo>
                  <a:pt x="0" y="320272"/>
                  <a:pt x="22486" y="340935"/>
                  <a:pt x="66242" y="352482"/>
                </a:cubicBezTo>
                <a:cubicBezTo>
                  <a:pt x="94805" y="360382"/>
                  <a:pt x="131269" y="364636"/>
                  <a:pt x="170164" y="364636"/>
                </a:cubicBezTo>
                <a:cubicBezTo>
                  <a:pt x="170164" y="393199"/>
                  <a:pt x="192649" y="413862"/>
                  <a:pt x="236406" y="425409"/>
                </a:cubicBezTo>
                <a:cubicBezTo>
                  <a:pt x="264969" y="433309"/>
                  <a:pt x="301433" y="437564"/>
                  <a:pt x="340327" y="437564"/>
                </a:cubicBezTo>
                <a:cubicBezTo>
                  <a:pt x="391376" y="437564"/>
                  <a:pt x="510491" y="430271"/>
                  <a:pt x="510491" y="364636"/>
                </a:cubicBezTo>
                <a:lnTo>
                  <a:pt x="510491" y="303864"/>
                </a:lnTo>
                <a:cubicBezTo>
                  <a:pt x="511098" y="286847"/>
                  <a:pt x="503198" y="272262"/>
                  <a:pt x="486789" y="261323"/>
                </a:cubicBezTo>
                <a:close/>
              </a:path>
            </a:pathLst>
          </a:custGeom>
          <a:solidFill>
            <a:schemeClr val="accent3"/>
          </a:solidFill>
          <a:ln w="605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1"/>
          </a:p>
        </p:txBody>
      </p:sp>
      <p:sp>
        <p:nvSpPr>
          <p:cNvPr id="47" name="Graphic 41" descr="Coins">
            <a:extLst>
              <a:ext uri="{FF2B5EF4-FFF2-40B4-BE49-F238E27FC236}">
                <a16:creationId xmlns:a16="http://schemas.microsoft.com/office/drawing/2014/main" id="{3DD20190-5CA4-594F-8247-6A3E9CB41819}"/>
              </a:ext>
            </a:extLst>
          </p:cNvPr>
          <p:cNvSpPr/>
          <p:nvPr/>
        </p:nvSpPr>
        <p:spPr>
          <a:xfrm>
            <a:off x="5363925" y="4381894"/>
            <a:ext cx="834450" cy="715243"/>
          </a:xfrm>
          <a:custGeom>
            <a:avLst/>
            <a:gdLst>
              <a:gd name="connsiteX0" fmla="*/ 775840 w 834449"/>
              <a:gd name="connsiteY0" fmla="*/ 596036 h 715242"/>
              <a:gd name="connsiteX1" fmla="*/ 736104 w 834449"/>
              <a:gd name="connsiteY1" fmla="*/ 629811 h 715242"/>
              <a:gd name="connsiteX2" fmla="*/ 736104 w 834449"/>
              <a:gd name="connsiteY2" fmla="*/ 594049 h 715242"/>
              <a:gd name="connsiteX3" fmla="*/ 775840 w 834449"/>
              <a:gd name="connsiteY3" fmla="*/ 578155 h 715242"/>
              <a:gd name="connsiteX4" fmla="*/ 775840 w 834449"/>
              <a:gd name="connsiteY4" fmla="*/ 596036 h 715242"/>
              <a:gd name="connsiteX5" fmla="*/ 696368 w 834449"/>
              <a:gd name="connsiteY5" fmla="*/ 530472 h 715242"/>
              <a:gd name="connsiteX6" fmla="*/ 696368 w 834449"/>
              <a:gd name="connsiteY6" fmla="*/ 494710 h 715242"/>
              <a:gd name="connsiteX7" fmla="*/ 736104 w 834449"/>
              <a:gd name="connsiteY7" fmla="*/ 478815 h 715242"/>
              <a:gd name="connsiteX8" fmla="*/ 736104 w 834449"/>
              <a:gd name="connsiteY8" fmla="*/ 496696 h 715242"/>
              <a:gd name="connsiteX9" fmla="*/ 696368 w 834449"/>
              <a:gd name="connsiteY9" fmla="*/ 530472 h 715242"/>
              <a:gd name="connsiteX10" fmla="*/ 696368 w 834449"/>
              <a:gd name="connsiteY10" fmla="*/ 641732 h 715242"/>
              <a:gd name="connsiteX11" fmla="*/ 656633 w 834449"/>
              <a:gd name="connsiteY11" fmla="*/ 648686 h 715242"/>
              <a:gd name="connsiteX12" fmla="*/ 656633 w 834449"/>
              <a:gd name="connsiteY12" fmla="*/ 609943 h 715242"/>
              <a:gd name="connsiteX13" fmla="*/ 696368 w 834449"/>
              <a:gd name="connsiteY13" fmla="*/ 603983 h 715242"/>
              <a:gd name="connsiteX14" fmla="*/ 696368 w 834449"/>
              <a:gd name="connsiteY14" fmla="*/ 641732 h 715242"/>
              <a:gd name="connsiteX15" fmla="*/ 616897 w 834449"/>
              <a:gd name="connsiteY15" fmla="*/ 510604 h 715242"/>
              <a:gd name="connsiteX16" fmla="*/ 656633 w 834449"/>
              <a:gd name="connsiteY16" fmla="*/ 504644 h 715242"/>
              <a:gd name="connsiteX17" fmla="*/ 656633 w 834449"/>
              <a:gd name="connsiteY17" fmla="*/ 542392 h 715242"/>
              <a:gd name="connsiteX18" fmla="*/ 616897 w 834449"/>
              <a:gd name="connsiteY18" fmla="*/ 549346 h 715242"/>
              <a:gd name="connsiteX19" fmla="*/ 616897 w 834449"/>
              <a:gd name="connsiteY19" fmla="*/ 510604 h 715242"/>
              <a:gd name="connsiteX20" fmla="*/ 616897 w 834449"/>
              <a:gd name="connsiteY20" fmla="*/ 653652 h 715242"/>
              <a:gd name="connsiteX21" fmla="*/ 577161 w 834449"/>
              <a:gd name="connsiteY21" fmla="*/ 655639 h 715242"/>
              <a:gd name="connsiteX22" fmla="*/ 577161 w 834449"/>
              <a:gd name="connsiteY22" fmla="*/ 615904 h 715242"/>
              <a:gd name="connsiteX23" fmla="*/ 616897 w 834449"/>
              <a:gd name="connsiteY23" fmla="*/ 613917 h 715242"/>
              <a:gd name="connsiteX24" fmla="*/ 616897 w 834449"/>
              <a:gd name="connsiteY24" fmla="*/ 653652 h 715242"/>
              <a:gd name="connsiteX25" fmla="*/ 537425 w 834449"/>
              <a:gd name="connsiteY25" fmla="*/ 556300 h 715242"/>
              <a:gd name="connsiteX26" fmla="*/ 537425 w 834449"/>
              <a:gd name="connsiteY26" fmla="*/ 516564 h 715242"/>
              <a:gd name="connsiteX27" fmla="*/ 577161 w 834449"/>
              <a:gd name="connsiteY27" fmla="*/ 514577 h 715242"/>
              <a:gd name="connsiteX28" fmla="*/ 577161 w 834449"/>
              <a:gd name="connsiteY28" fmla="*/ 554313 h 715242"/>
              <a:gd name="connsiteX29" fmla="*/ 537425 w 834449"/>
              <a:gd name="connsiteY29" fmla="*/ 556300 h 715242"/>
              <a:gd name="connsiteX30" fmla="*/ 537425 w 834449"/>
              <a:gd name="connsiteY30" fmla="*/ 655639 h 715242"/>
              <a:gd name="connsiteX31" fmla="*/ 497690 w 834449"/>
              <a:gd name="connsiteY31" fmla="*/ 653652 h 715242"/>
              <a:gd name="connsiteX32" fmla="*/ 497690 w 834449"/>
              <a:gd name="connsiteY32" fmla="*/ 615904 h 715242"/>
              <a:gd name="connsiteX33" fmla="*/ 517558 w 834449"/>
              <a:gd name="connsiteY33" fmla="*/ 615904 h 715242"/>
              <a:gd name="connsiteX34" fmla="*/ 537425 w 834449"/>
              <a:gd name="connsiteY34" fmla="*/ 615904 h 715242"/>
              <a:gd name="connsiteX35" fmla="*/ 537425 w 834449"/>
              <a:gd name="connsiteY35" fmla="*/ 655639 h 715242"/>
              <a:gd name="connsiteX36" fmla="*/ 457954 w 834449"/>
              <a:gd name="connsiteY36" fmla="*/ 514577 h 715242"/>
              <a:gd name="connsiteX37" fmla="*/ 497690 w 834449"/>
              <a:gd name="connsiteY37" fmla="*/ 516564 h 715242"/>
              <a:gd name="connsiteX38" fmla="*/ 497690 w 834449"/>
              <a:gd name="connsiteY38" fmla="*/ 556300 h 715242"/>
              <a:gd name="connsiteX39" fmla="*/ 457954 w 834449"/>
              <a:gd name="connsiteY39" fmla="*/ 554313 h 715242"/>
              <a:gd name="connsiteX40" fmla="*/ 457954 w 834449"/>
              <a:gd name="connsiteY40" fmla="*/ 514577 h 715242"/>
              <a:gd name="connsiteX41" fmla="*/ 457954 w 834449"/>
              <a:gd name="connsiteY41" fmla="*/ 648686 h 715242"/>
              <a:gd name="connsiteX42" fmla="*/ 418218 w 834449"/>
              <a:gd name="connsiteY42" fmla="*/ 641732 h 715242"/>
              <a:gd name="connsiteX43" fmla="*/ 418218 w 834449"/>
              <a:gd name="connsiteY43" fmla="*/ 609943 h 715242"/>
              <a:gd name="connsiteX44" fmla="*/ 457954 w 834449"/>
              <a:gd name="connsiteY44" fmla="*/ 613917 h 715242"/>
              <a:gd name="connsiteX45" fmla="*/ 457954 w 834449"/>
              <a:gd name="connsiteY45" fmla="*/ 648686 h 715242"/>
              <a:gd name="connsiteX46" fmla="*/ 378483 w 834449"/>
              <a:gd name="connsiteY46" fmla="*/ 542392 h 715242"/>
              <a:gd name="connsiteX47" fmla="*/ 378483 w 834449"/>
              <a:gd name="connsiteY47" fmla="*/ 503650 h 715242"/>
              <a:gd name="connsiteX48" fmla="*/ 418218 w 834449"/>
              <a:gd name="connsiteY48" fmla="*/ 509610 h 715242"/>
              <a:gd name="connsiteX49" fmla="*/ 418218 w 834449"/>
              <a:gd name="connsiteY49" fmla="*/ 549346 h 715242"/>
              <a:gd name="connsiteX50" fmla="*/ 378483 w 834449"/>
              <a:gd name="connsiteY50" fmla="*/ 542392 h 715242"/>
              <a:gd name="connsiteX51" fmla="*/ 378483 w 834449"/>
              <a:gd name="connsiteY51" fmla="*/ 629811 h 715242"/>
              <a:gd name="connsiteX52" fmla="*/ 338747 w 834449"/>
              <a:gd name="connsiteY52" fmla="*/ 596036 h 715242"/>
              <a:gd name="connsiteX53" fmla="*/ 338747 w 834449"/>
              <a:gd name="connsiteY53" fmla="*/ 594049 h 715242"/>
              <a:gd name="connsiteX54" fmla="*/ 339740 w 834449"/>
              <a:gd name="connsiteY54" fmla="*/ 594049 h 715242"/>
              <a:gd name="connsiteX55" fmla="*/ 347687 w 834449"/>
              <a:gd name="connsiteY55" fmla="*/ 596036 h 715242"/>
              <a:gd name="connsiteX56" fmla="*/ 378483 w 834449"/>
              <a:gd name="connsiteY56" fmla="*/ 602989 h 715242"/>
              <a:gd name="connsiteX57" fmla="*/ 378483 w 834449"/>
              <a:gd name="connsiteY57" fmla="*/ 629811 h 715242"/>
              <a:gd name="connsiteX58" fmla="*/ 219540 w 834449"/>
              <a:gd name="connsiteY58" fmla="*/ 494710 h 715242"/>
              <a:gd name="connsiteX59" fmla="*/ 239408 w 834449"/>
              <a:gd name="connsiteY59" fmla="*/ 495703 h 715242"/>
              <a:gd name="connsiteX60" fmla="*/ 239408 w 834449"/>
              <a:gd name="connsiteY60" fmla="*/ 496696 h 715242"/>
              <a:gd name="connsiteX61" fmla="*/ 249342 w 834449"/>
              <a:gd name="connsiteY61" fmla="*/ 535439 h 715242"/>
              <a:gd name="connsiteX62" fmla="*/ 219540 w 834449"/>
              <a:gd name="connsiteY62" fmla="*/ 533452 h 715242"/>
              <a:gd name="connsiteX63" fmla="*/ 219540 w 834449"/>
              <a:gd name="connsiteY63" fmla="*/ 494710 h 715242"/>
              <a:gd name="connsiteX64" fmla="*/ 179804 w 834449"/>
              <a:gd name="connsiteY64" fmla="*/ 375502 h 715242"/>
              <a:gd name="connsiteX65" fmla="*/ 219540 w 834449"/>
              <a:gd name="connsiteY65" fmla="*/ 381463 h 715242"/>
              <a:gd name="connsiteX66" fmla="*/ 219540 w 834449"/>
              <a:gd name="connsiteY66" fmla="*/ 421199 h 715242"/>
              <a:gd name="connsiteX67" fmla="*/ 179804 w 834449"/>
              <a:gd name="connsiteY67" fmla="*/ 414245 h 715242"/>
              <a:gd name="connsiteX68" fmla="*/ 179804 w 834449"/>
              <a:gd name="connsiteY68" fmla="*/ 375502 h 715242"/>
              <a:gd name="connsiteX69" fmla="*/ 179804 w 834449"/>
              <a:gd name="connsiteY69" fmla="*/ 529478 h 715242"/>
              <a:gd name="connsiteX70" fmla="*/ 140068 w 834449"/>
              <a:gd name="connsiteY70" fmla="*/ 522525 h 715242"/>
              <a:gd name="connsiteX71" fmla="*/ 140068 w 834449"/>
              <a:gd name="connsiteY71" fmla="*/ 483782 h 715242"/>
              <a:gd name="connsiteX72" fmla="*/ 179804 w 834449"/>
              <a:gd name="connsiteY72" fmla="*/ 489743 h 715242"/>
              <a:gd name="connsiteX73" fmla="*/ 179804 w 834449"/>
              <a:gd name="connsiteY73" fmla="*/ 529478 h 715242"/>
              <a:gd name="connsiteX74" fmla="*/ 100333 w 834449"/>
              <a:gd name="connsiteY74" fmla="*/ 367555 h 715242"/>
              <a:gd name="connsiteX75" fmla="*/ 100333 w 834449"/>
              <a:gd name="connsiteY75" fmla="*/ 349674 h 715242"/>
              <a:gd name="connsiteX76" fmla="*/ 140068 w 834449"/>
              <a:gd name="connsiteY76" fmla="*/ 364575 h 715242"/>
              <a:gd name="connsiteX77" fmla="*/ 140068 w 834449"/>
              <a:gd name="connsiteY77" fmla="*/ 401331 h 715242"/>
              <a:gd name="connsiteX78" fmla="*/ 100333 w 834449"/>
              <a:gd name="connsiteY78" fmla="*/ 367555 h 715242"/>
              <a:gd name="connsiteX79" fmla="*/ 100333 w 834449"/>
              <a:gd name="connsiteY79" fmla="*/ 510604 h 715242"/>
              <a:gd name="connsiteX80" fmla="*/ 60597 w 834449"/>
              <a:gd name="connsiteY80" fmla="*/ 476829 h 715242"/>
              <a:gd name="connsiteX81" fmla="*/ 60597 w 834449"/>
              <a:gd name="connsiteY81" fmla="*/ 458947 h 715242"/>
              <a:gd name="connsiteX82" fmla="*/ 100333 w 834449"/>
              <a:gd name="connsiteY82" fmla="*/ 473848 h 715242"/>
              <a:gd name="connsiteX83" fmla="*/ 100333 w 834449"/>
              <a:gd name="connsiteY83" fmla="*/ 510604 h 715242"/>
              <a:gd name="connsiteX84" fmla="*/ 60597 w 834449"/>
              <a:gd name="connsiteY84" fmla="*/ 200665 h 715242"/>
              <a:gd name="connsiteX85" fmla="*/ 100333 w 834449"/>
              <a:gd name="connsiteY85" fmla="*/ 215566 h 715242"/>
              <a:gd name="connsiteX86" fmla="*/ 100333 w 834449"/>
              <a:gd name="connsiteY86" fmla="*/ 252322 h 715242"/>
              <a:gd name="connsiteX87" fmla="*/ 60597 w 834449"/>
              <a:gd name="connsiteY87" fmla="*/ 218546 h 715242"/>
              <a:gd name="connsiteX88" fmla="*/ 60597 w 834449"/>
              <a:gd name="connsiteY88" fmla="*/ 200665 h 715242"/>
              <a:gd name="connsiteX89" fmla="*/ 179804 w 834449"/>
              <a:gd name="connsiteY89" fmla="*/ 232454 h 715242"/>
              <a:gd name="connsiteX90" fmla="*/ 179804 w 834449"/>
              <a:gd name="connsiteY90" fmla="*/ 272190 h 715242"/>
              <a:gd name="connsiteX91" fmla="*/ 140068 w 834449"/>
              <a:gd name="connsiteY91" fmla="*/ 265236 h 715242"/>
              <a:gd name="connsiteX92" fmla="*/ 140068 w 834449"/>
              <a:gd name="connsiteY92" fmla="*/ 226494 h 715242"/>
              <a:gd name="connsiteX93" fmla="*/ 179804 w 834449"/>
              <a:gd name="connsiteY93" fmla="*/ 232454 h 715242"/>
              <a:gd name="connsiteX94" fmla="*/ 279143 w 834449"/>
              <a:gd name="connsiteY94" fmla="*/ 59604 h 715242"/>
              <a:gd name="connsiteX95" fmla="*/ 497690 w 834449"/>
              <a:gd name="connsiteY95" fmla="*/ 119207 h 715242"/>
              <a:gd name="connsiteX96" fmla="*/ 279143 w 834449"/>
              <a:gd name="connsiteY96" fmla="*/ 178811 h 715242"/>
              <a:gd name="connsiteX97" fmla="*/ 60597 w 834449"/>
              <a:gd name="connsiteY97" fmla="*/ 119207 h 715242"/>
              <a:gd name="connsiteX98" fmla="*/ 279143 w 834449"/>
              <a:gd name="connsiteY98" fmla="*/ 59604 h 715242"/>
              <a:gd name="connsiteX99" fmla="*/ 338747 w 834449"/>
              <a:gd name="connsiteY99" fmla="*/ 530472 h 715242"/>
              <a:gd name="connsiteX100" fmla="*/ 299011 w 834449"/>
              <a:gd name="connsiteY100" fmla="*/ 496696 h 715242"/>
              <a:gd name="connsiteX101" fmla="*/ 299011 w 834449"/>
              <a:gd name="connsiteY101" fmla="*/ 478815 h 715242"/>
              <a:gd name="connsiteX102" fmla="*/ 338747 w 834449"/>
              <a:gd name="connsiteY102" fmla="*/ 493716 h 715242"/>
              <a:gd name="connsiteX103" fmla="*/ 338747 w 834449"/>
              <a:gd name="connsiteY103" fmla="*/ 530472 h 715242"/>
              <a:gd name="connsiteX104" fmla="*/ 457954 w 834449"/>
              <a:gd name="connsiteY104" fmla="*/ 252322 h 715242"/>
              <a:gd name="connsiteX105" fmla="*/ 457954 w 834449"/>
              <a:gd name="connsiteY105" fmla="*/ 216560 h 715242"/>
              <a:gd name="connsiteX106" fmla="*/ 497690 w 834449"/>
              <a:gd name="connsiteY106" fmla="*/ 200665 h 715242"/>
              <a:gd name="connsiteX107" fmla="*/ 497690 w 834449"/>
              <a:gd name="connsiteY107" fmla="*/ 218546 h 715242"/>
              <a:gd name="connsiteX108" fmla="*/ 457954 w 834449"/>
              <a:gd name="connsiteY108" fmla="*/ 252322 h 715242"/>
              <a:gd name="connsiteX109" fmla="*/ 378483 w 834449"/>
              <a:gd name="connsiteY109" fmla="*/ 271196 h 715242"/>
              <a:gd name="connsiteX110" fmla="*/ 378483 w 834449"/>
              <a:gd name="connsiteY110" fmla="*/ 232454 h 715242"/>
              <a:gd name="connsiteX111" fmla="*/ 418218 w 834449"/>
              <a:gd name="connsiteY111" fmla="*/ 226494 h 715242"/>
              <a:gd name="connsiteX112" fmla="*/ 418218 w 834449"/>
              <a:gd name="connsiteY112" fmla="*/ 264242 h 715242"/>
              <a:gd name="connsiteX113" fmla="*/ 378483 w 834449"/>
              <a:gd name="connsiteY113" fmla="*/ 271196 h 715242"/>
              <a:gd name="connsiteX114" fmla="*/ 299011 w 834449"/>
              <a:gd name="connsiteY114" fmla="*/ 278150 h 715242"/>
              <a:gd name="connsiteX115" fmla="*/ 299011 w 834449"/>
              <a:gd name="connsiteY115" fmla="*/ 238414 h 715242"/>
              <a:gd name="connsiteX116" fmla="*/ 338747 w 834449"/>
              <a:gd name="connsiteY116" fmla="*/ 236427 h 715242"/>
              <a:gd name="connsiteX117" fmla="*/ 338747 w 834449"/>
              <a:gd name="connsiteY117" fmla="*/ 276163 h 715242"/>
              <a:gd name="connsiteX118" fmla="*/ 299011 w 834449"/>
              <a:gd name="connsiteY118" fmla="*/ 278150 h 715242"/>
              <a:gd name="connsiteX119" fmla="*/ 219540 w 834449"/>
              <a:gd name="connsiteY119" fmla="*/ 276163 h 715242"/>
              <a:gd name="connsiteX120" fmla="*/ 219540 w 834449"/>
              <a:gd name="connsiteY120" fmla="*/ 236427 h 715242"/>
              <a:gd name="connsiteX121" fmla="*/ 259276 w 834449"/>
              <a:gd name="connsiteY121" fmla="*/ 238414 h 715242"/>
              <a:gd name="connsiteX122" fmla="*/ 259276 w 834449"/>
              <a:gd name="connsiteY122" fmla="*/ 278150 h 715242"/>
              <a:gd name="connsiteX123" fmla="*/ 219540 w 834449"/>
              <a:gd name="connsiteY123" fmla="*/ 276163 h 715242"/>
              <a:gd name="connsiteX124" fmla="*/ 736104 w 834449"/>
              <a:gd name="connsiteY124" fmla="*/ 397357 h 715242"/>
              <a:gd name="connsiteX125" fmla="*/ 517558 w 834449"/>
              <a:gd name="connsiteY125" fmla="*/ 456961 h 715242"/>
              <a:gd name="connsiteX126" fmla="*/ 299011 w 834449"/>
              <a:gd name="connsiteY126" fmla="*/ 397357 h 715242"/>
              <a:gd name="connsiteX127" fmla="*/ 517558 w 834449"/>
              <a:gd name="connsiteY127" fmla="*/ 337754 h 715242"/>
              <a:gd name="connsiteX128" fmla="*/ 736104 w 834449"/>
              <a:gd name="connsiteY128" fmla="*/ 397357 h 715242"/>
              <a:gd name="connsiteX129" fmla="*/ 795708 w 834449"/>
              <a:gd name="connsiteY129" fmla="*/ 427159 h 715242"/>
              <a:gd name="connsiteX130" fmla="*/ 795708 w 834449"/>
              <a:gd name="connsiteY130" fmla="*/ 397357 h 715242"/>
              <a:gd name="connsiteX131" fmla="*/ 687428 w 834449"/>
              <a:gd name="connsiteY131" fmla="*/ 298018 h 715242"/>
              <a:gd name="connsiteX132" fmla="*/ 595042 w 834449"/>
              <a:gd name="connsiteY132" fmla="*/ 282124 h 715242"/>
              <a:gd name="connsiteX133" fmla="*/ 596036 w 834449"/>
              <a:gd name="connsiteY133" fmla="*/ 268216 h 715242"/>
              <a:gd name="connsiteX134" fmla="*/ 556300 w 834449"/>
              <a:gd name="connsiteY134" fmla="*/ 198679 h 715242"/>
              <a:gd name="connsiteX135" fmla="*/ 556300 w 834449"/>
              <a:gd name="connsiteY135" fmla="*/ 119207 h 715242"/>
              <a:gd name="connsiteX136" fmla="*/ 448020 w 834449"/>
              <a:gd name="connsiteY136" fmla="*/ 19868 h 715242"/>
              <a:gd name="connsiteX137" fmla="*/ 278150 w 834449"/>
              <a:gd name="connsiteY137" fmla="*/ 0 h 715242"/>
              <a:gd name="connsiteX138" fmla="*/ 0 w 834449"/>
              <a:gd name="connsiteY138" fmla="*/ 119207 h 715242"/>
              <a:gd name="connsiteX139" fmla="*/ 0 w 834449"/>
              <a:gd name="connsiteY139" fmla="*/ 218546 h 715242"/>
              <a:gd name="connsiteX140" fmla="*/ 39736 w 834449"/>
              <a:gd name="connsiteY140" fmla="*/ 288084 h 715242"/>
              <a:gd name="connsiteX141" fmla="*/ 39736 w 834449"/>
              <a:gd name="connsiteY141" fmla="*/ 306958 h 715242"/>
              <a:gd name="connsiteX142" fmla="*/ 0 w 834449"/>
              <a:gd name="connsiteY142" fmla="*/ 377489 h 715242"/>
              <a:gd name="connsiteX143" fmla="*/ 0 w 834449"/>
              <a:gd name="connsiteY143" fmla="*/ 476829 h 715242"/>
              <a:gd name="connsiteX144" fmla="*/ 108280 w 834449"/>
              <a:gd name="connsiteY144" fmla="*/ 576168 h 715242"/>
              <a:gd name="connsiteX145" fmla="*/ 278150 w 834449"/>
              <a:gd name="connsiteY145" fmla="*/ 596036 h 715242"/>
              <a:gd name="connsiteX146" fmla="*/ 386430 w 834449"/>
              <a:gd name="connsiteY146" fmla="*/ 695375 h 715242"/>
              <a:gd name="connsiteX147" fmla="*/ 556300 w 834449"/>
              <a:gd name="connsiteY147" fmla="*/ 715243 h 715242"/>
              <a:gd name="connsiteX148" fmla="*/ 834450 w 834449"/>
              <a:gd name="connsiteY148" fmla="*/ 596036 h 715242"/>
              <a:gd name="connsiteX149" fmla="*/ 834450 w 834449"/>
              <a:gd name="connsiteY149" fmla="*/ 496696 h 715242"/>
              <a:gd name="connsiteX150" fmla="*/ 795708 w 834449"/>
              <a:gd name="connsiteY150" fmla="*/ 427159 h 71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34449" h="715242">
                <a:moveTo>
                  <a:pt x="775840" y="596036"/>
                </a:moveTo>
                <a:cubicBezTo>
                  <a:pt x="775840" y="608950"/>
                  <a:pt x="760939" y="620870"/>
                  <a:pt x="736104" y="629811"/>
                </a:cubicBezTo>
                <a:lnTo>
                  <a:pt x="736104" y="594049"/>
                </a:lnTo>
                <a:cubicBezTo>
                  <a:pt x="750012" y="590075"/>
                  <a:pt x="763919" y="584115"/>
                  <a:pt x="775840" y="578155"/>
                </a:cubicBezTo>
                <a:lnTo>
                  <a:pt x="775840" y="596036"/>
                </a:lnTo>
                <a:close/>
                <a:moveTo>
                  <a:pt x="696368" y="530472"/>
                </a:moveTo>
                <a:lnTo>
                  <a:pt x="696368" y="494710"/>
                </a:lnTo>
                <a:cubicBezTo>
                  <a:pt x="710276" y="490736"/>
                  <a:pt x="724183" y="484776"/>
                  <a:pt x="736104" y="478815"/>
                </a:cubicBezTo>
                <a:lnTo>
                  <a:pt x="736104" y="496696"/>
                </a:lnTo>
                <a:cubicBezTo>
                  <a:pt x="736104" y="509610"/>
                  <a:pt x="721203" y="521531"/>
                  <a:pt x="696368" y="530472"/>
                </a:cubicBezTo>
                <a:close/>
                <a:moveTo>
                  <a:pt x="696368" y="641732"/>
                </a:moveTo>
                <a:cubicBezTo>
                  <a:pt x="684448" y="644712"/>
                  <a:pt x="670540" y="646699"/>
                  <a:pt x="656633" y="648686"/>
                </a:cubicBezTo>
                <a:lnTo>
                  <a:pt x="656633" y="609943"/>
                </a:lnTo>
                <a:cubicBezTo>
                  <a:pt x="669547" y="607956"/>
                  <a:pt x="683454" y="605970"/>
                  <a:pt x="696368" y="603983"/>
                </a:cubicBezTo>
                <a:lnTo>
                  <a:pt x="696368" y="641732"/>
                </a:lnTo>
                <a:close/>
                <a:moveTo>
                  <a:pt x="616897" y="510604"/>
                </a:moveTo>
                <a:cubicBezTo>
                  <a:pt x="629811" y="508617"/>
                  <a:pt x="643718" y="506630"/>
                  <a:pt x="656633" y="504644"/>
                </a:cubicBezTo>
                <a:lnTo>
                  <a:pt x="656633" y="542392"/>
                </a:lnTo>
                <a:cubicBezTo>
                  <a:pt x="644712" y="545373"/>
                  <a:pt x="630804" y="547359"/>
                  <a:pt x="616897" y="549346"/>
                </a:cubicBezTo>
                <a:lnTo>
                  <a:pt x="616897" y="510604"/>
                </a:lnTo>
                <a:close/>
                <a:moveTo>
                  <a:pt x="616897" y="653652"/>
                </a:moveTo>
                <a:cubicBezTo>
                  <a:pt x="603983" y="654646"/>
                  <a:pt x="591069" y="655639"/>
                  <a:pt x="577161" y="655639"/>
                </a:cubicBezTo>
                <a:lnTo>
                  <a:pt x="577161" y="615904"/>
                </a:lnTo>
                <a:cubicBezTo>
                  <a:pt x="589082" y="615904"/>
                  <a:pt x="602989" y="614910"/>
                  <a:pt x="616897" y="613917"/>
                </a:cubicBezTo>
                <a:lnTo>
                  <a:pt x="616897" y="653652"/>
                </a:lnTo>
                <a:close/>
                <a:moveTo>
                  <a:pt x="537425" y="556300"/>
                </a:moveTo>
                <a:lnTo>
                  <a:pt x="537425" y="516564"/>
                </a:lnTo>
                <a:cubicBezTo>
                  <a:pt x="549346" y="516564"/>
                  <a:pt x="563254" y="515571"/>
                  <a:pt x="577161" y="514577"/>
                </a:cubicBezTo>
                <a:lnTo>
                  <a:pt x="577161" y="554313"/>
                </a:lnTo>
                <a:cubicBezTo>
                  <a:pt x="564247" y="555307"/>
                  <a:pt x="551333" y="555307"/>
                  <a:pt x="537425" y="556300"/>
                </a:cubicBezTo>
                <a:close/>
                <a:moveTo>
                  <a:pt x="537425" y="655639"/>
                </a:moveTo>
                <a:cubicBezTo>
                  <a:pt x="523518" y="655639"/>
                  <a:pt x="510604" y="654646"/>
                  <a:pt x="497690" y="653652"/>
                </a:cubicBezTo>
                <a:lnTo>
                  <a:pt x="497690" y="615904"/>
                </a:lnTo>
                <a:cubicBezTo>
                  <a:pt x="504644" y="615904"/>
                  <a:pt x="510604" y="615904"/>
                  <a:pt x="517558" y="615904"/>
                </a:cubicBezTo>
                <a:cubicBezTo>
                  <a:pt x="523518" y="615904"/>
                  <a:pt x="530472" y="615904"/>
                  <a:pt x="537425" y="615904"/>
                </a:cubicBezTo>
                <a:lnTo>
                  <a:pt x="537425" y="655639"/>
                </a:lnTo>
                <a:close/>
                <a:moveTo>
                  <a:pt x="457954" y="514577"/>
                </a:moveTo>
                <a:cubicBezTo>
                  <a:pt x="470868" y="515571"/>
                  <a:pt x="483782" y="516564"/>
                  <a:pt x="497690" y="516564"/>
                </a:cubicBezTo>
                <a:lnTo>
                  <a:pt x="497690" y="556300"/>
                </a:lnTo>
                <a:cubicBezTo>
                  <a:pt x="483782" y="556300"/>
                  <a:pt x="470868" y="555307"/>
                  <a:pt x="457954" y="554313"/>
                </a:cubicBezTo>
                <a:lnTo>
                  <a:pt x="457954" y="514577"/>
                </a:lnTo>
                <a:close/>
                <a:moveTo>
                  <a:pt x="457954" y="648686"/>
                </a:moveTo>
                <a:cubicBezTo>
                  <a:pt x="444047" y="646699"/>
                  <a:pt x="430139" y="644712"/>
                  <a:pt x="418218" y="641732"/>
                </a:cubicBezTo>
                <a:lnTo>
                  <a:pt x="418218" y="609943"/>
                </a:lnTo>
                <a:cubicBezTo>
                  <a:pt x="431132" y="611930"/>
                  <a:pt x="444047" y="612923"/>
                  <a:pt x="457954" y="613917"/>
                </a:cubicBezTo>
                <a:lnTo>
                  <a:pt x="457954" y="648686"/>
                </a:lnTo>
                <a:close/>
                <a:moveTo>
                  <a:pt x="378483" y="542392"/>
                </a:moveTo>
                <a:lnTo>
                  <a:pt x="378483" y="503650"/>
                </a:lnTo>
                <a:cubicBezTo>
                  <a:pt x="391397" y="505637"/>
                  <a:pt x="404311" y="508617"/>
                  <a:pt x="418218" y="509610"/>
                </a:cubicBezTo>
                <a:lnTo>
                  <a:pt x="418218" y="549346"/>
                </a:lnTo>
                <a:cubicBezTo>
                  <a:pt x="404311" y="547359"/>
                  <a:pt x="390403" y="545373"/>
                  <a:pt x="378483" y="542392"/>
                </a:cubicBezTo>
                <a:close/>
                <a:moveTo>
                  <a:pt x="378483" y="629811"/>
                </a:moveTo>
                <a:cubicBezTo>
                  <a:pt x="353648" y="619877"/>
                  <a:pt x="338747" y="607956"/>
                  <a:pt x="338747" y="596036"/>
                </a:cubicBezTo>
                <a:lnTo>
                  <a:pt x="338747" y="594049"/>
                </a:lnTo>
                <a:cubicBezTo>
                  <a:pt x="338747" y="594049"/>
                  <a:pt x="338747" y="594049"/>
                  <a:pt x="339740" y="594049"/>
                </a:cubicBezTo>
                <a:cubicBezTo>
                  <a:pt x="342721" y="595042"/>
                  <a:pt x="344707" y="596036"/>
                  <a:pt x="347687" y="596036"/>
                </a:cubicBezTo>
                <a:cubicBezTo>
                  <a:pt x="357621" y="599016"/>
                  <a:pt x="367555" y="601003"/>
                  <a:pt x="378483" y="602989"/>
                </a:cubicBezTo>
                <a:lnTo>
                  <a:pt x="378483" y="629811"/>
                </a:lnTo>
                <a:close/>
                <a:moveTo>
                  <a:pt x="219540" y="494710"/>
                </a:moveTo>
                <a:cubicBezTo>
                  <a:pt x="226494" y="494710"/>
                  <a:pt x="232454" y="495703"/>
                  <a:pt x="239408" y="495703"/>
                </a:cubicBezTo>
                <a:lnTo>
                  <a:pt x="239408" y="496696"/>
                </a:lnTo>
                <a:cubicBezTo>
                  <a:pt x="239408" y="510604"/>
                  <a:pt x="242388" y="524511"/>
                  <a:pt x="249342" y="535439"/>
                </a:cubicBezTo>
                <a:cubicBezTo>
                  <a:pt x="239408" y="535439"/>
                  <a:pt x="229474" y="534445"/>
                  <a:pt x="219540" y="533452"/>
                </a:cubicBezTo>
                <a:lnTo>
                  <a:pt x="219540" y="494710"/>
                </a:lnTo>
                <a:close/>
                <a:moveTo>
                  <a:pt x="179804" y="375502"/>
                </a:moveTo>
                <a:cubicBezTo>
                  <a:pt x="192718" y="377489"/>
                  <a:pt x="205632" y="380469"/>
                  <a:pt x="219540" y="381463"/>
                </a:cubicBezTo>
                <a:lnTo>
                  <a:pt x="219540" y="421199"/>
                </a:lnTo>
                <a:cubicBezTo>
                  <a:pt x="205632" y="419212"/>
                  <a:pt x="191725" y="417225"/>
                  <a:pt x="179804" y="414245"/>
                </a:cubicBezTo>
                <a:lnTo>
                  <a:pt x="179804" y="375502"/>
                </a:lnTo>
                <a:close/>
                <a:moveTo>
                  <a:pt x="179804" y="529478"/>
                </a:moveTo>
                <a:cubicBezTo>
                  <a:pt x="165897" y="527492"/>
                  <a:pt x="151989" y="525505"/>
                  <a:pt x="140068" y="522525"/>
                </a:cubicBezTo>
                <a:lnTo>
                  <a:pt x="140068" y="483782"/>
                </a:lnTo>
                <a:cubicBezTo>
                  <a:pt x="152982" y="485769"/>
                  <a:pt x="165897" y="488749"/>
                  <a:pt x="179804" y="489743"/>
                </a:cubicBezTo>
                <a:lnTo>
                  <a:pt x="179804" y="529478"/>
                </a:lnTo>
                <a:close/>
                <a:moveTo>
                  <a:pt x="100333" y="367555"/>
                </a:moveTo>
                <a:lnTo>
                  <a:pt x="100333" y="349674"/>
                </a:lnTo>
                <a:cubicBezTo>
                  <a:pt x="112253" y="355635"/>
                  <a:pt x="125167" y="360602"/>
                  <a:pt x="140068" y="364575"/>
                </a:cubicBezTo>
                <a:lnTo>
                  <a:pt x="140068" y="401331"/>
                </a:lnTo>
                <a:cubicBezTo>
                  <a:pt x="115234" y="392390"/>
                  <a:pt x="100333" y="380469"/>
                  <a:pt x="100333" y="367555"/>
                </a:cubicBezTo>
                <a:close/>
                <a:moveTo>
                  <a:pt x="100333" y="510604"/>
                </a:moveTo>
                <a:cubicBezTo>
                  <a:pt x="75498" y="500670"/>
                  <a:pt x="60597" y="488749"/>
                  <a:pt x="60597" y="476829"/>
                </a:cubicBezTo>
                <a:lnTo>
                  <a:pt x="60597" y="458947"/>
                </a:lnTo>
                <a:cubicBezTo>
                  <a:pt x="72518" y="464908"/>
                  <a:pt x="85432" y="469875"/>
                  <a:pt x="100333" y="473848"/>
                </a:cubicBezTo>
                <a:lnTo>
                  <a:pt x="100333" y="510604"/>
                </a:lnTo>
                <a:close/>
                <a:moveTo>
                  <a:pt x="60597" y="200665"/>
                </a:moveTo>
                <a:cubicBezTo>
                  <a:pt x="72518" y="206626"/>
                  <a:pt x="85432" y="211593"/>
                  <a:pt x="100333" y="215566"/>
                </a:cubicBezTo>
                <a:lnTo>
                  <a:pt x="100333" y="252322"/>
                </a:lnTo>
                <a:cubicBezTo>
                  <a:pt x="75498" y="242388"/>
                  <a:pt x="60597" y="230467"/>
                  <a:pt x="60597" y="218546"/>
                </a:cubicBezTo>
                <a:lnTo>
                  <a:pt x="60597" y="200665"/>
                </a:lnTo>
                <a:close/>
                <a:moveTo>
                  <a:pt x="179804" y="232454"/>
                </a:moveTo>
                <a:lnTo>
                  <a:pt x="179804" y="272190"/>
                </a:lnTo>
                <a:cubicBezTo>
                  <a:pt x="165897" y="270203"/>
                  <a:pt x="151989" y="268216"/>
                  <a:pt x="140068" y="265236"/>
                </a:cubicBezTo>
                <a:lnTo>
                  <a:pt x="140068" y="226494"/>
                </a:lnTo>
                <a:cubicBezTo>
                  <a:pt x="152982" y="228480"/>
                  <a:pt x="165897" y="230467"/>
                  <a:pt x="179804" y="232454"/>
                </a:cubicBezTo>
                <a:close/>
                <a:moveTo>
                  <a:pt x="279143" y="59604"/>
                </a:moveTo>
                <a:cubicBezTo>
                  <a:pt x="400337" y="59604"/>
                  <a:pt x="497690" y="86425"/>
                  <a:pt x="497690" y="119207"/>
                </a:cubicBezTo>
                <a:cubicBezTo>
                  <a:pt x="497690" y="151989"/>
                  <a:pt x="400337" y="178811"/>
                  <a:pt x="279143" y="178811"/>
                </a:cubicBezTo>
                <a:cubicBezTo>
                  <a:pt x="157949" y="178811"/>
                  <a:pt x="60597" y="151989"/>
                  <a:pt x="60597" y="119207"/>
                </a:cubicBezTo>
                <a:cubicBezTo>
                  <a:pt x="60597" y="86425"/>
                  <a:pt x="157949" y="59604"/>
                  <a:pt x="279143" y="59604"/>
                </a:cubicBezTo>
                <a:close/>
                <a:moveTo>
                  <a:pt x="338747" y="530472"/>
                </a:moveTo>
                <a:cubicBezTo>
                  <a:pt x="313912" y="520538"/>
                  <a:pt x="299011" y="508617"/>
                  <a:pt x="299011" y="496696"/>
                </a:cubicBezTo>
                <a:lnTo>
                  <a:pt x="299011" y="478815"/>
                </a:lnTo>
                <a:cubicBezTo>
                  <a:pt x="310932" y="484776"/>
                  <a:pt x="323846" y="489743"/>
                  <a:pt x="338747" y="493716"/>
                </a:cubicBezTo>
                <a:lnTo>
                  <a:pt x="338747" y="530472"/>
                </a:lnTo>
                <a:close/>
                <a:moveTo>
                  <a:pt x="457954" y="252322"/>
                </a:moveTo>
                <a:lnTo>
                  <a:pt x="457954" y="216560"/>
                </a:lnTo>
                <a:cubicBezTo>
                  <a:pt x="471862" y="212586"/>
                  <a:pt x="485769" y="206626"/>
                  <a:pt x="497690" y="200665"/>
                </a:cubicBezTo>
                <a:lnTo>
                  <a:pt x="497690" y="218546"/>
                </a:lnTo>
                <a:cubicBezTo>
                  <a:pt x="497690" y="231461"/>
                  <a:pt x="482789" y="243381"/>
                  <a:pt x="457954" y="252322"/>
                </a:cubicBezTo>
                <a:close/>
                <a:moveTo>
                  <a:pt x="378483" y="271196"/>
                </a:moveTo>
                <a:lnTo>
                  <a:pt x="378483" y="232454"/>
                </a:lnTo>
                <a:cubicBezTo>
                  <a:pt x="391397" y="230467"/>
                  <a:pt x="405304" y="228480"/>
                  <a:pt x="418218" y="226494"/>
                </a:cubicBezTo>
                <a:lnTo>
                  <a:pt x="418218" y="264242"/>
                </a:lnTo>
                <a:cubicBezTo>
                  <a:pt x="406298" y="267223"/>
                  <a:pt x="392390" y="269209"/>
                  <a:pt x="378483" y="271196"/>
                </a:cubicBezTo>
                <a:close/>
                <a:moveTo>
                  <a:pt x="299011" y="278150"/>
                </a:moveTo>
                <a:lnTo>
                  <a:pt x="299011" y="238414"/>
                </a:lnTo>
                <a:cubicBezTo>
                  <a:pt x="310932" y="238414"/>
                  <a:pt x="324839" y="237421"/>
                  <a:pt x="338747" y="236427"/>
                </a:cubicBezTo>
                <a:lnTo>
                  <a:pt x="338747" y="276163"/>
                </a:lnTo>
                <a:cubicBezTo>
                  <a:pt x="325833" y="277157"/>
                  <a:pt x="312919" y="277157"/>
                  <a:pt x="299011" y="278150"/>
                </a:cubicBezTo>
                <a:close/>
                <a:moveTo>
                  <a:pt x="219540" y="276163"/>
                </a:moveTo>
                <a:lnTo>
                  <a:pt x="219540" y="236427"/>
                </a:lnTo>
                <a:cubicBezTo>
                  <a:pt x="232454" y="237421"/>
                  <a:pt x="245368" y="238414"/>
                  <a:pt x="259276" y="238414"/>
                </a:cubicBezTo>
                <a:lnTo>
                  <a:pt x="259276" y="278150"/>
                </a:lnTo>
                <a:cubicBezTo>
                  <a:pt x="245368" y="277157"/>
                  <a:pt x="232454" y="277157"/>
                  <a:pt x="219540" y="276163"/>
                </a:cubicBezTo>
                <a:close/>
                <a:moveTo>
                  <a:pt x="736104" y="397357"/>
                </a:moveTo>
                <a:cubicBezTo>
                  <a:pt x="736104" y="430139"/>
                  <a:pt x="638752" y="456961"/>
                  <a:pt x="517558" y="456961"/>
                </a:cubicBezTo>
                <a:cubicBezTo>
                  <a:pt x="396364" y="456961"/>
                  <a:pt x="299011" y="430139"/>
                  <a:pt x="299011" y="397357"/>
                </a:cubicBezTo>
                <a:cubicBezTo>
                  <a:pt x="299011" y="364575"/>
                  <a:pt x="396364" y="337754"/>
                  <a:pt x="517558" y="337754"/>
                </a:cubicBezTo>
                <a:cubicBezTo>
                  <a:pt x="638752" y="337754"/>
                  <a:pt x="736104" y="364575"/>
                  <a:pt x="736104" y="397357"/>
                </a:cubicBezTo>
                <a:close/>
                <a:moveTo>
                  <a:pt x="795708" y="427159"/>
                </a:moveTo>
                <a:lnTo>
                  <a:pt x="795708" y="397357"/>
                </a:lnTo>
                <a:cubicBezTo>
                  <a:pt x="795708" y="350668"/>
                  <a:pt x="758952" y="316892"/>
                  <a:pt x="687428" y="298018"/>
                </a:cubicBezTo>
                <a:cubicBezTo>
                  <a:pt x="660606" y="291064"/>
                  <a:pt x="629811" y="285104"/>
                  <a:pt x="595042" y="282124"/>
                </a:cubicBezTo>
                <a:cubicBezTo>
                  <a:pt x="596036" y="278150"/>
                  <a:pt x="596036" y="273183"/>
                  <a:pt x="596036" y="268216"/>
                </a:cubicBezTo>
                <a:cubicBezTo>
                  <a:pt x="596036" y="240401"/>
                  <a:pt x="583122" y="216560"/>
                  <a:pt x="556300" y="198679"/>
                </a:cubicBezTo>
                <a:lnTo>
                  <a:pt x="556300" y="119207"/>
                </a:lnTo>
                <a:cubicBezTo>
                  <a:pt x="556300" y="72518"/>
                  <a:pt x="519544" y="38742"/>
                  <a:pt x="448020" y="19868"/>
                </a:cubicBezTo>
                <a:cubicBezTo>
                  <a:pt x="401331" y="6954"/>
                  <a:pt x="341727" y="0"/>
                  <a:pt x="278150" y="0"/>
                </a:cubicBezTo>
                <a:cubicBezTo>
                  <a:pt x="194705" y="0"/>
                  <a:pt x="0" y="11921"/>
                  <a:pt x="0" y="119207"/>
                </a:cubicBezTo>
                <a:lnTo>
                  <a:pt x="0" y="218546"/>
                </a:lnTo>
                <a:cubicBezTo>
                  <a:pt x="0" y="246361"/>
                  <a:pt x="12914" y="270203"/>
                  <a:pt x="39736" y="288084"/>
                </a:cubicBezTo>
                <a:lnTo>
                  <a:pt x="39736" y="306958"/>
                </a:lnTo>
                <a:cubicBezTo>
                  <a:pt x="15894" y="323846"/>
                  <a:pt x="0" y="346694"/>
                  <a:pt x="0" y="377489"/>
                </a:cubicBezTo>
                <a:lnTo>
                  <a:pt x="0" y="476829"/>
                </a:lnTo>
                <a:cubicBezTo>
                  <a:pt x="0" y="523518"/>
                  <a:pt x="36756" y="557293"/>
                  <a:pt x="108280" y="576168"/>
                </a:cubicBezTo>
                <a:cubicBezTo>
                  <a:pt x="154969" y="589082"/>
                  <a:pt x="214573" y="596036"/>
                  <a:pt x="278150" y="596036"/>
                </a:cubicBezTo>
                <a:cubicBezTo>
                  <a:pt x="278150" y="642725"/>
                  <a:pt x="314905" y="676500"/>
                  <a:pt x="386430" y="695375"/>
                </a:cubicBezTo>
                <a:cubicBezTo>
                  <a:pt x="433119" y="708289"/>
                  <a:pt x="492723" y="715243"/>
                  <a:pt x="556300" y="715243"/>
                </a:cubicBezTo>
                <a:cubicBezTo>
                  <a:pt x="639745" y="715243"/>
                  <a:pt x="834450" y="703322"/>
                  <a:pt x="834450" y="596036"/>
                </a:cubicBezTo>
                <a:lnTo>
                  <a:pt x="834450" y="496696"/>
                </a:lnTo>
                <a:cubicBezTo>
                  <a:pt x="835443" y="468881"/>
                  <a:pt x="822529" y="445040"/>
                  <a:pt x="795708" y="427159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CBD0270-0ADC-4D43-9A12-98E745B38BD7}"/>
              </a:ext>
            </a:extLst>
          </p:cNvPr>
          <p:cNvSpPr/>
          <p:nvPr/>
        </p:nvSpPr>
        <p:spPr>
          <a:xfrm>
            <a:off x="5029946" y="2460242"/>
            <a:ext cx="784781" cy="784780"/>
          </a:xfrm>
          <a:custGeom>
            <a:avLst/>
            <a:gdLst>
              <a:gd name="connsiteX0" fmla="*/ 377490 w 784781"/>
              <a:gd name="connsiteY0" fmla="*/ 168877 h 784780"/>
              <a:gd name="connsiteX1" fmla="*/ 489744 w 784781"/>
              <a:gd name="connsiteY1" fmla="*/ 196692 h 784780"/>
              <a:gd name="connsiteX2" fmla="*/ 445041 w 784781"/>
              <a:gd name="connsiteY2" fmla="*/ 241395 h 784780"/>
              <a:gd name="connsiteX3" fmla="*/ 377490 w 784781"/>
              <a:gd name="connsiteY3" fmla="*/ 228481 h 784780"/>
              <a:gd name="connsiteX4" fmla="*/ 198679 w 784781"/>
              <a:gd name="connsiteY4" fmla="*/ 407292 h 784780"/>
              <a:gd name="connsiteX5" fmla="*/ 377490 w 784781"/>
              <a:gd name="connsiteY5" fmla="*/ 586103 h 784780"/>
              <a:gd name="connsiteX6" fmla="*/ 556301 w 784781"/>
              <a:gd name="connsiteY6" fmla="*/ 407292 h 784780"/>
              <a:gd name="connsiteX7" fmla="*/ 543387 w 784781"/>
              <a:gd name="connsiteY7" fmla="*/ 339741 h 784780"/>
              <a:gd name="connsiteX8" fmla="*/ 588089 w 784781"/>
              <a:gd name="connsiteY8" fmla="*/ 295038 h 784780"/>
              <a:gd name="connsiteX9" fmla="*/ 615905 w 784781"/>
              <a:gd name="connsiteY9" fmla="*/ 407292 h 784780"/>
              <a:gd name="connsiteX10" fmla="*/ 377490 w 784781"/>
              <a:gd name="connsiteY10" fmla="*/ 645707 h 784780"/>
              <a:gd name="connsiteX11" fmla="*/ 139075 w 784781"/>
              <a:gd name="connsiteY11" fmla="*/ 407292 h 784780"/>
              <a:gd name="connsiteX12" fmla="*/ 377490 w 784781"/>
              <a:gd name="connsiteY12" fmla="*/ 168877 h 784780"/>
              <a:gd name="connsiteX13" fmla="*/ 377489 w 784781"/>
              <a:gd name="connsiteY13" fmla="*/ 29802 h 784780"/>
              <a:gd name="connsiteX14" fmla="*/ 555307 w 784781"/>
              <a:gd name="connsiteY14" fmla="*/ 73511 h 784780"/>
              <a:gd name="connsiteX15" fmla="*/ 548353 w 784781"/>
              <a:gd name="connsiteY15" fmla="*/ 80465 h 784780"/>
              <a:gd name="connsiteX16" fmla="*/ 534445 w 784781"/>
              <a:gd name="connsiteY16" fmla="*/ 94373 h 784780"/>
              <a:gd name="connsiteX17" fmla="*/ 537425 w 784781"/>
              <a:gd name="connsiteY17" fmla="*/ 114240 h 784780"/>
              <a:gd name="connsiteX18" fmla="*/ 539412 w 784781"/>
              <a:gd name="connsiteY18" fmla="*/ 134108 h 784780"/>
              <a:gd name="connsiteX19" fmla="*/ 377489 w 784781"/>
              <a:gd name="connsiteY19" fmla="*/ 89406 h 784780"/>
              <a:gd name="connsiteX20" fmla="*/ 59604 w 784781"/>
              <a:gd name="connsiteY20" fmla="*/ 407291 h 784780"/>
              <a:gd name="connsiteX21" fmla="*/ 377489 w 784781"/>
              <a:gd name="connsiteY21" fmla="*/ 725177 h 784780"/>
              <a:gd name="connsiteX22" fmla="*/ 695375 w 784781"/>
              <a:gd name="connsiteY22" fmla="*/ 407291 h 784780"/>
              <a:gd name="connsiteX23" fmla="*/ 650672 w 784781"/>
              <a:gd name="connsiteY23" fmla="*/ 245368 h 784780"/>
              <a:gd name="connsiteX24" fmla="*/ 671533 w 784781"/>
              <a:gd name="connsiteY24" fmla="*/ 248348 h 784780"/>
              <a:gd name="connsiteX25" fmla="*/ 690408 w 784781"/>
              <a:gd name="connsiteY25" fmla="*/ 250335 h 784780"/>
              <a:gd name="connsiteX26" fmla="*/ 703322 w 784781"/>
              <a:gd name="connsiteY26" fmla="*/ 236428 h 784780"/>
              <a:gd name="connsiteX27" fmla="*/ 710276 w 784781"/>
              <a:gd name="connsiteY27" fmla="*/ 230467 h 784780"/>
              <a:gd name="connsiteX28" fmla="*/ 754978 w 784781"/>
              <a:gd name="connsiteY28" fmla="*/ 407291 h 784780"/>
              <a:gd name="connsiteX29" fmla="*/ 377489 w 784781"/>
              <a:gd name="connsiteY29" fmla="*/ 784780 h 784780"/>
              <a:gd name="connsiteX30" fmla="*/ 0 w 784781"/>
              <a:gd name="connsiteY30" fmla="*/ 407291 h 784780"/>
              <a:gd name="connsiteX31" fmla="*/ 377489 w 784781"/>
              <a:gd name="connsiteY31" fmla="*/ 29802 h 784780"/>
              <a:gd name="connsiteX32" fmla="*/ 685441 w 784781"/>
              <a:gd name="connsiteY32" fmla="*/ 0 h 784780"/>
              <a:gd name="connsiteX33" fmla="*/ 695375 w 784781"/>
              <a:gd name="connsiteY33" fmla="*/ 89405 h 784780"/>
              <a:gd name="connsiteX34" fmla="*/ 784781 w 784781"/>
              <a:gd name="connsiteY34" fmla="*/ 99339 h 784780"/>
              <a:gd name="connsiteX35" fmla="*/ 675507 w 784781"/>
              <a:gd name="connsiteY35" fmla="*/ 208612 h 784780"/>
              <a:gd name="connsiteX36" fmla="*/ 623851 w 784781"/>
              <a:gd name="connsiteY36" fmla="*/ 202652 h 784780"/>
              <a:gd name="connsiteX37" fmla="*/ 464908 w 784781"/>
              <a:gd name="connsiteY37" fmla="*/ 361595 h 784780"/>
              <a:gd name="connsiteX38" fmla="*/ 475836 w 784781"/>
              <a:gd name="connsiteY38" fmla="*/ 407291 h 784780"/>
              <a:gd name="connsiteX39" fmla="*/ 376496 w 784781"/>
              <a:gd name="connsiteY39" fmla="*/ 506630 h 784780"/>
              <a:gd name="connsiteX40" fmla="*/ 277157 w 784781"/>
              <a:gd name="connsiteY40" fmla="*/ 407291 h 784780"/>
              <a:gd name="connsiteX41" fmla="*/ 376496 w 784781"/>
              <a:gd name="connsiteY41" fmla="*/ 307952 h 784780"/>
              <a:gd name="connsiteX42" fmla="*/ 423186 w 784781"/>
              <a:gd name="connsiteY42" fmla="*/ 319872 h 784780"/>
              <a:gd name="connsiteX43" fmla="*/ 582129 w 784781"/>
              <a:gd name="connsiteY43" fmla="*/ 160930 h 784780"/>
              <a:gd name="connsiteX44" fmla="*/ 576168 w 784781"/>
              <a:gd name="connsiteY44" fmla="*/ 109273 h 78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84781" h="784780">
                <a:moveTo>
                  <a:pt x="377490" y="168877"/>
                </a:moveTo>
                <a:cubicBezTo>
                  <a:pt x="418219" y="168877"/>
                  <a:pt x="455968" y="178811"/>
                  <a:pt x="489744" y="196692"/>
                </a:cubicBezTo>
                <a:lnTo>
                  <a:pt x="445041" y="241395"/>
                </a:lnTo>
                <a:cubicBezTo>
                  <a:pt x="424180" y="233448"/>
                  <a:pt x="401332" y="228481"/>
                  <a:pt x="377490" y="228481"/>
                </a:cubicBezTo>
                <a:cubicBezTo>
                  <a:pt x="279144" y="228481"/>
                  <a:pt x="198679" y="308945"/>
                  <a:pt x="198679" y="407292"/>
                </a:cubicBezTo>
                <a:cubicBezTo>
                  <a:pt x="198679" y="505638"/>
                  <a:pt x="279144" y="586103"/>
                  <a:pt x="377490" y="586103"/>
                </a:cubicBezTo>
                <a:cubicBezTo>
                  <a:pt x="475836" y="586103"/>
                  <a:pt x="556301" y="505638"/>
                  <a:pt x="556301" y="407292"/>
                </a:cubicBezTo>
                <a:cubicBezTo>
                  <a:pt x="556301" y="383451"/>
                  <a:pt x="552327" y="360603"/>
                  <a:pt x="543387" y="339741"/>
                </a:cubicBezTo>
                <a:lnTo>
                  <a:pt x="588089" y="295038"/>
                </a:lnTo>
                <a:cubicBezTo>
                  <a:pt x="605971" y="328813"/>
                  <a:pt x="615905" y="366563"/>
                  <a:pt x="615905" y="407292"/>
                </a:cubicBezTo>
                <a:cubicBezTo>
                  <a:pt x="615905" y="538420"/>
                  <a:pt x="508618" y="645707"/>
                  <a:pt x="377490" y="645707"/>
                </a:cubicBezTo>
                <a:cubicBezTo>
                  <a:pt x="246361" y="645707"/>
                  <a:pt x="139075" y="538420"/>
                  <a:pt x="139075" y="407292"/>
                </a:cubicBezTo>
                <a:cubicBezTo>
                  <a:pt x="139075" y="276163"/>
                  <a:pt x="246361" y="168877"/>
                  <a:pt x="377490" y="168877"/>
                </a:cubicBezTo>
                <a:close/>
                <a:moveTo>
                  <a:pt x="377489" y="29802"/>
                </a:moveTo>
                <a:cubicBezTo>
                  <a:pt x="442060" y="29802"/>
                  <a:pt x="501663" y="45696"/>
                  <a:pt x="555307" y="73511"/>
                </a:cubicBezTo>
                <a:lnTo>
                  <a:pt x="548353" y="80465"/>
                </a:lnTo>
                <a:lnTo>
                  <a:pt x="534445" y="94373"/>
                </a:lnTo>
                <a:lnTo>
                  <a:pt x="537425" y="114240"/>
                </a:lnTo>
                <a:lnTo>
                  <a:pt x="539412" y="134108"/>
                </a:lnTo>
                <a:cubicBezTo>
                  <a:pt x="491729" y="105300"/>
                  <a:pt x="436099" y="89406"/>
                  <a:pt x="377489" y="89406"/>
                </a:cubicBezTo>
                <a:cubicBezTo>
                  <a:pt x="202652" y="89406"/>
                  <a:pt x="59604" y="232454"/>
                  <a:pt x="59604" y="407291"/>
                </a:cubicBezTo>
                <a:cubicBezTo>
                  <a:pt x="59604" y="582128"/>
                  <a:pt x="202652" y="725177"/>
                  <a:pt x="377489" y="725177"/>
                </a:cubicBezTo>
                <a:cubicBezTo>
                  <a:pt x="552326" y="725177"/>
                  <a:pt x="695375" y="582128"/>
                  <a:pt x="695375" y="407291"/>
                </a:cubicBezTo>
                <a:cubicBezTo>
                  <a:pt x="695375" y="347688"/>
                  <a:pt x="678487" y="293051"/>
                  <a:pt x="650672" y="245368"/>
                </a:cubicBezTo>
                <a:lnTo>
                  <a:pt x="671533" y="248348"/>
                </a:lnTo>
                <a:lnTo>
                  <a:pt x="690408" y="250335"/>
                </a:lnTo>
                <a:lnTo>
                  <a:pt x="703322" y="236428"/>
                </a:lnTo>
                <a:lnTo>
                  <a:pt x="710276" y="230467"/>
                </a:lnTo>
                <a:cubicBezTo>
                  <a:pt x="739084" y="283117"/>
                  <a:pt x="754978" y="342721"/>
                  <a:pt x="754978" y="407291"/>
                </a:cubicBezTo>
                <a:cubicBezTo>
                  <a:pt x="754978" y="615904"/>
                  <a:pt x="586102" y="784780"/>
                  <a:pt x="377489" y="784780"/>
                </a:cubicBezTo>
                <a:cubicBezTo>
                  <a:pt x="168877" y="784780"/>
                  <a:pt x="0" y="615904"/>
                  <a:pt x="0" y="407291"/>
                </a:cubicBezTo>
                <a:cubicBezTo>
                  <a:pt x="0" y="198679"/>
                  <a:pt x="168877" y="29802"/>
                  <a:pt x="377489" y="29802"/>
                </a:cubicBezTo>
                <a:close/>
                <a:moveTo>
                  <a:pt x="685441" y="0"/>
                </a:moveTo>
                <a:lnTo>
                  <a:pt x="695375" y="89405"/>
                </a:lnTo>
                <a:lnTo>
                  <a:pt x="784781" y="99339"/>
                </a:lnTo>
                <a:lnTo>
                  <a:pt x="675507" y="208612"/>
                </a:lnTo>
                <a:lnTo>
                  <a:pt x="623851" y="202652"/>
                </a:lnTo>
                <a:lnTo>
                  <a:pt x="464908" y="361595"/>
                </a:lnTo>
                <a:cubicBezTo>
                  <a:pt x="471862" y="375502"/>
                  <a:pt x="475836" y="390403"/>
                  <a:pt x="475836" y="407291"/>
                </a:cubicBezTo>
                <a:cubicBezTo>
                  <a:pt x="475836" y="461928"/>
                  <a:pt x="431133" y="506630"/>
                  <a:pt x="376496" y="506630"/>
                </a:cubicBezTo>
                <a:cubicBezTo>
                  <a:pt x="321860" y="506630"/>
                  <a:pt x="277157" y="461928"/>
                  <a:pt x="277157" y="407291"/>
                </a:cubicBezTo>
                <a:cubicBezTo>
                  <a:pt x="277157" y="352654"/>
                  <a:pt x="321860" y="307952"/>
                  <a:pt x="376496" y="307952"/>
                </a:cubicBezTo>
                <a:cubicBezTo>
                  <a:pt x="393384" y="307952"/>
                  <a:pt x="409278" y="312919"/>
                  <a:pt x="423186" y="319872"/>
                </a:cubicBezTo>
                <a:lnTo>
                  <a:pt x="582129" y="160930"/>
                </a:lnTo>
                <a:lnTo>
                  <a:pt x="576168" y="109273"/>
                </a:ln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C22BD15-988B-433F-BBF5-C567EA2209BB}"/>
              </a:ext>
            </a:extLst>
          </p:cNvPr>
          <p:cNvSpPr/>
          <p:nvPr/>
        </p:nvSpPr>
        <p:spPr>
          <a:xfrm>
            <a:off x="7197397" y="2843370"/>
            <a:ext cx="516564" cy="834451"/>
          </a:xfrm>
          <a:custGeom>
            <a:avLst/>
            <a:gdLst>
              <a:gd name="connsiteX0" fmla="*/ 193712 w 516564"/>
              <a:gd name="connsiteY0" fmla="*/ 774846 h 834451"/>
              <a:gd name="connsiteX1" fmla="*/ 322853 w 516564"/>
              <a:gd name="connsiteY1" fmla="*/ 774846 h 834451"/>
              <a:gd name="connsiteX2" fmla="*/ 258283 w 516564"/>
              <a:gd name="connsiteY2" fmla="*/ 834451 h 834451"/>
              <a:gd name="connsiteX3" fmla="*/ 193712 w 516564"/>
              <a:gd name="connsiteY3" fmla="*/ 774846 h 834451"/>
              <a:gd name="connsiteX4" fmla="*/ 158943 w 516564"/>
              <a:gd name="connsiteY4" fmla="*/ 675507 h 834451"/>
              <a:gd name="connsiteX5" fmla="*/ 357621 w 516564"/>
              <a:gd name="connsiteY5" fmla="*/ 675507 h 834451"/>
              <a:gd name="connsiteX6" fmla="*/ 387423 w 516564"/>
              <a:gd name="connsiteY6" fmla="*/ 705310 h 834451"/>
              <a:gd name="connsiteX7" fmla="*/ 357621 w 516564"/>
              <a:gd name="connsiteY7" fmla="*/ 735112 h 834451"/>
              <a:gd name="connsiteX8" fmla="*/ 158943 w 516564"/>
              <a:gd name="connsiteY8" fmla="*/ 735112 h 834451"/>
              <a:gd name="connsiteX9" fmla="*/ 129141 w 516564"/>
              <a:gd name="connsiteY9" fmla="*/ 705310 h 834451"/>
              <a:gd name="connsiteX10" fmla="*/ 158943 w 516564"/>
              <a:gd name="connsiteY10" fmla="*/ 675507 h 834451"/>
              <a:gd name="connsiteX11" fmla="*/ 158943 w 516564"/>
              <a:gd name="connsiteY11" fmla="*/ 576167 h 834451"/>
              <a:gd name="connsiteX12" fmla="*/ 357621 w 516564"/>
              <a:gd name="connsiteY12" fmla="*/ 576167 h 834451"/>
              <a:gd name="connsiteX13" fmla="*/ 387423 w 516564"/>
              <a:gd name="connsiteY13" fmla="*/ 605970 h 834451"/>
              <a:gd name="connsiteX14" fmla="*/ 357621 w 516564"/>
              <a:gd name="connsiteY14" fmla="*/ 635772 h 834451"/>
              <a:gd name="connsiteX15" fmla="*/ 158943 w 516564"/>
              <a:gd name="connsiteY15" fmla="*/ 635772 h 834451"/>
              <a:gd name="connsiteX16" fmla="*/ 129141 w 516564"/>
              <a:gd name="connsiteY16" fmla="*/ 605970 h 834451"/>
              <a:gd name="connsiteX17" fmla="*/ 158943 w 516564"/>
              <a:gd name="connsiteY17" fmla="*/ 576167 h 834451"/>
              <a:gd name="connsiteX18" fmla="*/ 259275 w 516564"/>
              <a:gd name="connsiteY18" fmla="*/ 58610 h 834451"/>
              <a:gd name="connsiteX19" fmla="*/ 60597 w 516564"/>
              <a:gd name="connsiteY19" fmla="*/ 255302 h 834451"/>
              <a:gd name="connsiteX20" fmla="*/ 60597 w 516564"/>
              <a:gd name="connsiteY20" fmla="*/ 263249 h 834451"/>
              <a:gd name="connsiteX21" fmla="*/ 74504 w 516564"/>
              <a:gd name="connsiteY21" fmla="*/ 332787 h 834451"/>
              <a:gd name="connsiteX22" fmla="*/ 108280 w 516564"/>
              <a:gd name="connsiteY22" fmla="*/ 387423 h 834451"/>
              <a:gd name="connsiteX23" fmla="*/ 165897 w 516564"/>
              <a:gd name="connsiteY23" fmla="*/ 476829 h 834451"/>
              <a:gd name="connsiteX24" fmla="*/ 258282 w 516564"/>
              <a:gd name="connsiteY24" fmla="*/ 476829 h 834451"/>
              <a:gd name="connsiteX25" fmla="*/ 351661 w 516564"/>
              <a:gd name="connsiteY25" fmla="*/ 476829 h 834451"/>
              <a:gd name="connsiteX26" fmla="*/ 409278 w 516564"/>
              <a:gd name="connsiteY26" fmla="*/ 387423 h 834451"/>
              <a:gd name="connsiteX27" fmla="*/ 443053 w 516564"/>
              <a:gd name="connsiteY27" fmla="*/ 332787 h 834451"/>
              <a:gd name="connsiteX28" fmla="*/ 456961 w 516564"/>
              <a:gd name="connsiteY28" fmla="*/ 263249 h 834451"/>
              <a:gd name="connsiteX29" fmla="*/ 457954 w 516564"/>
              <a:gd name="connsiteY29" fmla="*/ 263249 h 834451"/>
              <a:gd name="connsiteX30" fmla="*/ 457954 w 516564"/>
              <a:gd name="connsiteY30" fmla="*/ 255302 h 834451"/>
              <a:gd name="connsiteX31" fmla="*/ 259275 w 516564"/>
              <a:gd name="connsiteY31" fmla="*/ 58610 h 834451"/>
              <a:gd name="connsiteX32" fmla="*/ 258282 w 516564"/>
              <a:gd name="connsiteY32" fmla="*/ 0 h 834451"/>
              <a:gd name="connsiteX33" fmla="*/ 516564 w 516564"/>
              <a:gd name="connsiteY33" fmla="*/ 255302 h 834451"/>
              <a:gd name="connsiteX34" fmla="*/ 516564 w 516564"/>
              <a:gd name="connsiteY34" fmla="*/ 264242 h 834451"/>
              <a:gd name="connsiteX35" fmla="*/ 498683 w 516564"/>
              <a:gd name="connsiteY35" fmla="*/ 353648 h 834451"/>
              <a:gd name="connsiteX36" fmla="*/ 453980 w 516564"/>
              <a:gd name="connsiteY36" fmla="*/ 427159 h 834451"/>
              <a:gd name="connsiteX37" fmla="*/ 393384 w 516564"/>
              <a:gd name="connsiteY37" fmla="*/ 525505 h 834451"/>
              <a:gd name="connsiteX38" fmla="*/ 375502 w 516564"/>
              <a:gd name="connsiteY38" fmla="*/ 536432 h 834451"/>
              <a:gd name="connsiteX39" fmla="*/ 141062 w 516564"/>
              <a:gd name="connsiteY39" fmla="*/ 536432 h 834451"/>
              <a:gd name="connsiteX40" fmla="*/ 123181 w 516564"/>
              <a:gd name="connsiteY40" fmla="*/ 525505 h 834451"/>
              <a:gd name="connsiteX41" fmla="*/ 62584 w 516564"/>
              <a:gd name="connsiteY41" fmla="*/ 427159 h 834451"/>
              <a:gd name="connsiteX42" fmla="*/ 17881 w 516564"/>
              <a:gd name="connsiteY42" fmla="*/ 353648 h 834451"/>
              <a:gd name="connsiteX43" fmla="*/ 0 w 516564"/>
              <a:gd name="connsiteY43" fmla="*/ 264242 h 834451"/>
              <a:gd name="connsiteX44" fmla="*/ 0 w 516564"/>
              <a:gd name="connsiteY44" fmla="*/ 255302 h 834451"/>
              <a:gd name="connsiteX45" fmla="*/ 258282 w 516564"/>
              <a:gd name="connsiteY45" fmla="*/ 0 h 83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564" h="834451">
                <a:moveTo>
                  <a:pt x="193712" y="774846"/>
                </a:moveTo>
                <a:lnTo>
                  <a:pt x="322853" y="774846"/>
                </a:lnTo>
                <a:cubicBezTo>
                  <a:pt x="319873" y="808622"/>
                  <a:pt x="292058" y="834451"/>
                  <a:pt x="258283" y="834451"/>
                </a:cubicBezTo>
                <a:cubicBezTo>
                  <a:pt x="224507" y="834451"/>
                  <a:pt x="196692" y="808622"/>
                  <a:pt x="193712" y="774846"/>
                </a:cubicBezTo>
                <a:close/>
                <a:moveTo>
                  <a:pt x="158943" y="675507"/>
                </a:moveTo>
                <a:lnTo>
                  <a:pt x="357621" y="675507"/>
                </a:lnTo>
                <a:cubicBezTo>
                  <a:pt x="374509" y="675507"/>
                  <a:pt x="387423" y="688421"/>
                  <a:pt x="387423" y="705310"/>
                </a:cubicBezTo>
                <a:cubicBezTo>
                  <a:pt x="387423" y="722197"/>
                  <a:pt x="374509" y="735112"/>
                  <a:pt x="357621" y="735112"/>
                </a:cubicBezTo>
                <a:lnTo>
                  <a:pt x="158943" y="735112"/>
                </a:lnTo>
                <a:cubicBezTo>
                  <a:pt x="142055" y="735112"/>
                  <a:pt x="129141" y="722197"/>
                  <a:pt x="129141" y="705310"/>
                </a:cubicBezTo>
                <a:cubicBezTo>
                  <a:pt x="129141" y="688421"/>
                  <a:pt x="142055" y="675507"/>
                  <a:pt x="158943" y="675507"/>
                </a:cubicBezTo>
                <a:close/>
                <a:moveTo>
                  <a:pt x="158943" y="576167"/>
                </a:moveTo>
                <a:lnTo>
                  <a:pt x="357621" y="576167"/>
                </a:lnTo>
                <a:cubicBezTo>
                  <a:pt x="374509" y="576167"/>
                  <a:pt x="387423" y="589081"/>
                  <a:pt x="387423" y="605970"/>
                </a:cubicBezTo>
                <a:cubicBezTo>
                  <a:pt x="387423" y="622857"/>
                  <a:pt x="374509" y="635772"/>
                  <a:pt x="357621" y="635772"/>
                </a:cubicBezTo>
                <a:lnTo>
                  <a:pt x="158943" y="635772"/>
                </a:lnTo>
                <a:cubicBezTo>
                  <a:pt x="142055" y="635772"/>
                  <a:pt x="129141" y="622857"/>
                  <a:pt x="129141" y="605970"/>
                </a:cubicBezTo>
                <a:cubicBezTo>
                  <a:pt x="129141" y="589081"/>
                  <a:pt x="142055" y="576167"/>
                  <a:pt x="158943" y="576167"/>
                </a:cubicBezTo>
                <a:close/>
                <a:moveTo>
                  <a:pt x="259275" y="58610"/>
                </a:moveTo>
                <a:cubicBezTo>
                  <a:pt x="150996" y="59604"/>
                  <a:pt x="62584" y="147022"/>
                  <a:pt x="60597" y="255302"/>
                </a:cubicBezTo>
                <a:lnTo>
                  <a:pt x="60597" y="263249"/>
                </a:lnTo>
                <a:cubicBezTo>
                  <a:pt x="61590" y="287091"/>
                  <a:pt x="65564" y="310932"/>
                  <a:pt x="74504" y="332787"/>
                </a:cubicBezTo>
                <a:cubicBezTo>
                  <a:pt x="82452" y="352654"/>
                  <a:pt x="94372" y="371529"/>
                  <a:pt x="108280" y="387423"/>
                </a:cubicBezTo>
                <a:cubicBezTo>
                  <a:pt x="130134" y="415238"/>
                  <a:pt x="150002" y="445040"/>
                  <a:pt x="165897" y="476829"/>
                </a:cubicBezTo>
                <a:lnTo>
                  <a:pt x="258282" y="476829"/>
                </a:lnTo>
                <a:lnTo>
                  <a:pt x="351661" y="476829"/>
                </a:lnTo>
                <a:cubicBezTo>
                  <a:pt x="366562" y="445040"/>
                  <a:pt x="386430" y="415238"/>
                  <a:pt x="409278" y="387423"/>
                </a:cubicBezTo>
                <a:cubicBezTo>
                  <a:pt x="424179" y="371529"/>
                  <a:pt x="435106" y="352654"/>
                  <a:pt x="443053" y="332787"/>
                </a:cubicBezTo>
                <a:cubicBezTo>
                  <a:pt x="451000" y="310932"/>
                  <a:pt x="455967" y="287091"/>
                  <a:pt x="456961" y="263249"/>
                </a:cubicBezTo>
                <a:lnTo>
                  <a:pt x="457954" y="263249"/>
                </a:lnTo>
                <a:lnTo>
                  <a:pt x="457954" y="255302"/>
                </a:lnTo>
                <a:cubicBezTo>
                  <a:pt x="455967" y="146029"/>
                  <a:pt x="367555" y="59604"/>
                  <a:pt x="259275" y="58610"/>
                </a:cubicBezTo>
                <a:close/>
                <a:moveTo>
                  <a:pt x="258282" y="0"/>
                </a:moveTo>
                <a:cubicBezTo>
                  <a:pt x="399344" y="993"/>
                  <a:pt x="513584" y="114240"/>
                  <a:pt x="516564" y="255302"/>
                </a:cubicBezTo>
                <a:lnTo>
                  <a:pt x="516564" y="264242"/>
                </a:lnTo>
                <a:cubicBezTo>
                  <a:pt x="515571" y="295038"/>
                  <a:pt x="509611" y="324839"/>
                  <a:pt x="498683" y="353648"/>
                </a:cubicBezTo>
                <a:cubicBezTo>
                  <a:pt x="488749" y="380469"/>
                  <a:pt x="472855" y="405304"/>
                  <a:pt x="453980" y="427159"/>
                </a:cubicBezTo>
                <a:cubicBezTo>
                  <a:pt x="430139" y="452987"/>
                  <a:pt x="404311" y="503650"/>
                  <a:pt x="393384" y="525505"/>
                </a:cubicBezTo>
                <a:cubicBezTo>
                  <a:pt x="390403" y="532459"/>
                  <a:pt x="383450" y="536432"/>
                  <a:pt x="375502" y="536432"/>
                </a:cubicBezTo>
                <a:lnTo>
                  <a:pt x="141062" y="536432"/>
                </a:lnTo>
                <a:cubicBezTo>
                  <a:pt x="133115" y="536432"/>
                  <a:pt x="126161" y="532459"/>
                  <a:pt x="123181" y="525505"/>
                </a:cubicBezTo>
                <a:cubicBezTo>
                  <a:pt x="112253" y="503650"/>
                  <a:pt x="86425" y="452987"/>
                  <a:pt x="62584" y="427159"/>
                </a:cubicBezTo>
                <a:cubicBezTo>
                  <a:pt x="43709" y="405304"/>
                  <a:pt x="28808" y="380469"/>
                  <a:pt x="17881" y="353648"/>
                </a:cubicBezTo>
                <a:cubicBezTo>
                  <a:pt x="6954" y="324839"/>
                  <a:pt x="993" y="295038"/>
                  <a:pt x="0" y="264242"/>
                </a:cubicBezTo>
                <a:lnTo>
                  <a:pt x="0" y="255302"/>
                </a:lnTo>
                <a:cubicBezTo>
                  <a:pt x="2980" y="114240"/>
                  <a:pt x="117220" y="993"/>
                  <a:pt x="258282" y="0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50" name="Graphic 57" descr="Bullseye">
            <a:extLst>
              <a:ext uri="{FF2B5EF4-FFF2-40B4-BE49-F238E27FC236}">
                <a16:creationId xmlns:a16="http://schemas.microsoft.com/office/drawing/2014/main" id="{83868980-48BD-6C47-904A-7BAA58D5EFA4}"/>
              </a:ext>
            </a:extLst>
          </p:cNvPr>
          <p:cNvGrpSpPr/>
          <p:nvPr/>
        </p:nvGrpSpPr>
        <p:grpSpPr>
          <a:xfrm>
            <a:off x="10273163" y="1091269"/>
            <a:ext cx="479497" cy="480105"/>
            <a:chOff x="9564316" y="967357"/>
            <a:chExt cx="479497" cy="480105"/>
          </a:xfrm>
          <a:solidFill>
            <a:schemeClr val="accent6"/>
          </a:solidFill>
        </p:grpSpPr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858C3F27-A4CA-A648-80E3-3BDE2254434A}"/>
                </a:ext>
              </a:extLst>
            </p:cNvPr>
            <p:cNvSpPr/>
            <p:nvPr/>
          </p:nvSpPr>
          <p:spPr>
            <a:xfrm>
              <a:off x="9733872" y="967357"/>
              <a:ext cx="309941" cy="309941"/>
            </a:xfrm>
            <a:custGeom>
              <a:avLst/>
              <a:gdLst>
                <a:gd name="connsiteX0" fmla="*/ 255853 w 309940"/>
                <a:gd name="connsiteY0" fmla="*/ 54695 h 309940"/>
                <a:gd name="connsiteX1" fmla="*/ 249776 w 309940"/>
                <a:gd name="connsiteY1" fmla="*/ 0 h 309940"/>
                <a:gd name="connsiteX2" fmla="*/ 182926 w 309940"/>
                <a:gd name="connsiteY2" fmla="*/ 66850 h 309940"/>
                <a:gd name="connsiteX3" fmla="*/ 186572 w 309940"/>
                <a:gd name="connsiteY3" fmla="*/ 98452 h 309940"/>
                <a:gd name="connsiteX4" fmla="*/ 89336 w 309940"/>
                <a:gd name="connsiteY4" fmla="*/ 195688 h 309940"/>
                <a:gd name="connsiteX5" fmla="*/ 60773 w 309940"/>
                <a:gd name="connsiteY5" fmla="*/ 188395 h 309940"/>
                <a:gd name="connsiteX6" fmla="*/ 0 w 309940"/>
                <a:gd name="connsiteY6" fmla="*/ 249168 h 309940"/>
                <a:gd name="connsiteX7" fmla="*/ 60773 w 309940"/>
                <a:gd name="connsiteY7" fmla="*/ 309941 h 309940"/>
                <a:gd name="connsiteX8" fmla="*/ 121545 w 309940"/>
                <a:gd name="connsiteY8" fmla="*/ 249168 h 309940"/>
                <a:gd name="connsiteX9" fmla="*/ 114860 w 309940"/>
                <a:gd name="connsiteY9" fmla="*/ 221213 h 309940"/>
                <a:gd name="connsiteX10" fmla="*/ 212097 w 309940"/>
                <a:gd name="connsiteY10" fmla="*/ 123976 h 309940"/>
                <a:gd name="connsiteX11" fmla="*/ 243699 w 309940"/>
                <a:gd name="connsiteY11" fmla="*/ 127623 h 309940"/>
                <a:gd name="connsiteX12" fmla="*/ 310549 w 309940"/>
                <a:gd name="connsiteY12" fmla="*/ 60773 h 309940"/>
                <a:gd name="connsiteX13" fmla="*/ 255853 w 309940"/>
                <a:gd name="connsiteY13" fmla="*/ 54695 h 30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940" h="309940">
                  <a:moveTo>
                    <a:pt x="255853" y="54695"/>
                  </a:moveTo>
                  <a:lnTo>
                    <a:pt x="249776" y="0"/>
                  </a:lnTo>
                  <a:lnTo>
                    <a:pt x="182926" y="66850"/>
                  </a:lnTo>
                  <a:lnTo>
                    <a:pt x="186572" y="98452"/>
                  </a:lnTo>
                  <a:lnTo>
                    <a:pt x="89336" y="195688"/>
                  </a:lnTo>
                  <a:cubicBezTo>
                    <a:pt x="80828" y="191434"/>
                    <a:pt x="71104" y="188395"/>
                    <a:pt x="60773" y="188395"/>
                  </a:cubicBezTo>
                  <a:cubicBezTo>
                    <a:pt x="27348" y="188395"/>
                    <a:pt x="0" y="215743"/>
                    <a:pt x="0" y="249168"/>
                  </a:cubicBezTo>
                  <a:cubicBezTo>
                    <a:pt x="0" y="282593"/>
                    <a:pt x="27348" y="309941"/>
                    <a:pt x="60773" y="309941"/>
                  </a:cubicBezTo>
                  <a:cubicBezTo>
                    <a:pt x="94198" y="309941"/>
                    <a:pt x="121545" y="282593"/>
                    <a:pt x="121545" y="249168"/>
                  </a:cubicBezTo>
                  <a:cubicBezTo>
                    <a:pt x="121545" y="238837"/>
                    <a:pt x="119115" y="229721"/>
                    <a:pt x="114860" y="221213"/>
                  </a:cubicBezTo>
                  <a:lnTo>
                    <a:pt x="212097" y="123976"/>
                  </a:lnTo>
                  <a:lnTo>
                    <a:pt x="243699" y="127623"/>
                  </a:lnTo>
                  <a:lnTo>
                    <a:pt x="310549" y="60773"/>
                  </a:lnTo>
                  <a:lnTo>
                    <a:pt x="255853" y="5469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D6B34791-6719-9E42-B29E-D96D9A6790A2}"/>
                </a:ext>
              </a:extLst>
            </p:cNvPr>
            <p:cNvSpPr/>
            <p:nvPr/>
          </p:nvSpPr>
          <p:spPr>
            <a:xfrm>
              <a:off x="9564316" y="985589"/>
              <a:ext cx="461873" cy="461873"/>
            </a:xfrm>
            <a:custGeom>
              <a:avLst/>
              <a:gdLst>
                <a:gd name="connsiteX0" fmla="*/ 430271 w 461872"/>
                <a:gd name="connsiteY0" fmla="*/ 126407 h 461872"/>
                <a:gd name="connsiteX1" fmla="*/ 422370 w 461872"/>
                <a:gd name="connsiteY1" fmla="*/ 134915 h 461872"/>
                <a:gd name="connsiteX2" fmla="*/ 410824 w 461872"/>
                <a:gd name="connsiteY2" fmla="*/ 133700 h 461872"/>
                <a:gd name="connsiteX3" fmla="*/ 398061 w 461872"/>
                <a:gd name="connsiteY3" fmla="*/ 131877 h 461872"/>
                <a:gd name="connsiteX4" fmla="*/ 425409 w 461872"/>
                <a:gd name="connsiteY4" fmla="*/ 230936 h 461872"/>
                <a:gd name="connsiteX5" fmla="*/ 230936 w 461872"/>
                <a:gd name="connsiteY5" fmla="*/ 425409 h 461872"/>
                <a:gd name="connsiteX6" fmla="*/ 36464 w 461872"/>
                <a:gd name="connsiteY6" fmla="*/ 230936 h 461872"/>
                <a:gd name="connsiteX7" fmla="*/ 230936 w 461872"/>
                <a:gd name="connsiteY7" fmla="*/ 36464 h 461872"/>
                <a:gd name="connsiteX8" fmla="*/ 329996 w 461872"/>
                <a:gd name="connsiteY8" fmla="*/ 63811 h 461872"/>
                <a:gd name="connsiteX9" fmla="*/ 328780 w 461872"/>
                <a:gd name="connsiteY9" fmla="*/ 51657 h 461872"/>
                <a:gd name="connsiteX10" fmla="*/ 326957 w 461872"/>
                <a:gd name="connsiteY10" fmla="*/ 39502 h 461872"/>
                <a:gd name="connsiteX11" fmla="*/ 335465 w 461872"/>
                <a:gd name="connsiteY11" fmla="*/ 30994 h 461872"/>
                <a:gd name="connsiteX12" fmla="*/ 339719 w 461872"/>
                <a:gd name="connsiteY12" fmla="*/ 26740 h 461872"/>
                <a:gd name="connsiteX13" fmla="*/ 230936 w 461872"/>
                <a:gd name="connsiteY13" fmla="*/ 0 h 461872"/>
                <a:gd name="connsiteX14" fmla="*/ 0 w 461872"/>
                <a:gd name="connsiteY14" fmla="*/ 230936 h 461872"/>
                <a:gd name="connsiteX15" fmla="*/ 230936 w 461872"/>
                <a:gd name="connsiteY15" fmla="*/ 461873 h 461872"/>
                <a:gd name="connsiteX16" fmla="*/ 461873 w 461872"/>
                <a:gd name="connsiteY16" fmla="*/ 230936 h 461872"/>
                <a:gd name="connsiteX17" fmla="*/ 434525 w 461872"/>
                <a:gd name="connsiteY17" fmla="*/ 122761 h 461872"/>
                <a:gd name="connsiteX18" fmla="*/ 430271 w 461872"/>
                <a:gd name="connsiteY18" fmla="*/ 126407 h 46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872" h="461872">
                  <a:moveTo>
                    <a:pt x="430271" y="126407"/>
                  </a:moveTo>
                  <a:lnTo>
                    <a:pt x="422370" y="134915"/>
                  </a:lnTo>
                  <a:lnTo>
                    <a:pt x="410824" y="133700"/>
                  </a:lnTo>
                  <a:lnTo>
                    <a:pt x="398061" y="131877"/>
                  </a:lnTo>
                  <a:cubicBezTo>
                    <a:pt x="415078" y="161048"/>
                    <a:pt x="425409" y="194473"/>
                    <a:pt x="425409" y="230936"/>
                  </a:cubicBezTo>
                  <a:cubicBezTo>
                    <a:pt x="425409" y="337896"/>
                    <a:pt x="337896" y="425409"/>
                    <a:pt x="230936" y="425409"/>
                  </a:cubicBezTo>
                  <a:cubicBezTo>
                    <a:pt x="123976" y="425409"/>
                    <a:pt x="36464" y="337896"/>
                    <a:pt x="36464" y="230936"/>
                  </a:cubicBezTo>
                  <a:cubicBezTo>
                    <a:pt x="36464" y="123976"/>
                    <a:pt x="123976" y="36464"/>
                    <a:pt x="230936" y="36464"/>
                  </a:cubicBezTo>
                  <a:cubicBezTo>
                    <a:pt x="266792" y="36464"/>
                    <a:pt x="300825" y="46187"/>
                    <a:pt x="329996" y="63811"/>
                  </a:cubicBezTo>
                  <a:lnTo>
                    <a:pt x="328780" y="51657"/>
                  </a:lnTo>
                  <a:lnTo>
                    <a:pt x="326957" y="39502"/>
                  </a:lnTo>
                  <a:lnTo>
                    <a:pt x="335465" y="30994"/>
                  </a:lnTo>
                  <a:lnTo>
                    <a:pt x="339719" y="26740"/>
                  </a:lnTo>
                  <a:cubicBezTo>
                    <a:pt x="306902" y="9724"/>
                    <a:pt x="270439" y="0"/>
                    <a:pt x="230936" y="0"/>
                  </a:cubicBezTo>
                  <a:cubicBezTo>
                    <a:pt x="103314" y="0"/>
                    <a:pt x="0" y="103314"/>
                    <a:pt x="0" y="230936"/>
                  </a:cubicBezTo>
                  <a:cubicBezTo>
                    <a:pt x="0" y="358559"/>
                    <a:pt x="103314" y="461873"/>
                    <a:pt x="230936" y="461873"/>
                  </a:cubicBezTo>
                  <a:cubicBezTo>
                    <a:pt x="358559" y="461873"/>
                    <a:pt x="461873" y="358559"/>
                    <a:pt x="461873" y="230936"/>
                  </a:cubicBezTo>
                  <a:cubicBezTo>
                    <a:pt x="461873" y="191434"/>
                    <a:pt x="452149" y="154970"/>
                    <a:pt x="434525" y="122761"/>
                  </a:cubicBezTo>
                  <a:lnTo>
                    <a:pt x="430271" y="12640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FE984A9E-0315-BE42-A228-6549911A77D2}"/>
                </a:ext>
              </a:extLst>
            </p:cNvPr>
            <p:cNvSpPr/>
            <p:nvPr/>
          </p:nvSpPr>
          <p:spPr>
            <a:xfrm>
              <a:off x="9649398" y="1070670"/>
              <a:ext cx="291709" cy="291709"/>
            </a:xfrm>
            <a:custGeom>
              <a:avLst/>
              <a:gdLst>
                <a:gd name="connsiteX0" fmla="*/ 247345 w 291709"/>
                <a:gd name="connsiteY0" fmla="*/ 104529 h 291709"/>
                <a:gd name="connsiteX1" fmla="*/ 255245 w 291709"/>
                <a:gd name="connsiteY1" fmla="*/ 145855 h 291709"/>
                <a:gd name="connsiteX2" fmla="*/ 145855 w 291709"/>
                <a:gd name="connsiteY2" fmla="*/ 255245 h 291709"/>
                <a:gd name="connsiteX3" fmla="*/ 36464 w 291709"/>
                <a:gd name="connsiteY3" fmla="*/ 145855 h 291709"/>
                <a:gd name="connsiteX4" fmla="*/ 145855 w 291709"/>
                <a:gd name="connsiteY4" fmla="*/ 36464 h 291709"/>
                <a:gd name="connsiteX5" fmla="*/ 187180 w 291709"/>
                <a:gd name="connsiteY5" fmla="*/ 44364 h 291709"/>
                <a:gd name="connsiteX6" fmla="*/ 214528 w 291709"/>
                <a:gd name="connsiteY6" fmla="*/ 17016 h 291709"/>
                <a:gd name="connsiteX7" fmla="*/ 145855 w 291709"/>
                <a:gd name="connsiteY7" fmla="*/ 0 h 291709"/>
                <a:gd name="connsiteX8" fmla="*/ 0 w 291709"/>
                <a:gd name="connsiteY8" fmla="*/ 145855 h 291709"/>
                <a:gd name="connsiteX9" fmla="*/ 145855 w 291709"/>
                <a:gd name="connsiteY9" fmla="*/ 291709 h 291709"/>
                <a:gd name="connsiteX10" fmla="*/ 291709 w 291709"/>
                <a:gd name="connsiteY10" fmla="*/ 145855 h 291709"/>
                <a:gd name="connsiteX11" fmla="*/ 274693 w 291709"/>
                <a:gd name="connsiteY11" fmla="*/ 77181 h 291709"/>
                <a:gd name="connsiteX12" fmla="*/ 247345 w 291709"/>
                <a:gd name="connsiteY12" fmla="*/ 104529 h 29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709" h="291709">
                  <a:moveTo>
                    <a:pt x="247345" y="104529"/>
                  </a:moveTo>
                  <a:cubicBezTo>
                    <a:pt x="252814" y="117291"/>
                    <a:pt x="255245" y="131269"/>
                    <a:pt x="255245" y="145855"/>
                  </a:cubicBezTo>
                  <a:cubicBezTo>
                    <a:pt x="255245" y="206019"/>
                    <a:pt x="206019" y="255245"/>
                    <a:pt x="145855" y="255245"/>
                  </a:cubicBezTo>
                  <a:cubicBezTo>
                    <a:pt x="85690" y="255245"/>
                    <a:pt x="36464" y="206019"/>
                    <a:pt x="36464" y="145855"/>
                  </a:cubicBezTo>
                  <a:cubicBezTo>
                    <a:pt x="36464" y="85690"/>
                    <a:pt x="85690" y="36464"/>
                    <a:pt x="145855" y="36464"/>
                  </a:cubicBezTo>
                  <a:cubicBezTo>
                    <a:pt x="160440" y="36464"/>
                    <a:pt x="174418" y="39502"/>
                    <a:pt x="187180" y="44364"/>
                  </a:cubicBezTo>
                  <a:lnTo>
                    <a:pt x="214528" y="17016"/>
                  </a:lnTo>
                  <a:cubicBezTo>
                    <a:pt x="193865" y="6077"/>
                    <a:pt x="170771" y="0"/>
                    <a:pt x="145855" y="0"/>
                  </a:cubicBezTo>
                  <a:cubicBezTo>
                    <a:pt x="65635" y="0"/>
                    <a:pt x="0" y="65635"/>
                    <a:pt x="0" y="145855"/>
                  </a:cubicBezTo>
                  <a:cubicBezTo>
                    <a:pt x="0" y="226074"/>
                    <a:pt x="65635" y="291709"/>
                    <a:pt x="145855" y="291709"/>
                  </a:cubicBezTo>
                  <a:cubicBezTo>
                    <a:pt x="226074" y="291709"/>
                    <a:pt x="291709" y="226074"/>
                    <a:pt x="291709" y="145855"/>
                  </a:cubicBezTo>
                  <a:cubicBezTo>
                    <a:pt x="291709" y="120938"/>
                    <a:pt x="285632" y="97844"/>
                    <a:pt x="274693" y="77181"/>
                  </a:cubicBezTo>
                  <a:lnTo>
                    <a:pt x="247345" y="10452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95134DE-E90C-4322-8F61-53AFB45A04F1}"/>
              </a:ext>
            </a:extLst>
          </p:cNvPr>
          <p:cNvSpPr/>
          <p:nvPr/>
        </p:nvSpPr>
        <p:spPr>
          <a:xfrm>
            <a:off x="10627403" y="4582966"/>
            <a:ext cx="316018" cy="510492"/>
          </a:xfrm>
          <a:custGeom>
            <a:avLst/>
            <a:gdLst>
              <a:gd name="connsiteX0" fmla="*/ 118507 w 316018"/>
              <a:gd name="connsiteY0" fmla="*/ 474027 h 510492"/>
              <a:gd name="connsiteX1" fmla="*/ 197513 w 316018"/>
              <a:gd name="connsiteY1" fmla="*/ 474027 h 510492"/>
              <a:gd name="connsiteX2" fmla="*/ 158009 w 316018"/>
              <a:gd name="connsiteY2" fmla="*/ 510492 h 510492"/>
              <a:gd name="connsiteX3" fmla="*/ 118507 w 316018"/>
              <a:gd name="connsiteY3" fmla="*/ 474027 h 510492"/>
              <a:gd name="connsiteX4" fmla="*/ 97236 w 316018"/>
              <a:gd name="connsiteY4" fmla="*/ 413254 h 510492"/>
              <a:gd name="connsiteX5" fmla="*/ 218781 w 316018"/>
              <a:gd name="connsiteY5" fmla="*/ 413254 h 510492"/>
              <a:gd name="connsiteX6" fmla="*/ 237013 w 316018"/>
              <a:gd name="connsiteY6" fmla="*/ 431487 h 510492"/>
              <a:gd name="connsiteX7" fmla="*/ 218781 w 316018"/>
              <a:gd name="connsiteY7" fmla="*/ 449719 h 510492"/>
              <a:gd name="connsiteX8" fmla="*/ 97236 w 316018"/>
              <a:gd name="connsiteY8" fmla="*/ 449719 h 510492"/>
              <a:gd name="connsiteX9" fmla="*/ 79004 w 316018"/>
              <a:gd name="connsiteY9" fmla="*/ 431487 h 510492"/>
              <a:gd name="connsiteX10" fmla="*/ 97236 w 316018"/>
              <a:gd name="connsiteY10" fmla="*/ 413254 h 510492"/>
              <a:gd name="connsiteX11" fmla="*/ 97236 w 316018"/>
              <a:gd name="connsiteY11" fmla="*/ 352481 h 510492"/>
              <a:gd name="connsiteX12" fmla="*/ 218781 w 316018"/>
              <a:gd name="connsiteY12" fmla="*/ 352481 h 510492"/>
              <a:gd name="connsiteX13" fmla="*/ 237013 w 316018"/>
              <a:gd name="connsiteY13" fmla="*/ 370714 h 510492"/>
              <a:gd name="connsiteX14" fmla="*/ 218781 w 316018"/>
              <a:gd name="connsiteY14" fmla="*/ 388946 h 510492"/>
              <a:gd name="connsiteX15" fmla="*/ 97236 w 316018"/>
              <a:gd name="connsiteY15" fmla="*/ 388946 h 510492"/>
              <a:gd name="connsiteX16" fmla="*/ 79004 w 316018"/>
              <a:gd name="connsiteY16" fmla="*/ 370714 h 510492"/>
              <a:gd name="connsiteX17" fmla="*/ 97236 w 316018"/>
              <a:gd name="connsiteY17" fmla="*/ 352481 h 510492"/>
              <a:gd name="connsiteX18" fmla="*/ 158617 w 316018"/>
              <a:gd name="connsiteY18" fmla="*/ 35856 h 510492"/>
              <a:gd name="connsiteX19" fmla="*/ 37071 w 316018"/>
              <a:gd name="connsiteY19" fmla="*/ 156186 h 510492"/>
              <a:gd name="connsiteX20" fmla="*/ 37071 w 316018"/>
              <a:gd name="connsiteY20" fmla="*/ 161048 h 510492"/>
              <a:gd name="connsiteX21" fmla="*/ 45580 w 316018"/>
              <a:gd name="connsiteY21" fmla="*/ 203589 h 510492"/>
              <a:gd name="connsiteX22" fmla="*/ 66242 w 316018"/>
              <a:gd name="connsiteY22" fmla="*/ 237014 h 510492"/>
              <a:gd name="connsiteX23" fmla="*/ 101490 w 316018"/>
              <a:gd name="connsiteY23" fmla="*/ 291710 h 510492"/>
              <a:gd name="connsiteX24" fmla="*/ 158009 w 316018"/>
              <a:gd name="connsiteY24" fmla="*/ 291710 h 510492"/>
              <a:gd name="connsiteX25" fmla="*/ 215135 w 316018"/>
              <a:gd name="connsiteY25" fmla="*/ 291710 h 510492"/>
              <a:gd name="connsiteX26" fmla="*/ 250384 w 316018"/>
              <a:gd name="connsiteY26" fmla="*/ 237014 h 510492"/>
              <a:gd name="connsiteX27" fmla="*/ 271046 w 316018"/>
              <a:gd name="connsiteY27" fmla="*/ 203589 h 510492"/>
              <a:gd name="connsiteX28" fmla="*/ 279554 w 316018"/>
              <a:gd name="connsiteY28" fmla="*/ 161048 h 510492"/>
              <a:gd name="connsiteX29" fmla="*/ 280162 w 316018"/>
              <a:gd name="connsiteY29" fmla="*/ 161048 h 510492"/>
              <a:gd name="connsiteX30" fmla="*/ 280162 w 316018"/>
              <a:gd name="connsiteY30" fmla="*/ 156186 h 510492"/>
              <a:gd name="connsiteX31" fmla="*/ 158617 w 316018"/>
              <a:gd name="connsiteY31" fmla="*/ 35856 h 510492"/>
              <a:gd name="connsiteX32" fmla="*/ 158009 w 316018"/>
              <a:gd name="connsiteY32" fmla="*/ 0 h 510492"/>
              <a:gd name="connsiteX33" fmla="*/ 316018 w 316018"/>
              <a:gd name="connsiteY33" fmla="*/ 156186 h 510492"/>
              <a:gd name="connsiteX34" fmla="*/ 316018 w 316018"/>
              <a:gd name="connsiteY34" fmla="*/ 161655 h 510492"/>
              <a:gd name="connsiteX35" fmla="*/ 305079 w 316018"/>
              <a:gd name="connsiteY35" fmla="*/ 216351 h 510492"/>
              <a:gd name="connsiteX36" fmla="*/ 277731 w 316018"/>
              <a:gd name="connsiteY36" fmla="*/ 261324 h 510492"/>
              <a:gd name="connsiteX37" fmla="*/ 240660 w 316018"/>
              <a:gd name="connsiteY37" fmla="*/ 321489 h 510492"/>
              <a:gd name="connsiteX38" fmla="*/ 229721 w 316018"/>
              <a:gd name="connsiteY38" fmla="*/ 328174 h 510492"/>
              <a:gd name="connsiteX39" fmla="*/ 86297 w 316018"/>
              <a:gd name="connsiteY39" fmla="*/ 328174 h 510492"/>
              <a:gd name="connsiteX40" fmla="*/ 75358 w 316018"/>
              <a:gd name="connsiteY40" fmla="*/ 321489 h 510492"/>
              <a:gd name="connsiteX41" fmla="*/ 38287 w 316018"/>
              <a:gd name="connsiteY41" fmla="*/ 261324 h 510492"/>
              <a:gd name="connsiteX42" fmla="*/ 10939 w 316018"/>
              <a:gd name="connsiteY42" fmla="*/ 216351 h 510492"/>
              <a:gd name="connsiteX43" fmla="*/ 0 w 316018"/>
              <a:gd name="connsiteY43" fmla="*/ 161655 h 510492"/>
              <a:gd name="connsiteX44" fmla="*/ 0 w 316018"/>
              <a:gd name="connsiteY44" fmla="*/ 156186 h 510492"/>
              <a:gd name="connsiteX45" fmla="*/ 158009 w 316018"/>
              <a:gd name="connsiteY45" fmla="*/ 0 h 5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6018" h="510492">
                <a:moveTo>
                  <a:pt x="118507" y="474027"/>
                </a:moveTo>
                <a:lnTo>
                  <a:pt x="197513" y="474027"/>
                </a:lnTo>
                <a:cubicBezTo>
                  <a:pt x="195689" y="494691"/>
                  <a:pt x="178673" y="510492"/>
                  <a:pt x="158009" y="510492"/>
                </a:cubicBezTo>
                <a:cubicBezTo>
                  <a:pt x="137347" y="510492"/>
                  <a:pt x="120330" y="494691"/>
                  <a:pt x="118507" y="474027"/>
                </a:cubicBezTo>
                <a:close/>
                <a:moveTo>
                  <a:pt x="97236" y="413254"/>
                </a:moveTo>
                <a:lnTo>
                  <a:pt x="218781" y="413254"/>
                </a:lnTo>
                <a:cubicBezTo>
                  <a:pt x="229113" y="413254"/>
                  <a:pt x="237013" y="421154"/>
                  <a:pt x="237013" y="431487"/>
                </a:cubicBezTo>
                <a:cubicBezTo>
                  <a:pt x="237013" y="441818"/>
                  <a:pt x="229113" y="449719"/>
                  <a:pt x="218781" y="449719"/>
                </a:cubicBezTo>
                <a:lnTo>
                  <a:pt x="97236" y="449719"/>
                </a:lnTo>
                <a:cubicBezTo>
                  <a:pt x="86904" y="449719"/>
                  <a:pt x="79004" y="441818"/>
                  <a:pt x="79004" y="431487"/>
                </a:cubicBezTo>
                <a:cubicBezTo>
                  <a:pt x="79004" y="421154"/>
                  <a:pt x="86904" y="413254"/>
                  <a:pt x="97236" y="413254"/>
                </a:cubicBezTo>
                <a:close/>
                <a:moveTo>
                  <a:pt x="97236" y="352481"/>
                </a:moveTo>
                <a:lnTo>
                  <a:pt x="218781" y="352481"/>
                </a:lnTo>
                <a:cubicBezTo>
                  <a:pt x="229113" y="352481"/>
                  <a:pt x="237013" y="360381"/>
                  <a:pt x="237013" y="370714"/>
                </a:cubicBezTo>
                <a:cubicBezTo>
                  <a:pt x="237013" y="381045"/>
                  <a:pt x="229113" y="388946"/>
                  <a:pt x="218781" y="388946"/>
                </a:cubicBezTo>
                <a:lnTo>
                  <a:pt x="97236" y="388946"/>
                </a:lnTo>
                <a:cubicBezTo>
                  <a:pt x="86904" y="388946"/>
                  <a:pt x="79004" y="381045"/>
                  <a:pt x="79004" y="370714"/>
                </a:cubicBezTo>
                <a:cubicBezTo>
                  <a:pt x="79004" y="360381"/>
                  <a:pt x="86904" y="352481"/>
                  <a:pt x="97236" y="352481"/>
                </a:cubicBezTo>
                <a:close/>
                <a:moveTo>
                  <a:pt x="158617" y="35856"/>
                </a:moveTo>
                <a:cubicBezTo>
                  <a:pt x="92375" y="36464"/>
                  <a:pt x="38287" y="89944"/>
                  <a:pt x="37071" y="156186"/>
                </a:cubicBezTo>
                <a:lnTo>
                  <a:pt x="37071" y="161048"/>
                </a:lnTo>
                <a:cubicBezTo>
                  <a:pt x="37679" y="175633"/>
                  <a:pt x="40110" y="190219"/>
                  <a:pt x="45580" y="203589"/>
                </a:cubicBezTo>
                <a:cubicBezTo>
                  <a:pt x="50441" y="215743"/>
                  <a:pt x="57734" y="227290"/>
                  <a:pt x="66242" y="237014"/>
                </a:cubicBezTo>
                <a:cubicBezTo>
                  <a:pt x="79612" y="254031"/>
                  <a:pt x="91767" y="272263"/>
                  <a:pt x="101490" y="291710"/>
                </a:cubicBezTo>
                <a:lnTo>
                  <a:pt x="158009" y="291710"/>
                </a:lnTo>
                <a:lnTo>
                  <a:pt x="215135" y="291710"/>
                </a:lnTo>
                <a:cubicBezTo>
                  <a:pt x="224251" y="272263"/>
                  <a:pt x="236406" y="254031"/>
                  <a:pt x="250384" y="237014"/>
                </a:cubicBezTo>
                <a:cubicBezTo>
                  <a:pt x="259499" y="227290"/>
                  <a:pt x="266184" y="215743"/>
                  <a:pt x="271046" y="203589"/>
                </a:cubicBezTo>
                <a:cubicBezTo>
                  <a:pt x="275908" y="190219"/>
                  <a:pt x="278947" y="175633"/>
                  <a:pt x="279554" y="161048"/>
                </a:cubicBezTo>
                <a:lnTo>
                  <a:pt x="280162" y="161048"/>
                </a:lnTo>
                <a:lnTo>
                  <a:pt x="280162" y="156186"/>
                </a:lnTo>
                <a:cubicBezTo>
                  <a:pt x="278947" y="89336"/>
                  <a:pt x="224859" y="36464"/>
                  <a:pt x="158617" y="35856"/>
                </a:cubicBezTo>
                <a:close/>
                <a:moveTo>
                  <a:pt x="158009" y="0"/>
                </a:moveTo>
                <a:cubicBezTo>
                  <a:pt x="244306" y="608"/>
                  <a:pt x="314195" y="69889"/>
                  <a:pt x="316018" y="156186"/>
                </a:cubicBezTo>
                <a:lnTo>
                  <a:pt x="316018" y="161655"/>
                </a:lnTo>
                <a:cubicBezTo>
                  <a:pt x="315410" y="180495"/>
                  <a:pt x="311764" y="198727"/>
                  <a:pt x="305079" y="216351"/>
                </a:cubicBezTo>
                <a:cubicBezTo>
                  <a:pt x="299002" y="232759"/>
                  <a:pt x="289278" y="247954"/>
                  <a:pt x="277731" y="261324"/>
                </a:cubicBezTo>
                <a:cubicBezTo>
                  <a:pt x="263146" y="277125"/>
                  <a:pt x="247345" y="308119"/>
                  <a:pt x="240660" y="321489"/>
                </a:cubicBezTo>
                <a:cubicBezTo>
                  <a:pt x="238837" y="325743"/>
                  <a:pt x="234583" y="328174"/>
                  <a:pt x="229721" y="328174"/>
                </a:cubicBezTo>
                <a:lnTo>
                  <a:pt x="86297" y="328174"/>
                </a:lnTo>
                <a:cubicBezTo>
                  <a:pt x="81435" y="328174"/>
                  <a:pt x="77181" y="325743"/>
                  <a:pt x="75358" y="321489"/>
                </a:cubicBezTo>
                <a:cubicBezTo>
                  <a:pt x="68673" y="308119"/>
                  <a:pt x="52872" y="277125"/>
                  <a:pt x="38287" y="261324"/>
                </a:cubicBezTo>
                <a:cubicBezTo>
                  <a:pt x="26740" y="247954"/>
                  <a:pt x="17624" y="232759"/>
                  <a:pt x="10939" y="216351"/>
                </a:cubicBezTo>
                <a:cubicBezTo>
                  <a:pt x="4254" y="198727"/>
                  <a:pt x="608" y="180495"/>
                  <a:pt x="0" y="161655"/>
                </a:cubicBezTo>
                <a:lnTo>
                  <a:pt x="0" y="156186"/>
                </a:lnTo>
                <a:cubicBezTo>
                  <a:pt x="1823" y="69889"/>
                  <a:pt x="71712" y="608"/>
                  <a:pt x="158009" y="0"/>
                </a:cubicBezTo>
                <a:close/>
              </a:path>
            </a:pathLst>
          </a:custGeom>
          <a:solidFill>
            <a:schemeClr val="accent2"/>
          </a:solidFill>
          <a:ln w="605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0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Twisted Cycle – Slide Template</vt:lpstr>
      <vt:lpstr>3-Step Twisted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Twisted Cycle</dc:title>
  <dc:creator>PresentationGO.com</dc:creator>
  <dc:description>© Copyright PresentationGO.com</dc:description>
  <dcterms:created xsi:type="dcterms:W3CDTF">2014-11-26T05:14:11Z</dcterms:created>
  <dcterms:modified xsi:type="dcterms:W3CDTF">2019-07-09T00:42:03Z</dcterms:modified>
  <cp:category>Charts &amp; Diagrams</cp:category>
</cp:coreProperties>
</file>