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4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 Triangular Prism Castle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F04A6D-C9DA-419D-B4D8-066E293501F2}"/>
              </a:ext>
            </a:extLst>
          </p:cNvPr>
          <p:cNvGrpSpPr/>
          <p:nvPr/>
        </p:nvGrpSpPr>
        <p:grpSpPr>
          <a:xfrm>
            <a:off x="1387873" y="161524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8AB3EC-54CF-4EB0-AA7D-83D997AA98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82874D-70EE-4043-9854-175225BB10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Rounded Rectangle 23">
            <a:extLst>
              <a:ext uri="{FF2B5EF4-FFF2-40B4-BE49-F238E27FC236}">
                <a16:creationId xmlns:a16="http://schemas.microsoft.com/office/drawing/2014/main" id="{8B7C19B4-4AAC-4F65-AB69-4715B61DE3BA}"/>
              </a:ext>
            </a:extLst>
          </p:cNvPr>
          <p:cNvSpPr/>
          <p:nvPr/>
        </p:nvSpPr>
        <p:spPr>
          <a:xfrm>
            <a:off x="1261136" y="1614314"/>
            <a:ext cx="34289" cy="126187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4" name="Graphic 33" descr="Lightbulb">
            <a:extLst>
              <a:ext uri="{FF2B5EF4-FFF2-40B4-BE49-F238E27FC236}">
                <a16:creationId xmlns:a16="http://schemas.microsoft.com/office/drawing/2014/main" id="{D6C354B3-B3A3-47AF-9A3F-F102715DF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605" y="1856447"/>
            <a:ext cx="777607" cy="777607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893A3FE-39FB-4710-B1A9-5A2690C585BA}"/>
              </a:ext>
            </a:extLst>
          </p:cNvPr>
          <p:cNvGrpSpPr/>
          <p:nvPr/>
        </p:nvGrpSpPr>
        <p:grpSpPr>
          <a:xfrm>
            <a:off x="1387873" y="3153439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D5AD41-AD5A-42D5-A971-3D27ACFFFE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9230E0-7F73-4C03-B1C8-9691433C18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E14EDE33-DDAE-493D-9EE3-35CB99893E3D}"/>
              </a:ext>
            </a:extLst>
          </p:cNvPr>
          <p:cNvSpPr/>
          <p:nvPr/>
        </p:nvSpPr>
        <p:spPr>
          <a:xfrm>
            <a:off x="1261136" y="3152504"/>
            <a:ext cx="34289" cy="126187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9" name="Graphic 38" descr="Stopwatch">
            <a:extLst>
              <a:ext uri="{FF2B5EF4-FFF2-40B4-BE49-F238E27FC236}">
                <a16:creationId xmlns:a16="http://schemas.microsoft.com/office/drawing/2014/main" id="{A05F1D27-8622-4777-9EFB-B01FB100A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079" y="3394637"/>
            <a:ext cx="777607" cy="777607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BE1AC7B9-4D98-4473-9374-BD86441C8A1C}"/>
              </a:ext>
            </a:extLst>
          </p:cNvPr>
          <p:cNvGrpSpPr/>
          <p:nvPr/>
        </p:nvGrpSpPr>
        <p:grpSpPr>
          <a:xfrm>
            <a:off x="1387873" y="4691628"/>
            <a:ext cx="2194560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3D02AF-2FC2-48D6-8029-BE7D4CCC1A3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4EF245-8FEB-4D4A-B828-91D9E84CFA7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Rounded Rectangle 25">
            <a:extLst>
              <a:ext uri="{FF2B5EF4-FFF2-40B4-BE49-F238E27FC236}">
                <a16:creationId xmlns:a16="http://schemas.microsoft.com/office/drawing/2014/main" id="{F8F232BB-46D4-4C49-A1B1-4E212C6C7416}"/>
              </a:ext>
            </a:extLst>
          </p:cNvPr>
          <p:cNvSpPr/>
          <p:nvPr/>
        </p:nvSpPr>
        <p:spPr>
          <a:xfrm>
            <a:off x="1261136" y="4690693"/>
            <a:ext cx="34289" cy="126187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FFC767DA-424F-4322-ACBF-5745D42A2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8605" y="4932826"/>
            <a:ext cx="777607" cy="77760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58CC6C4-610F-437A-BCCD-41EBD4E2BA33}"/>
              </a:ext>
            </a:extLst>
          </p:cNvPr>
          <p:cNvGrpSpPr/>
          <p:nvPr/>
        </p:nvGrpSpPr>
        <p:grpSpPr>
          <a:xfrm>
            <a:off x="6137347" y="3056517"/>
            <a:ext cx="2565437" cy="2307433"/>
            <a:chOff x="6137347" y="3056517"/>
            <a:chExt cx="2565437" cy="2307433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1FEFCAC0-4774-4E2E-B8D3-D36B9F828983}"/>
                </a:ext>
              </a:extLst>
            </p:cNvPr>
            <p:cNvSpPr/>
            <p:nvPr/>
          </p:nvSpPr>
          <p:spPr>
            <a:xfrm>
              <a:off x="6137347" y="3056517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20"/>
                  </a:lnTo>
                  <a:lnTo>
                    <a:pt x="0" y="18626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97D34CD-A48C-4B2F-8A68-81665FB22E3D}"/>
                </a:ext>
              </a:extLst>
            </p:cNvPr>
            <p:cNvSpPr/>
            <p:nvPr/>
          </p:nvSpPr>
          <p:spPr>
            <a:xfrm>
              <a:off x="6725200" y="3374263"/>
              <a:ext cx="1977584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DB6ABAB-0072-4861-BC35-E553346AAC5B}"/>
                </a:ext>
              </a:extLst>
            </p:cNvPr>
            <p:cNvSpPr txBox="1"/>
            <p:nvPr/>
          </p:nvSpPr>
          <p:spPr>
            <a:xfrm>
              <a:off x="6952027" y="3538625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AEADE65-68A2-4518-9AD7-45F4D6AD5A86}"/>
              </a:ext>
            </a:extLst>
          </p:cNvPr>
          <p:cNvGrpSpPr/>
          <p:nvPr/>
        </p:nvGrpSpPr>
        <p:grpSpPr>
          <a:xfrm>
            <a:off x="4161201" y="3335728"/>
            <a:ext cx="2569194" cy="2307433"/>
            <a:chOff x="4161201" y="3335728"/>
            <a:chExt cx="2569194" cy="2307433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85428C8-140A-45AB-B33A-8BB356B4BA17}"/>
                </a:ext>
              </a:extLst>
            </p:cNvPr>
            <p:cNvSpPr/>
            <p:nvPr/>
          </p:nvSpPr>
          <p:spPr>
            <a:xfrm>
              <a:off x="4161201" y="3335728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7F07CBD6-20F6-4271-B7C9-CCBE1B95B6C1}"/>
                </a:ext>
              </a:extLst>
            </p:cNvPr>
            <p:cNvSpPr/>
            <p:nvPr/>
          </p:nvSpPr>
          <p:spPr>
            <a:xfrm>
              <a:off x="4751297" y="3653473"/>
              <a:ext cx="1979098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B237A96-6086-43B2-8677-CD227B4AC9F6}"/>
                </a:ext>
              </a:extLst>
            </p:cNvPr>
            <p:cNvSpPr txBox="1"/>
            <p:nvPr/>
          </p:nvSpPr>
          <p:spPr>
            <a:xfrm>
              <a:off x="4375878" y="4940325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pic>
        <p:nvPicPr>
          <p:cNvPr id="51" name="Graphic 50" descr="Gears">
            <a:extLst>
              <a:ext uri="{FF2B5EF4-FFF2-40B4-BE49-F238E27FC236}">
                <a16:creationId xmlns:a16="http://schemas.microsoft.com/office/drawing/2014/main" id="{2E19974A-8D8D-4B74-B83E-41DC526F4A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83481" y="4489444"/>
            <a:ext cx="832185" cy="832185"/>
          </a:xfrm>
          <a:prstGeom prst="rect">
            <a:avLst/>
          </a:prstGeom>
        </p:spPr>
      </p:pic>
      <p:pic>
        <p:nvPicPr>
          <p:cNvPr id="52" name="Graphic 51" descr="Stopwatch">
            <a:extLst>
              <a:ext uri="{FF2B5EF4-FFF2-40B4-BE49-F238E27FC236}">
                <a16:creationId xmlns:a16="http://schemas.microsoft.com/office/drawing/2014/main" id="{3A416305-571A-4F58-BDB1-2BF2BEA8AC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0021" y="4233140"/>
            <a:ext cx="828841" cy="82884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40F67CE-C477-42BF-ADB6-AEEBDF345821}"/>
              </a:ext>
            </a:extLst>
          </p:cNvPr>
          <p:cNvGrpSpPr/>
          <p:nvPr/>
        </p:nvGrpSpPr>
        <p:grpSpPr>
          <a:xfrm>
            <a:off x="5155339" y="1351361"/>
            <a:ext cx="2564706" cy="2308165"/>
            <a:chOff x="5155339" y="1351361"/>
            <a:chExt cx="2564706" cy="2308165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493CE0ED-F73B-4048-9900-87FDAA682676}"/>
                </a:ext>
              </a:extLst>
            </p:cNvPr>
            <p:cNvSpPr/>
            <p:nvPr/>
          </p:nvSpPr>
          <p:spPr>
            <a:xfrm>
              <a:off x="5155339" y="1351361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233E276-CE2A-473A-A623-F01EACB2D852}"/>
                </a:ext>
              </a:extLst>
            </p:cNvPr>
            <p:cNvSpPr/>
            <p:nvPr/>
          </p:nvSpPr>
          <p:spPr>
            <a:xfrm>
              <a:off x="5740947" y="1671351"/>
              <a:ext cx="1979098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78A39B5-DA0E-46EF-ACA5-8D38C260699D}"/>
                </a:ext>
              </a:extLst>
            </p:cNvPr>
            <p:cNvSpPr txBox="1"/>
            <p:nvPr/>
          </p:nvSpPr>
          <p:spPr>
            <a:xfrm>
              <a:off x="6028968" y="1509229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13156DB4-5FEA-4BD0-A462-28ECAF56A4A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52203" y="2466608"/>
            <a:ext cx="774539" cy="7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 Triangular Prism Castle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F04A6D-C9DA-419D-B4D8-066E293501F2}"/>
              </a:ext>
            </a:extLst>
          </p:cNvPr>
          <p:cNvGrpSpPr/>
          <p:nvPr/>
        </p:nvGrpSpPr>
        <p:grpSpPr>
          <a:xfrm>
            <a:off x="1387873" y="161524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8AB3EC-54CF-4EB0-AA7D-83D997AA98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82874D-70EE-4043-9854-175225BB10E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Rounded Rectangle 23">
            <a:extLst>
              <a:ext uri="{FF2B5EF4-FFF2-40B4-BE49-F238E27FC236}">
                <a16:creationId xmlns:a16="http://schemas.microsoft.com/office/drawing/2014/main" id="{8B7C19B4-4AAC-4F65-AB69-4715B61DE3BA}"/>
              </a:ext>
            </a:extLst>
          </p:cNvPr>
          <p:cNvSpPr/>
          <p:nvPr/>
        </p:nvSpPr>
        <p:spPr>
          <a:xfrm>
            <a:off x="1261136" y="1614314"/>
            <a:ext cx="34289" cy="126187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4" name="Graphic 33" descr="Lightbulb">
            <a:extLst>
              <a:ext uri="{FF2B5EF4-FFF2-40B4-BE49-F238E27FC236}">
                <a16:creationId xmlns:a16="http://schemas.microsoft.com/office/drawing/2014/main" id="{D6C354B3-B3A3-47AF-9A3F-F102715DF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605" y="1856447"/>
            <a:ext cx="777607" cy="777607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893A3FE-39FB-4710-B1A9-5A2690C585BA}"/>
              </a:ext>
            </a:extLst>
          </p:cNvPr>
          <p:cNvGrpSpPr/>
          <p:nvPr/>
        </p:nvGrpSpPr>
        <p:grpSpPr>
          <a:xfrm>
            <a:off x="1387873" y="3153439"/>
            <a:ext cx="2194560" cy="1260003"/>
            <a:chOff x="332936" y="255595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D5AD41-AD5A-42D5-A971-3D27ACFFFE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F9230E0-7F73-4C03-B1C8-9691433C18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E14EDE33-DDAE-493D-9EE3-35CB99893E3D}"/>
              </a:ext>
            </a:extLst>
          </p:cNvPr>
          <p:cNvSpPr/>
          <p:nvPr/>
        </p:nvSpPr>
        <p:spPr>
          <a:xfrm>
            <a:off x="1261136" y="3152504"/>
            <a:ext cx="34289" cy="126187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9" name="Graphic 38" descr="Stopwatch">
            <a:extLst>
              <a:ext uri="{FF2B5EF4-FFF2-40B4-BE49-F238E27FC236}">
                <a16:creationId xmlns:a16="http://schemas.microsoft.com/office/drawing/2014/main" id="{A05F1D27-8622-4777-9EFB-B01FB100A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079" y="3394637"/>
            <a:ext cx="777607" cy="777607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BE1AC7B9-4D98-4473-9374-BD86441C8A1C}"/>
              </a:ext>
            </a:extLst>
          </p:cNvPr>
          <p:cNvGrpSpPr/>
          <p:nvPr/>
        </p:nvGrpSpPr>
        <p:grpSpPr>
          <a:xfrm>
            <a:off x="1387873" y="4691628"/>
            <a:ext cx="2194560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3D02AF-2FC2-48D6-8029-BE7D4CCC1A3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4EF245-8FEB-4D4A-B828-91D9E84CFA7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Rounded Rectangle 25">
            <a:extLst>
              <a:ext uri="{FF2B5EF4-FFF2-40B4-BE49-F238E27FC236}">
                <a16:creationId xmlns:a16="http://schemas.microsoft.com/office/drawing/2014/main" id="{F8F232BB-46D4-4C49-A1B1-4E212C6C7416}"/>
              </a:ext>
            </a:extLst>
          </p:cNvPr>
          <p:cNvSpPr/>
          <p:nvPr/>
        </p:nvSpPr>
        <p:spPr>
          <a:xfrm>
            <a:off x="1261136" y="4690693"/>
            <a:ext cx="34289" cy="126187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FFC767DA-424F-4322-ACBF-5745D42A2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8605" y="4932826"/>
            <a:ext cx="777607" cy="77760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AE7168E5-C790-457A-8CDE-E880B817D771}"/>
              </a:ext>
            </a:extLst>
          </p:cNvPr>
          <p:cNvGrpSpPr/>
          <p:nvPr/>
        </p:nvGrpSpPr>
        <p:grpSpPr>
          <a:xfrm>
            <a:off x="6137347" y="3056517"/>
            <a:ext cx="2565437" cy="2307433"/>
            <a:chOff x="6137347" y="3056517"/>
            <a:chExt cx="2565437" cy="230743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4D95FB6-256F-4E5E-B063-C33863E927B5}"/>
                </a:ext>
              </a:extLst>
            </p:cNvPr>
            <p:cNvSpPr/>
            <p:nvPr/>
          </p:nvSpPr>
          <p:spPr>
            <a:xfrm>
              <a:off x="6137347" y="3056517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20"/>
                  </a:lnTo>
                  <a:lnTo>
                    <a:pt x="0" y="18626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0EC701F-9D59-406E-AFB0-7E99500C7C46}"/>
                </a:ext>
              </a:extLst>
            </p:cNvPr>
            <p:cNvSpPr/>
            <p:nvPr/>
          </p:nvSpPr>
          <p:spPr>
            <a:xfrm>
              <a:off x="6725200" y="3374263"/>
              <a:ext cx="1977584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A267C91-FABC-4F8C-9CE5-4ACE97D37127}"/>
                </a:ext>
              </a:extLst>
            </p:cNvPr>
            <p:cNvSpPr txBox="1"/>
            <p:nvPr/>
          </p:nvSpPr>
          <p:spPr>
            <a:xfrm>
              <a:off x="6952027" y="3538625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E9DD3B9-00F1-4E35-8F8D-BEAA6FF3FB3F}"/>
              </a:ext>
            </a:extLst>
          </p:cNvPr>
          <p:cNvGrpSpPr/>
          <p:nvPr/>
        </p:nvGrpSpPr>
        <p:grpSpPr>
          <a:xfrm>
            <a:off x="4161201" y="3335728"/>
            <a:ext cx="2569194" cy="2307433"/>
            <a:chOff x="4161201" y="3335728"/>
            <a:chExt cx="2569194" cy="2307433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0F6781F-ABB6-4A52-B9FC-1066B02FFAC5}"/>
                </a:ext>
              </a:extLst>
            </p:cNvPr>
            <p:cNvSpPr/>
            <p:nvPr/>
          </p:nvSpPr>
          <p:spPr>
            <a:xfrm>
              <a:off x="4161201" y="3335728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A06DB773-02EF-483C-8CB2-30F9A7FEA5B8}"/>
                </a:ext>
              </a:extLst>
            </p:cNvPr>
            <p:cNvSpPr/>
            <p:nvPr/>
          </p:nvSpPr>
          <p:spPr>
            <a:xfrm>
              <a:off x="4751297" y="3653473"/>
              <a:ext cx="1979098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E01BCD9-DA53-4B1C-B330-9C31F5F38272}"/>
                </a:ext>
              </a:extLst>
            </p:cNvPr>
            <p:cNvSpPr txBox="1"/>
            <p:nvPr/>
          </p:nvSpPr>
          <p:spPr>
            <a:xfrm>
              <a:off x="4375878" y="4940325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pic>
        <p:nvPicPr>
          <p:cNvPr id="65" name="Graphic 64" descr="Gears">
            <a:extLst>
              <a:ext uri="{FF2B5EF4-FFF2-40B4-BE49-F238E27FC236}">
                <a16:creationId xmlns:a16="http://schemas.microsoft.com/office/drawing/2014/main" id="{8839FC54-77C9-4D90-8BB5-33DA96C62D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83481" y="4489444"/>
            <a:ext cx="832185" cy="832185"/>
          </a:xfrm>
          <a:prstGeom prst="rect">
            <a:avLst/>
          </a:prstGeom>
        </p:spPr>
      </p:pic>
      <p:pic>
        <p:nvPicPr>
          <p:cNvPr id="66" name="Graphic 65" descr="Stopwatch">
            <a:extLst>
              <a:ext uri="{FF2B5EF4-FFF2-40B4-BE49-F238E27FC236}">
                <a16:creationId xmlns:a16="http://schemas.microsoft.com/office/drawing/2014/main" id="{8F2D4DB4-ED40-47BB-82BF-D580FDB478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0021" y="4233140"/>
            <a:ext cx="828841" cy="828840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91569A38-840F-499B-B182-A9F4535D3EF5}"/>
              </a:ext>
            </a:extLst>
          </p:cNvPr>
          <p:cNvGrpSpPr/>
          <p:nvPr/>
        </p:nvGrpSpPr>
        <p:grpSpPr>
          <a:xfrm>
            <a:off x="5155339" y="1351361"/>
            <a:ext cx="2564706" cy="2308165"/>
            <a:chOff x="5155339" y="1351361"/>
            <a:chExt cx="2564706" cy="2308165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668FCF3-F0DB-4E1E-AB19-F829A6058E76}"/>
                </a:ext>
              </a:extLst>
            </p:cNvPr>
            <p:cNvSpPr/>
            <p:nvPr/>
          </p:nvSpPr>
          <p:spPr>
            <a:xfrm>
              <a:off x="5155339" y="1351361"/>
              <a:ext cx="2563142" cy="230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86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22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CBA21CEB-A184-4FC8-9158-C573B991941E}"/>
                </a:ext>
              </a:extLst>
            </p:cNvPr>
            <p:cNvSpPr/>
            <p:nvPr/>
          </p:nvSpPr>
          <p:spPr>
            <a:xfrm>
              <a:off x="5740947" y="1671351"/>
              <a:ext cx="1979098" cy="19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643FE3E-C7A1-497B-A0D0-0B38F3C6A0CE}"/>
                </a:ext>
              </a:extLst>
            </p:cNvPr>
            <p:cNvSpPr txBox="1"/>
            <p:nvPr/>
          </p:nvSpPr>
          <p:spPr>
            <a:xfrm>
              <a:off x="6028968" y="1509229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71" name="Graphic 70" descr="Lightbulb">
            <a:extLst>
              <a:ext uri="{FF2B5EF4-FFF2-40B4-BE49-F238E27FC236}">
                <a16:creationId xmlns:a16="http://schemas.microsoft.com/office/drawing/2014/main" id="{D04BAAAA-60E1-4A45-9E25-D5830B0A73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52203" y="2466608"/>
            <a:ext cx="774539" cy="7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299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Triangular Prism Castle – Slide Template</vt:lpstr>
      <vt:lpstr>3 Triangular Prism Castle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Triangular Prism Castle</dc:title>
  <dc:creator>PresentationGO.com</dc:creator>
  <dc:description>© Copyright PresentationGO.com</dc:description>
  <dcterms:created xsi:type="dcterms:W3CDTF">2014-11-26T05:14:11Z</dcterms:created>
  <dcterms:modified xsi:type="dcterms:W3CDTF">2021-04-14T18:49:09Z</dcterms:modified>
  <cp:category>Charts &amp; Diagrams</cp:category>
</cp:coreProperties>
</file>