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76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11.png"/><Relationship Id="rId5" Type="http://schemas.openxmlformats.org/officeDocument/2006/relationships/image" Target="../media/image17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Triangular Prism Castle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2F04A6D-C9DA-419D-B4D8-066E293501F2}"/>
              </a:ext>
            </a:extLst>
          </p:cNvPr>
          <p:cNvGrpSpPr/>
          <p:nvPr/>
        </p:nvGrpSpPr>
        <p:grpSpPr>
          <a:xfrm>
            <a:off x="2365360" y="136821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8AB3EC-54CF-4EB0-AA7D-83D997AA98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282874D-70EE-4043-9854-175225BB10E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Rounded Rectangle 23">
            <a:extLst>
              <a:ext uri="{FF2B5EF4-FFF2-40B4-BE49-F238E27FC236}">
                <a16:creationId xmlns:a16="http://schemas.microsoft.com/office/drawing/2014/main" id="{8B7C19B4-4AAC-4F65-AB69-4715B61DE3BA}"/>
              </a:ext>
            </a:extLst>
          </p:cNvPr>
          <p:cNvSpPr/>
          <p:nvPr/>
        </p:nvSpPr>
        <p:spPr>
          <a:xfrm>
            <a:off x="2196376" y="1373210"/>
            <a:ext cx="45719" cy="1280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Graphic 33" descr="Lightbulb">
            <a:extLst>
              <a:ext uri="{FF2B5EF4-FFF2-40B4-BE49-F238E27FC236}">
                <a16:creationId xmlns:a16="http://schemas.microsoft.com/office/drawing/2014/main" id="{D6C354B3-B3A3-47AF-9A3F-F102715DF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335" y="1494886"/>
            <a:ext cx="1036809" cy="1036809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893A3FE-39FB-4710-B1A9-5A2690C585BA}"/>
              </a:ext>
            </a:extLst>
          </p:cNvPr>
          <p:cNvGrpSpPr/>
          <p:nvPr/>
        </p:nvGrpSpPr>
        <p:grpSpPr>
          <a:xfrm>
            <a:off x="2365360" y="2982979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D5AD41-AD5A-42D5-A971-3D27ACFFFE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9230E0-7F73-4C03-B1C8-9691433C18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Rounded Rectangle 24">
            <a:extLst>
              <a:ext uri="{FF2B5EF4-FFF2-40B4-BE49-F238E27FC236}">
                <a16:creationId xmlns:a16="http://schemas.microsoft.com/office/drawing/2014/main" id="{E14EDE33-DDAE-493D-9EE3-35CB99893E3D}"/>
              </a:ext>
            </a:extLst>
          </p:cNvPr>
          <p:cNvSpPr/>
          <p:nvPr/>
        </p:nvSpPr>
        <p:spPr>
          <a:xfrm>
            <a:off x="2196376" y="2987975"/>
            <a:ext cx="45719" cy="1280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Graphic 38" descr="Stopwatch">
            <a:extLst>
              <a:ext uri="{FF2B5EF4-FFF2-40B4-BE49-F238E27FC236}">
                <a16:creationId xmlns:a16="http://schemas.microsoft.com/office/drawing/2014/main" id="{A05F1D27-8622-4777-9EFB-B01FB100A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6301" y="3109651"/>
            <a:ext cx="1036809" cy="1036809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BE1AC7B9-4D98-4473-9374-BD86441C8A1C}"/>
              </a:ext>
            </a:extLst>
          </p:cNvPr>
          <p:cNvGrpSpPr/>
          <p:nvPr/>
        </p:nvGrpSpPr>
        <p:grpSpPr>
          <a:xfrm>
            <a:off x="2365360" y="4597745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3D02AF-2FC2-48D6-8029-BE7D4CCC1A3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4EF245-8FEB-4D4A-B828-91D9E84CFA7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Rounded Rectangle 25">
            <a:extLst>
              <a:ext uri="{FF2B5EF4-FFF2-40B4-BE49-F238E27FC236}">
                <a16:creationId xmlns:a16="http://schemas.microsoft.com/office/drawing/2014/main" id="{F8F232BB-46D4-4C49-A1B1-4E212C6C7416}"/>
              </a:ext>
            </a:extLst>
          </p:cNvPr>
          <p:cNvSpPr/>
          <p:nvPr/>
        </p:nvSpPr>
        <p:spPr>
          <a:xfrm>
            <a:off x="2196376" y="4602741"/>
            <a:ext cx="45719" cy="128016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Gears">
            <a:extLst>
              <a:ext uri="{FF2B5EF4-FFF2-40B4-BE49-F238E27FC236}">
                <a16:creationId xmlns:a16="http://schemas.microsoft.com/office/drawing/2014/main" id="{FFC767DA-424F-4322-ACBF-5745D42A24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6335" y="4724417"/>
            <a:ext cx="1036809" cy="103680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DCDAD10-B75B-4853-A324-B8BD13F1F75B}"/>
              </a:ext>
            </a:extLst>
          </p:cNvPr>
          <p:cNvGrpSpPr/>
          <p:nvPr/>
        </p:nvGrpSpPr>
        <p:grpSpPr>
          <a:xfrm>
            <a:off x="8489598" y="2960231"/>
            <a:ext cx="2721632" cy="2447920"/>
            <a:chOff x="8489598" y="2960231"/>
            <a:chExt cx="2721632" cy="2447920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1FEFCAC0-4774-4E2E-B8D3-D36B9F828983}"/>
                </a:ext>
              </a:extLst>
            </p:cNvPr>
            <p:cNvSpPr/>
            <p:nvPr/>
          </p:nvSpPr>
          <p:spPr>
            <a:xfrm>
              <a:off x="8489598" y="2960231"/>
              <a:ext cx="2719197" cy="24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20"/>
                  </a:lnTo>
                  <a:lnTo>
                    <a:pt x="0" y="18626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397D34CD-A48C-4B2F-8A68-81665FB22E3D}"/>
                </a:ext>
              </a:extLst>
            </p:cNvPr>
            <p:cNvSpPr/>
            <p:nvPr/>
          </p:nvSpPr>
          <p:spPr>
            <a:xfrm>
              <a:off x="9113242" y="3297322"/>
              <a:ext cx="2097988" cy="210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DB6ABAB-0072-4861-BC35-E553346AAC5B}"/>
                </a:ext>
              </a:extLst>
            </p:cNvPr>
            <p:cNvSpPr txBox="1"/>
            <p:nvPr/>
          </p:nvSpPr>
          <p:spPr>
            <a:xfrm>
              <a:off x="9341718" y="3471692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ED6C010-0A17-4272-B6A2-9992960B4582}"/>
              </a:ext>
            </a:extLst>
          </p:cNvPr>
          <p:cNvGrpSpPr/>
          <p:nvPr/>
        </p:nvGrpSpPr>
        <p:grpSpPr>
          <a:xfrm>
            <a:off x="6393135" y="3256441"/>
            <a:ext cx="2725619" cy="2447920"/>
            <a:chOff x="6393135" y="3256441"/>
            <a:chExt cx="2725619" cy="2447920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C85428C8-140A-45AB-B33A-8BB356B4BA17}"/>
                </a:ext>
              </a:extLst>
            </p:cNvPr>
            <p:cNvSpPr/>
            <p:nvPr/>
          </p:nvSpPr>
          <p:spPr>
            <a:xfrm>
              <a:off x="6393135" y="3256441"/>
              <a:ext cx="2719197" cy="24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7F07CBD6-20F6-4271-B7C9-CCBE1B95B6C1}"/>
                </a:ext>
              </a:extLst>
            </p:cNvPr>
            <p:cNvSpPr/>
            <p:nvPr/>
          </p:nvSpPr>
          <p:spPr>
            <a:xfrm>
              <a:off x="7019159" y="3593532"/>
              <a:ext cx="2099595" cy="210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B237A96-6086-43B2-8677-CD227B4AC9F6}"/>
                </a:ext>
              </a:extLst>
            </p:cNvPr>
            <p:cNvSpPr txBox="1"/>
            <p:nvPr/>
          </p:nvSpPr>
          <p:spPr>
            <a:xfrm>
              <a:off x="6608721" y="4958734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pic>
        <p:nvPicPr>
          <p:cNvPr id="51" name="Graphic 50" descr="Gears">
            <a:extLst>
              <a:ext uri="{FF2B5EF4-FFF2-40B4-BE49-F238E27FC236}">
                <a16:creationId xmlns:a16="http://schemas.microsoft.com/office/drawing/2014/main" id="{2E19974A-8D8D-4B74-B83E-41DC526F4A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83745" y="4480401"/>
            <a:ext cx="882852" cy="882852"/>
          </a:xfrm>
          <a:prstGeom prst="rect">
            <a:avLst/>
          </a:prstGeom>
        </p:spPr>
      </p:pic>
      <p:pic>
        <p:nvPicPr>
          <p:cNvPr id="52" name="Graphic 51" descr="Stopwatch">
            <a:extLst>
              <a:ext uri="{FF2B5EF4-FFF2-40B4-BE49-F238E27FC236}">
                <a16:creationId xmlns:a16="http://schemas.microsoft.com/office/drawing/2014/main" id="{3A416305-571A-4F58-BDB1-2BF2BEA8ACD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7323" y="4208492"/>
            <a:ext cx="879304" cy="8793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CBEF6F5-749E-40C6-936D-E093656FFB40}"/>
              </a:ext>
            </a:extLst>
          </p:cNvPr>
          <p:cNvGrpSpPr/>
          <p:nvPr/>
        </p:nvGrpSpPr>
        <p:grpSpPr>
          <a:xfrm>
            <a:off x="7447801" y="1151257"/>
            <a:ext cx="2720857" cy="2448696"/>
            <a:chOff x="7447801" y="1151257"/>
            <a:chExt cx="2720857" cy="2448696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493CE0ED-F73B-4048-9900-87FDAA682676}"/>
                </a:ext>
              </a:extLst>
            </p:cNvPr>
            <p:cNvSpPr/>
            <p:nvPr/>
          </p:nvSpPr>
          <p:spPr>
            <a:xfrm>
              <a:off x="7447801" y="1151257"/>
              <a:ext cx="2719197" cy="24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A233E276-CE2A-473A-A623-F01EACB2D852}"/>
                </a:ext>
              </a:extLst>
            </p:cNvPr>
            <p:cNvSpPr/>
            <p:nvPr/>
          </p:nvSpPr>
          <p:spPr>
            <a:xfrm>
              <a:off x="8069063" y="1490729"/>
              <a:ext cx="2099595" cy="210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78A39B5-DA0E-46EF-ACA5-8D38C260699D}"/>
                </a:ext>
              </a:extLst>
            </p:cNvPr>
            <p:cNvSpPr txBox="1"/>
            <p:nvPr/>
          </p:nvSpPr>
          <p:spPr>
            <a:xfrm>
              <a:off x="8362459" y="131873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13156DB4-5FEA-4BD0-A462-28ECAF56A4A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17536" y="2334405"/>
            <a:ext cx="821696" cy="8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Triangular Prism Castle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2F04A6D-C9DA-419D-B4D8-066E293501F2}"/>
              </a:ext>
            </a:extLst>
          </p:cNvPr>
          <p:cNvGrpSpPr/>
          <p:nvPr/>
        </p:nvGrpSpPr>
        <p:grpSpPr>
          <a:xfrm>
            <a:off x="2365360" y="136821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8AB3EC-54CF-4EB0-AA7D-83D997AA98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282874D-70EE-4043-9854-175225BB10E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Rounded Rectangle 23">
            <a:extLst>
              <a:ext uri="{FF2B5EF4-FFF2-40B4-BE49-F238E27FC236}">
                <a16:creationId xmlns:a16="http://schemas.microsoft.com/office/drawing/2014/main" id="{8B7C19B4-4AAC-4F65-AB69-4715B61DE3BA}"/>
              </a:ext>
            </a:extLst>
          </p:cNvPr>
          <p:cNvSpPr/>
          <p:nvPr/>
        </p:nvSpPr>
        <p:spPr>
          <a:xfrm>
            <a:off x="2196376" y="1373210"/>
            <a:ext cx="45719" cy="1280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Graphic 33" descr="Lightbulb">
            <a:extLst>
              <a:ext uri="{FF2B5EF4-FFF2-40B4-BE49-F238E27FC236}">
                <a16:creationId xmlns:a16="http://schemas.microsoft.com/office/drawing/2014/main" id="{D6C354B3-B3A3-47AF-9A3F-F102715DF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335" y="1494886"/>
            <a:ext cx="1036809" cy="1036809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893A3FE-39FB-4710-B1A9-5A2690C585BA}"/>
              </a:ext>
            </a:extLst>
          </p:cNvPr>
          <p:cNvGrpSpPr/>
          <p:nvPr/>
        </p:nvGrpSpPr>
        <p:grpSpPr>
          <a:xfrm>
            <a:off x="2365360" y="2982979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D5AD41-AD5A-42D5-A971-3D27ACFFFE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9230E0-7F73-4C03-B1C8-9691433C18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Rounded Rectangle 24">
            <a:extLst>
              <a:ext uri="{FF2B5EF4-FFF2-40B4-BE49-F238E27FC236}">
                <a16:creationId xmlns:a16="http://schemas.microsoft.com/office/drawing/2014/main" id="{E14EDE33-DDAE-493D-9EE3-35CB99893E3D}"/>
              </a:ext>
            </a:extLst>
          </p:cNvPr>
          <p:cNvSpPr/>
          <p:nvPr/>
        </p:nvSpPr>
        <p:spPr>
          <a:xfrm>
            <a:off x="2196376" y="2987975"/>
            <a:ext cx="45719" cy="1280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Graphic 38" descr="Stopwatch">
            <a:extLst>
              <a:ext uri="{FF2B5EF4-FFF2-40B4-BE49-F238E27FC236}">
                <a16:creationId xmlns:a16="http://schemas.microsoft.com/office/drawing/2014/main" id="{A05F1D27-8622-4777-9EFB-B01FB100A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6301" y="3109651"/>
            <a:ext cx="1036809" cy="1036809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BE1AC7B9-4D98-4473-9374-BD86441C8A1C}"/>
              </a:ext>
            </a:extLst>
          </p:cNvPr>
          <p:cNvGrpSpPr/>
          <p:nvPr/>
        </p:nvGrpSpPr>
        <p:grpSpPr>
          <a:xfrm>
            <a:off x="2365360" y="4597745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3D02AF-2FC2-48D6-8029-BE7D4CCC1A3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4EF245-8FEB-4D4A-B828-91D9E84CFA7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Rounded Rectangle 25">
            <a:extLst>
              <a:ext uri="{FF2B5EF4-FFF2-40B4-BE49-F238E27FC236}">
                <a16:creationId xmlns:a16="http://schemas.microsoft.com/office/drawing/2014/main" id="{F8F232BB-46D4-4C49-A1B1-4E212C6C7416}"/>
              </a:ext>
            </a:extLst>
          </p:cNvPr>
          <p:cNvSpPr/>
          <p:nvPr/>
        </p:nvSpPr>
        <p:spPr>
          <a:xfrm>
            <a:off x="2196376" y="4602741"/>
            <a:ext cx="45719" cy="128016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Gears">
            <a:extLst>
              <a:ext uri="{FF2B5EF4-FFF2-40B4-BE49-F238E27FC236}">
                <a16:creationId xmlns:a16="http://schemas.microsoft.com/office/drawing/2014/main" id="{FFC767DA-424F-4322-ACBF-5745D42A24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6335" y="4724417"/>
            <a:ext cx="1036809" cy="1036809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BCEA1529-9A64-47BD-B946-FAB7D31D1B9A}"/>
              </a:ext>
            </a:extLst>
          </p:cNvPr>
          <p:cNvGrpSpPr/>
          <p:nvPr/>
        </p:nvGrpSpPr>
        <p:grpSpPr>
          <a:xfrm>
            <a:off x="8489598" y="2960231"/>
            <a:ext cx="2721632" cy="2447920"/>
            <a:chOff x="8489598" y="2960231"/>
            <a:chExt cx="2721632" cy="2447920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6304CAF-7C12-4EF6-BB91-5699545164EE}"/>
                </a:ext>
              </a:extLst>
            </p:cNvPr>
            <p:cNvSpPr/>
            <p:nvPr/>
          </p:nvSpPr>
          <p:spPr>
            <a:xfrm>
              <a:off x="8489598" y="2960231"/>
              <a:ext cx="2719197" cy="24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20"/>
                  </a:lnTo>
                  <a:lnTo>
                    <a:pt x="0" y="18626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9FD2E336-28C6-4025-B0F9-22622F12C790}"/>
                </a:ext>
              </a:extLst>
            </p:cNvPr>
            <p:cNvSpPr/>
            <p:nvPr/>
          </p:nvSpPr>
          <p:spPr>
            <a:xfrm>
              <a:off x="9113242" y="3297322"/>
              <a:ext cx="2097988" cy="210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E9CBAF8-3FE7-476C-906A-B8AAFE849AA5}"/>
                </a:ext>
              </a:extLst>
            </p:cNvPr>
            <p:cNvSpPr txBox="1"/>
            <p:nvPr/>
          </p:nvSpPr>
          <p:spPr>
            <a:xfrm>
              <a:off x="9341718" y="3471692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782A9BC-2BE6-446C-8A08-E93A1CABF442}"/>
              </a:ext>
            </a:extLst>
          </p:cNvPr>
          <p:cNvGrpSpPr/>
          <p:nvPr/>
        </p:nvGrpSpPr>
        <p:grpSpPr>
          <a:xfrm>
            <a:off x="6393135" y="3256441"/>
            <a:ext cx="2725619" cy="2447920"/>
            <a:chOff x="6393135" y="3256441"/>
            <a:chExt cx="2725619" cy="2447920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44163EE7-06B2-4C68-9CEB-0D7AFEC0635C}"/>
                </a:ext>
              </a:extLst>
            </p:cNvPr>
            <p:cNvSpPr/>
            <p:nvPr/>
          </p:nvSpPr>
          <p:spPr>
            <a:xfrm>
              <a:off x="6393135" y="3256441"/>
              <a:ext cx="2719197" cy="24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EA3AB762-8004-43E6-9FCA-C36011B17C5A}"/>
                </a:ext>
              </a:extLst>
            </p:cNvPr>
            <p:cNvSpPr/>
            <p:nvPr/>
          </p:nvSpPr>
          <p:spPr>
            <a:xfrm>
              <a:off x="7019159" y="3593532"/>
              <a:ext cx="2099595" cy="210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3CE099-C5CC-4186-8F03-ACEE3817F344}"/>
                </a:ext>
              </a:extLst>
            </p:cNvPr>
            <p:cNvSpPr txBox="1"/>
            <p:nvPr/>
          </p:nvSpPr>
          <p:spPr>
            <a:xfrm>
              <a:off x="6608721" y="4958734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pic>
        <p:nvPicPr>
          <p:cNvPr id="65" name="Graphic 64" descr="Gears">
            <a:extLst>
              <a:ext uri="{FF2B5EF4-FFF2-40B4-BE49-F238E27FC236}">
                <a16:creationId xmlns:a16="http://schemas.microsoft.com/office/drawing/2014/main" id="{E2B7E629-D23C-44DC-8EC3-2E0B3CC64B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83745" y="4480401"/>
            <a:ext cx="882852" cy="882852"/>
          </a:xfrm>
          <a:prstGeom prst="rect">
            <a:avLst/>
          </a:prstGeom>
        </p:spPr>
      </p:pic>
      <p:pic>
        <p:nvPicPr>
          <p:cNvPr id="66" name="Graphic 65" descr="Stopwatch">
            <a:extLst>
              <a:ext uri="{FF2B5EF4-FFF2-40B4-BE49-F238E27FC236}">
                <a16:creationId xmlns:a16="http://schemas.microsoft.com/office/drawing/2014/main" id="{22D49944-3900-496F-B515-83C2588EBA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7323" y="4208492"/>
            <a:ext cx="879304" cy="879304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F4EC34C4-688E-49D1-AC61-22FA7F420CF8}"/>
              </a:ext>
            </a:extLst>
          </p:cNvPr>
          <p:cNvGrpSpPr/>
          <p:nvPr/>
        </p:nvGrpSpPr>
        <p:grpSpPr>
          <a:xfrm>
            <a:off x="7447801" y="1151257"/>
            <a:ext cx="2720857" cy="2448696"/>
            <a:chOff x="7447801" y="1151257"/>
            <a:chExt cx="2720857" cy="2448696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DA97FD3A-A3F2-4029-B935-C43C2C9FE0C6}"/>
                </a:ext>
              </a:extLst>
            </p:cNvPr>
            <p:cNvSpPr/>
            <p:nvPr/>
          </p:nvSpPr>
          <p:spPr>
            <a:xfrm>
              <a:off x="7447801" y="1151257"/>
              <a:ext cx="2719197" cy="244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AE43F8B5-1F10-4C74-97D4-EF4F32166370}"/>
                </a:ext>
              </a:extLst>
            </p:cNvPr>
            <p:cNvSpPr/>
            <p:nvPr/>
          </p:nvSpPr>
          <p:spPr>
            <a:xfrm>
              <a:off x="8069063" y="1490729"/>
              <a:ext cx="2099595" cy="210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A3B9D58-CA99-4843-A906-6117F73BFEDA}"/>
                </a:ext>
              </a:extLst>
            </p:cNvPr>
            <p:cNvSpPr txBox="1"/>
            <p:nvPr/>
          </p:nvSpPr>
          <p:spPr>
            <a:xfrm>
              <a:off x="8362459" y="131873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71" name="Graphic 70" descr="Lightbulb">
            <a:extLst>
              <a:ext uri="{FF2B5EF4-FFF2-40B4-BE49-F238E27FC236}">
                <a16:creationId xmlns:a16="http://schemas.microsoft.com/office/drawing/2014/main" id="{EEA99112-ADDD-4847-AB6A-7B424BE09C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17536" y="2334405"/>
            <a:ext cx="821696" cy="8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7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299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Triangular Prism Castle – Slide Template</vt:lpstr>
      <vt:lpstr>3 Triangular Prism Castle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Triangular Prism Castle</dc:title>
  <dc:creator>PresentationGO.com</dc:creator>
  <dc:description>© Copyright PresentationGO.com</dc:description>
  <dcterms:created xsi:type="dcterms:W3CDTF">2014-11-26T05:14:11Z</dcterms:created>
  <dcterms:modified xsi:type="dcterms:W3CDTF">2021-04-14T18:49:38Z</dcterms:modified>
  <cp:category>Charts &amp; Diagrams</cp:category>
</cp:coreProperties>
</file>