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 id="2147483703" r:id="rId2"/>
    <p:sldMasterId id="2147483692" r:id="rId3"/>
  </p:sldMasterIdLst>
  <p:notesMasterIdLst>
    <p:notesMasterId r:id="rId7"/>
  </p:notesMasterIdLst>
  <p:sldIdLst>
    <p:sldId id="352" r:id="rId4"/>
    <p:sldId id="354" r:id="rId5"/>
    <p:sldId id="307"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B323B"/>
    <a:srgbClr val="00B09B"/>
    <a:srgbClr val="F0EEEF"/>
    <a:srgbClr val="0D95BC"/>
    <a:srgbClr val="DF361F"/>
    <a:srgbClr val="6C2B43"/>
    <a:srgbClr val="7B0051"/>
    <a:srgbClr val="063951"/>
    <a:srgbClr val="EB1E42"/>
    <a:srgbClr val="B2C48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541" autoAdjust="0"/>
    <p:restoredTop sz="96433" autoAdjust="0"/>
  </p:normalViewPr>
  <p:slideViewPr>
    <p:cSldViewPr snapToGrid="0" showGuides="1">
      <p:cViewPr varScale="1">
        <p:scale>
          <a:sx n="153" d="100"/>
          <a:sy n="153" d="100"/>
        </p:scale>
        <p:origin x="1698" y="13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notesMaster" Target="notesMasters/notes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tableStyles" Target="tableStyles.xml"/><Relationship Id="rId5" Type="http://schemas.openxmlformats.org/officeDocument/2006/relationships/slide" Target="slides/slide2.xml"/><Relationship Id="rId10"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89243F-B1BB-4202-BD78-416ACA555174}" type="datetimeFigureOut">
              <a:rPr lang="en-US" smtClean="0"/>
              <a:t>7/28/2021</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8D2766-C49B-4C1A-9FEE-6F146754B02B}" type="slidenum">
              <a:rPr lang="en-US" smtClean="0"/>
              <a:t>‹#›</a:t>
            </a:fld>
            <a:endParaRPr lang="en-US"/>
          </a:p>
        </p:txBody>
      </p:sp>
    </p:spTree>
    <p:extLst>
      <p:ext uri="{BB962C8B-B14F-4D97-AF65-F5344CB8AC3E}">
        <p14:creationId xmlns:p14="http://schemas.microsoft.com/office/powerpoint/2010/main" val="40640412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1</a:t>
            </a:fld>
            <a:endParaRPr lang="en-US"/>
          </a:p>
        </p:txBody>
      </p:sp>
    </p:spTree>
    <p:extLst>
      <p:ext uri="{BB962C8B-B14F-4D97-AF65-F5344CB8AC3E}">
        <p14:creationId xmlns:p14="http://schemas.microsoft.com/office/powerpoint/2010/main" val="14070013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2</a:t>
            </a:fld>
            <a:endParaRPr lang="en-US"/>
          </a:p>
        </p:txBody>
      </p:sp>
    </p:spTree>
    <p:extLst>
      <p:ext uri="{BB962C8B-B14F-4D97-AF65-F5344CB8AC3E}">
        <p14:creationId xmlns:p14="http://schemas.microsoft.com/office/powerpoint/2010/main" val="28925847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3</a:t>
            </a:fld>
            <a:endParaRPr lang="en-US"/>
          </a:p>
        </p:txBody>
      </p:sp>
    </p:spTree>
    <p:extLst>
      <p:ext uri="{BB962C8B-B14F-4D97-AF65-F5344CB8AC3E}">
        <p14:creationId xmlns:p14="http://schemas.microsoft.com/office/powerpoint/2010/main" val="301932669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hyperlink" Target="https://www.presentationgo.com/" TargetMode="External"/><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Title Only">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8650" y="106331"/>
            <a:ext cx="8515350" cy="739056"/>
          </a:xfrm>
        </p:spPr>
        <p:txBody>
          <a:bodyPr>
            <a:normAutofit/>
          </a:bodyPr>
          <a:lstStyle>
            <a:lvl1pPr>
              <a:defRPr sz="3600"/>
            </a:lvl1pPr>
          </a:lstStyle>
          <a:p>
            <a:r>
              <a:rPr lang="en-US" dirty="0"/>
              <a:t>Click to edit Master title style</a:t>
            </a:r>
          </a:p>
        </p:txBody>
      </p:sp>
      <p:grpSp>
        <p:nvGrpSpPr>
          <p:cNvPr id="7" name="Group 6">
            <a:extLst>
              <a:ext uri="{FF2B5EF4-FFF2-40B4-BE49-F238E27FC236}">
                <a16:creationId xmlns:a16="http://schemas.microsoft.com/office/drawing/2014/main" id="{9FBC2BD7-7C99-476A-824B-34AEACBE09E4}"/>
              </a:ext>
            </a:extLst>
          </p:cNvPr>
          <p:cNvGrpSpPr/>
          <p:nvPr userDrawn="1"/>
        </p:nvGrpSpPr>
        <p:grpSpPr>
          <a:xfrm>
            <a:off x="9433981" y="1"/>
            <a:ext cx="1644047" cy="1816099"/>
            <a:chOff x="9433981" y="1"/>
            <a:chExt cx="1644047" cy="1816099"/>
          </a:xfrm>
        </p:grpSpPr>
        <p:sp>
          <p:nvSpPr>
            <p:cNvPr id="4" name="Rectangle: Folded Corner 3">
              <a:extLst>
                <a:ext uri="{FF2B5EF4-FFF2-40B4-BE49-F238E27FC236}">
                  <a16:creationId xmlns:a16="http://schemas.microsoft.com/office/drawing/2014/main" id="{C7ACA455-4437-4416-A6F0-33D534A6AE9F}"/>
                </a:ext>
              </a:extLst>
            </p:cNvPr>
            <p:cNvSpPr/>
            <p:nvPr userDrawn="1"/>
          </p:nvSpPr>
          <p:spPr>
            <a:xfrm>
              <a:off x="9433981" y="1"/>
              <a:ext cx="1644047" cy="1816099"/>
            </a:xfrm>
            <a:prstGeom prst="foldedCorner">
              <a:avLst/>
            </a:prstGeom>
            <a:ln>
              <a:noFill/>
            </a:ln>
            <a:effectLst>
              <a:outerShdw blurRad="101600" dist="635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Ins="0" rtlCol="0" anchor="t"/>
            <a:lstStyle/>
            <a:p>
              <a:r>
                <a:rPr lang="en-US" sz="1400" dirty="0">
                  <a:solidFill>
                    <a:schemeClr val="accent2">
                      <a:lumMod val="50000"/>
                    </a:schemeClr>
                  </a:solidFill>
                </a:rPr>
                <a:t>To insert your own icons*:</a:t>
              </a:r>
            </a:p>
            <a:p>
              <a:endParaRPr lang="en-US" sz="1400" dirty="0">
                <a:solidFill>
                  <a:schemeClr val="accent2">
                    <a:lumMod val="50000"/>
                  </a:schemeClr>
                </a:solidFill>
              </a:endParaRPr>
            </a:p>
            <a:p>
              <a:r>
                <a:rPr lang="en-US" sz="1400" b="1" dirty="0">
                  <a:solidFill>
                    <a:schemeClr val="accent2">
                      <a:lumMod val="50000"/>
                    </a:schemeClr>
                  </a:solidFill>
                </a:rPr>
                <a:t>Insert</a:t>
              </a:r>
              <a:r>
                <a:rPr lang="en-US" sz="1400" dirty="0">
                  <a:solidFill>
                    <a:schemeClr val="accent2">
                      <a:lumMod val="50000"/>
                    </a:schemeClr>
                  </a:solidFill>
                </a:rPr>
                <a:t> &gt;&gt; </a:t>
              </a:r>
              <a:r>
                <a:rPr lang="en-US" sz="1400" b="1" dirty="0">
                  <a:solidFill>
                    <a:schemeClr val="accent2">
                      <a:lumMod val="50000"/>
                    </a:schemeClr>
                  </a:solidFill>
                </a:rPr>
                <a:t>Icons</a:t>
              </a:r>
            </a:p>
            <a:p>
              <a:endParaRPr lang="en-US" sz="1400" dirty="0">
                <a:solidFill>
                  <a:schemeClr val="accent2">
                    <a:lumMod val="50000"/>
                  </a:schemeClr>
                </a:solidFill>
              </a:endParaRPr>
            </a:p>
            <a:p>
              <a:r>
                <a:rPr lang="en-US" sz="1200" i="1" dirty="0">
                  <a:solidFill>
                    <a:schemeClr val="accent2">
                      <a:lumMod val="50000"/>
                    </a:schemeClr>
                  </a:solidFill>
                </a:rPr>
                <a:t>(*Only available to Microsoft 365 subscribers)</a:t>
              </a:r>
            </a:p>
          </p:txBody>
        </p:sp>
        <p:pic>
          <p:nvPicPr>
            <p:cNvPr id="6" name="Picture 5">
              <a:extLst>
                <a:ext uri="{FF2B5EF4-FFF2-40B4-BE49-F238E27FC236}">
                  <a16:creationId xmlns:a16="http://schemas.microsoft.com/office/drawing/2014/main" id="{97388A6D-F2E7-41F0-830B-6957780585C2}"/>
                </a:ext>
              </a:extLst>
            </p:cNvPr>
            <p:cNvPicPr>
              <a:picLocks noChangeAspect="1"/>
            </p:cNvPicPr>
            <p:nvPr userDrawn="1"/>
          </p:nvPicPr>
          <p:blipFill rotWithShape="1">
            <a:blip r:embed="rId2"/>
            <a:srcRect t="1" b="5479"/>
            <a:stretch/>
          </p:blipFill>
          <p:spPr>
            <a:xfrm>
              <a:off x="10677978" y="424090"/>
              <a:ext cx="400050" cy="657225"/>
            </a:xfrm>
            <a:prstGeom prst="rect">
              <a:avLst/>
            </a:prstGeom>
          </p:spPr>
        </p:pic>
      </p:grpSp>
    </p:spTree>
    <p:extLst>
      <p:ext uri="{BB962C8B-B14F-4D97-AF65-F5344CB8AC3E}">
        <p14:creationId xmlns:p14="http://schemas.microsoft.com/office/powerpoint/2010/main" val="2888695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8650" y="106331"/>
            <a:ext cx="8515350" cy="739056"/>
          </a:xfrm>
        </p:spPr>
        <p:txBody>
          <a:bodyPr>
            <a:normAutofit/>
          </a:bodyPr>
          <a:lstStyle>
            <a:lvl1pPr>
              <a:defRPr sz="3600"/>
            </a:lvl1pPr>
          </a:lstStyle>
          <a:p>
            <a:r>
              <a:rPr lang="en-US" dirty="0"/>
              <a:t>Click to edit Master title style</a:t>
            </a:r>
          </a:p>
        </p:txBody>
      </p:sp>
      <p:grpSp>
        <p:nvGrpSpPr>
          <p:cNvPr id="6" name="Group 5">
            <a:extLst>
              <a:ext uri="{FF2B5EF4-FFF2-40B4-BE49-F238E27FC236}">
                <a16:creationId xmlns:a16="http://schemas.microsoft.com/office/drawing/2014/main" id="{03FB2F2C-9238-4D45-94A7-5C35D93D1392}"/>
              </a:ext>
            </a:extLst>
          </p:cNvPr>
          <p:cNvGrpSpPr/>
          <p:nvPr userDrawn="1"/>
        </p:nvGrpSpPr>
        <p:grpSpPr>
          <a:xfrm>
            <a:off x="9433981" y="1"/>
            <a:ext cx="1644047" cy="1816099"/>
            <a:chOff x="9433981" y="1"/>
            <a:chExt cx="1644047" cy="1816099"/>
          </a:xfrm>
        </p:grpSpPr>
        <p:sp>
          <p:nvSpPr>
            <p:cNvPr id="7" name="Rectangle: Folded Corner 6">
              <a:extLst>
                <a:ext uri="{FF2B5EF4-FFF2-40B4-BE49-F238E27FC236}">
                  <a16:creationId xmlns:a16="http://schemas.microsoft.com/office/drawing/2014/main" id="{A21EA9FF-346A-4403-99E1-6330E0E642DA}"/>
                </a:ext>
              </a:extLst>
            </p:cNvPr>
            <p:cNvSpPr/>
            <p:nvPr userDrawn="1"/>
          </p:nvSpPr>
          <p:spPr>
            <a:xfrm>
              <a:off x="9433981" y="1"/>
              <a:ext cx="1644047" cy="1816099"/>
            </a:xfrm>
            <a:prstGeom prst="foldedCorner">
              <a:avLst/>
            </a:prstGeom>
            <a:ln>
              <a:noFill/>
            </a:ln>
            <a:effectLst>
              <a:outerShdw blurRad="101600" dist="635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Ins="0" rtlCol="0" anchor="t"/>
            <a:lstStyle/>
            <a:p>
              <a:r>
                <a:rPr lang="en-US" sz="1400" dirty="0">
                  <a:solidFill>
                    <a:schemeClr val="accent2">
                      <a:lumMod val="50000"/>
                    </a:schemeClr>
                  </a:solidFill>
                </a:rPr>
                <a:t>To insert your own icons*:</a:t>
              </a:r>
            </a:p>
            <a:p>
              <a:endParaRPr lang="en-US" sz="1400" dirty="0">
                <a:solidFill>
                  <a:schemeClr val="accent2">
                    <a:lumMod val="50000"/>
                  </a:schemeClr>
                </a:solidFill>
              </a:endParaRPr>
            </a:p>
            <a:p>
              <a:r>
                <a:rPr lang="en-US" sz="1400" b="1" dirty="0">
                  <a:solidFill>
                    <a:schemeClr val="accent2">
                      <a:lumMod val="50000"/>
                    </a:schemeClr>
                  </a:solidFill>
                </a:rPr>
                <a:t>Insert</a:t>
              </a:r>
              <a:r>
                <a:rPr lang="en-US" sz="1400" dirty="0">
                  <a:solidFill>
                    <a:schemeClr val="accent2">
                      <a:lumMod val="50000"/>
                    </a:schemeClr>
                  </a:solidFill>
                </a:rPr>
                <a:t> &gt;&gt; </a:t>
              </a:r>
              <a:r>
                <a:rPr lang="en-US" sz="1400" b="1" dirty="0">
                  <a:solidFill>
                    <a:schemeClr val="accent2">
                      <a:lumMod val="50000"/>
                    </a:schemeClr>
                  </a:solidFill>
                </a:rPr>
                <a:t>Icons</a:t>
              </a:r>
            </a:p>
            <a:p>
              <a:endParaRPr lang="en-US" sz="1400" dirty="0">
                <a:solidFill>
                  <a:schemeClr val="accent2">
                    <a:lumMod val="50000"/>
                  </a:schemeClr>
                </a:solidFill>
              </a:endParaRPr>
            </a:p>
            <a:p>
              <a:r>
                <a:rPr lang="en-US" sz="1200" i="1" dirty="0">
                  <a:solidFill>
                    <a:schemeClr val="accent2">
                      <a:lumMod val="50000"/>
                    </a:schemeClr>
                  </a:solidFill>
                </a:rPr>
                <a:t>(*Only available to Microsoft 365 subscribers)</a:t>
              </a:r>
            </a:p>
          </p:txBody>
        </p:sp>
        <p:pic>
          <p:nvPicPr>
            <p:cNvPr id="8" name="Picture 7">
              <a:extLst>
                <a:ext uri="{FF2B5EF4-FFF2-40B4-BE49-F238E27FC236}">
                  <a16:creationId xmlns:a16="http://schemas.microsoft.com/office/drawing/2014/main" id="{F52EC167-F9B1-4085-86E7-C378D6346E24}"/>
                </a:ext>
              </a:extLst>
            </p:cNvPr>
            <p:cNvPicPr>
              <a:picLocks noChangeAspect="1"/>
            </p:cNvPicPr>
            <p:nvPr userDrawn="1"/>
          </p:nvPicPr>
          <p:blipFill rotWithShape="1">
            <a:blip r:embed="rId2"/>
            <a:srcRect t="1" b="5479"/>
            <a:stretch/>
          </p:blipFill>
          <p:spPr>
            <a:xfrm>
              <a:off x="10677978" y="424090"/>
              <a:ext cx="400050" cy="657225"/>
            </a:xfrm>
            <a:prstGeom prst="rect">
              <a:avLst/>
            </a:prstGeom>
          </p:spPr>
        </p:pic>
      </p:grpSp>
    </p:spTree>
    <p:extLst>
      <p:ext uri="{BB962C8B-B14F-4D97-AF65-F5344CB8AC3E}">
        <p14:creationId xmlns:p14="http://schemas.microsoft.com/office/powerpoint/2010/main" val="1508921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esigned by PresentationGo">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5" name="Rectangle 4"/>
          <p:cNvSpPr/>
          <p:nvPr userDrawn="1"/>
        </p:nvSpPr>
        <p:spPr>
          <a:xfrm>
            <a:off x="0" y="3152955"/>
            <a:ext cx="9144000" cy="5520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www</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800" b="0" i="0" u="none" strike="noStrike" kern="1200" cap="none" spc="0" normalizeH="0" baseline="0" noProof="0">
                <a:ln>
                  <a:noFill/>
                </a:ln>
                <a:solidFill>
                  <a:srgbClr val="A5CD00"/>
                </a:solidFill>
                <a:effectLst/>
                <a:uLnTx/>
                <a:uFillTx/>
                <a:latin typeface="+mn-lt"/>
                <a:ea typeface="+mn-ea"/>
                <a:cs typeface="+mn-cs"/>
              </a:rPr>
              <a:t>PresentationGO</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com</a:t>
            </a:r>
            <a:endParaRPr kumimoji="0" lang="en-US" sz="2800" b="0" i="0" u="none" strike="noStrike" kern="1200" cap="none" spc="0" normalizeH="0" baseline="0" noProof="0" dirty="0">
              <a:ln>
                <a:noFill/>
              </a:ln>
              <a:solidFill>
                <a:schemeClr val="bg1">
                  <a:lumMod val="50000"/>
                </a:schemeClr>
              </a:solidFill>
              <a:effectLst/>
              <a:uLnTx/>
              <a:uFillTx/>
              <a:latin typeface="+mn-lt"/>
              <a:ea typeface="+mn-ea"/>
              <a:cs typeface="+mn-cs"/>
            </a:endParaRPr>
          </a:p>
        </p:txBody>
      </p:sp>
      <p:sp>
        <p:nvSpPr>
          <p:cNvPr id="6" name="Rectangle 5">
            <a:hlinkClick r:id="rId2"/>
          </p:cNvPr>
          <p:cNvSpPr/>
          <p:nvPr userDrawn="1"/>
        </p:nvSpPr>
        <p:spPr>
          <a:xfrm>
            <a:off x="2048933" y="3071723"/>
            <a:ext cx="5046133" cy="7145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userDrawn="1"/>
        </p:nvSpPr>
        <p:spPr>
          <a:xfrm>
            <a:off x="2673959" y="5982900"/>
            <a:ext cx="3796079" cy="646331"/>
          </a:xfrm>
          <a:prstGeom prst="rect">
            <a:avLst/>
          </a:prstGeom>
          <a:noFill/>
        </p:spPr>
        <p:txBody>
          <a:bodyPr wrap="square" rtlCol="0" anchor="ctr">
            <a:spAutoFit/>
          </a:bodyPr>
          <a:lstStyle/>
          <a:p>
            <a:pPr algn="ctr"/>
            <a:r>
              <a:rPr lang="en-US" dirty="0">
                <a:solidFill>
                  <a:srgbClr val="A5CD00"/>
                </a:solidFill>
              </a:rPr>
              <a:t>T</a:t>
            </a:r>
            <a:r>
              <a:rPr lang="en-US" baseline="0" dirty="0">
                <a:solidFill>
                  <a:srgbClr val="A5CD00"/>
                </a:solidFill>
              </a:rPr>
              <a:t>he free PowerPoint and Google Slides template library</a:t>
            </a:r>
            <a:endParaRPr lang="en-US" dirty="0">
              <a:solidFill>
                <a:srgbClr val="A5CD00"/>
              </a:solidFill>
            </a:endParaRPr>
          </a:p>
        </p:txBody>
      </p:sp>
      <p:sp>
        <p:nvSpPr>
          <p:cNvPr id="8" name="TextBox 7"/>
          <p:cNvSpPr txBox="1"/>
          <p:nvPr userDrawn="1"/>
        </p:nvSpPr>
        <p:spPr>
          <a:xfrm>
            <a:off x="3459936" y="2633133"/>
            <a:ext cx="2224135" cy="369332"/>
          </a:xfrm>
          <a:prstGeom prst="rect">
            <a:avLst/>
          </a:prstGeom>
          <a:noFill/>
        </p:spPr>
        <p:txBody>
          <a:bodyPr wrap="none" rtlCol="0" anchor="ctr">
            <a:spAutoFit/>
          </a:bodyPr>
          <a:lstStyle/>
          <a:p>
            <a:pPr algn="ctr"/>
            <a:r>
              <a:rPr lang="en-US">
                <a:solidFill>
                  <a:schemeClr val="bg1"/>
                </a:solidFill>
                <a:effectLst/>
              </a:rPr>
              <a:t>Designed</a:t>
            </a:r>
            <a:r>
              <a:rPr lang="en-US" baseline="0">
                <a:solidFill>
                  <a:schemeClr val="bg1"/>
                </a:solidFill>
                <a:effectLst/>
              </a:rPr>
              <a:t> with         by</a:t>
            </a:r>
            <a:endParaRPr lang="en-US" dirty="0">
              <a:solidFill>
                <a:schemeClr val="bg1"/>
              </a:solidFill>
              <a:effectLst/>
            </a:endParaRPr>
          </a:p>
        </p:txBody>
      </p:sp>
      <p:sp>
        <p:nvSpPr>
          <p:cNvPr id="9" name="Freeform 290"/>
          <p:cNvSpPr/>
          <p:nvPr userDrawn="1"/>
        </p:nvSpPr>
        <p:spPr>
          <a:xfrm>
            <a:off x="4977441" y="2705803"/>
            <a:ext cx="261456" cy="223991"/>
          </a:xfrm>
          <a:custGeom>
            <a:avLst/>
            <a:gdLst/>
            <a:ahLst/>
            <a:cxnLst/>
            <a:rect l="l" t="t" r="r" b="b"/>
            <a:pathLst>
              <a:path w="504825" h="432707">
                <a:moveTo>
                  <a:pt x="134658" y="0"/>
                </a:moveTo>
                <a:cubicBezTo>
                  <a:pt x="146301" y="0"/>
                  <a:pt x="158180" y="2019"/>
                  <a:pt x="170294" y="6057"/>
                </a:cubicBezTo>
                <a:cubicBezTo>
                  <a:pt x="182407" y="10095"/>
                  <a:pt x="193676" y="15541"/>
                  <a:pt x="204099" y="22396"/>
                </a:cubicBezTo>
                <a:cubicBezTo>
                  <a:pt x="214522" y="29251"/>
                  <a:pt x="223490" y="35683"/>
                  <a:pt x="231002" y="41693"/>
                </a:cubicBezTo>
                <a:cubicBezTo>
                  <a:pt x="238514" y="47703"/>
                  <a:pt x="245652" y="54088"/>
                  <a:pt x="252412" y="60849"/>
                </a:cubicBezTo>
                <a:cubicBezTo>
                  <a:pt x="259174" y="54088"/>
                  <a:pt x="266310" y="47703"/>
                  <a:pt x="273823" y="41693"/>
                </a:cubicBezTo>
                <a:cubicBezTo>
                  <a:pt x="281334" y="35683"/>
                  <a:pt x="290303" y="29251"/>
                  <a:pt x="300726" y="22396"/>
                </a:cubicBezTo>
                <a:cubicBezTo>
                  <a:pt x="311149" y="15541"/>
                  <a:pt x="322417" y="10095"/>
                  <a:pt x="334531" y="6057"/>
                </a:cubicBezTo>
                <a:cubicBezTo>
                  <a:pt x="346645" y="2019"/>
                  <a:pt x="358524" y="0"/>
                  <a:pt x="370167" y="0"/>
                </a:cubicBezTo>
                <a:cubicBezTo>
                  <a:pt x="412236" y="0"/>
                  <a:pt x="445197" y="11644"/>
                  <a:pt x="469048" y="34932"/>
                </a:cubicBezTo>
                <a:cubicBezTo>
                  <a:pt x="492899" y="58220"/>
                  <a:pt x="504825" y="90523"/>
                  <a:pt x="504825" y="131840"/>
                </a:cubicBezTo>
                <a:cubicBezTo>
                  <a:pt x="504825" y="173346"/>
                  <a:pt x="483321" y="215602"/>
                  <a:pt x="440313" y="258610"/>
                </a:cubicBezTo>
                <a:lnTo>
                  <a:pt x="264807" y="427636"/>
                </a:lnTo>
                <a:cubicBezTo>
                  <a:pt x="261427" y="431017"/>
                  <a:pt x="257295" y="432707"/>
                  <a:pt x="252412" y="432707"/>
                </a:cubicBezTo>
                <a:cubicBezTo>
                  <a:pt x="247529" y="432707"/>
                  <a:pt x="243398" y="431017"/>
                  <a:pt x="240018" y="427636"/>
                </a:cubicBezTo>
                <a:lnTo>
                  <a:pt x="64230" y="258047"/>
                </a:lnTo>
                <a:cubicBezTo>
                  <a:pt x="62351" y="256544"/>
                  <a:pt x="59770" y="254103"/>
                  <a:pt x="56482" y="250722"/>
                </a:cubicBezTo>
                <a:cubicBezTo>
                  <a:pt x="53196" y="247342"/>
                  <a:pt x="47984" y="241191"/>
                  <a:pt x="40848" y="232270"/>
                </a:cubicBezTo>
                <a:cubicBezTo>
                  <a:pt x="33712" y="223349"/>
                  <a:pt x="27326" y="214194"/>
                  <a:pt x="21692" y="204803"/>
                </a:cubicBezTo>
                <a:cubicBezTo>
                  <a:pt x="16057" y="195413"/>
                  <a:pt x="11035" y="184051"/>
                  <a:pt x="6620" y="170717"/>
                </a:cubicBezTo>
                <a:cubicBezTo>
                  <a:pt x="2207" y="157382"/>
                  <a:pt x="0" y="144423"/>
                  <a:pt x="0" y="131840"/>
                </a:cubicBezTo>
                <a:cubicBezTo>
                  <a:pt x="0" y="90523"/>
                  <a:pt x="11926" y="58220"/>
                  <a:pt x="35777" y="34932"/>
                </a:cubicBezTo>
                <a:cubicBezTo>
                  <a:pt x="59629" y="11644"/>
                  <a:pt x="92588" y="0"/>
                  <a:pt x="134658" y="0"/>
                </a:cubicBezTo>
                <a:close/>
              </a:path>
            </a:pathLst>
          </a:custGeom>
          <a:solidFill>
            <a:srgbClr val="D900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120419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hyperlink" Target="http://www.presentationgo.com/" TargetMode="External"/></Relationships>
</file>

<file path=ppt/slideMasters/_rels/slideMaster2.xml.rels><?xml version="1.0" encoding="UTF-8" standalone="yes"?>
<Relationships xmlns="http://schemas.openxmlformats.org/package/2006/relationships"><Relationship Id="rId3" Type="http://schemas.openxmlformats.org/officeDocument/2006/relationships/hyperlink" Target="http://www.presentationgo.com/" TargetMode="External"/><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image" Target="../media/image1.png"/></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106332"/>
            <a:ext cx="78867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628650" y="1219200"/>
            <a:ext cx="78867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0"/>
            <a:ext cx="9144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23" name="Freeform 22"/>
          <p:cNvSpPr/>
          <p:nvPr userDrawn="1"/>
        </p:nvSpPr>
        <p:spPr>
          <a:xfrm rot="5400000">
            <a:off x="91178" y="11643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8" name="Group 7"/>
          <p:cNvGrpSpPr/>
          <p:nvPr userDrawn="1"/>
        </p:nvGrpSpPr>
        <p:grpSpPr>
          <a:xfrm>
            <a:off x="-1654908" y="-73804"/>
            <a:ext cx="1569183" cy="612144"/>
            <a:chOff x="-2096383" y="21447"/>
            <a:chExt cx="1569183" cy="612144"/>
          </a:xfrm>
        </p:grpSpPr>
        <p:sp>
          <p:nvSpPr>
            <p:cNvPr id="10" name="TextBox 9"/>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1" name="TextBox 10"/>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2" name="Picture 11"/>
            <p:cNvPicPr>
              <a:picLocks noChangeAspect="1"/>
            </p:cNvPicPr>
            <p:nvPr userDrawn="1"/>
          </p:nvPicPr>
          <p:blipFill>
            <a:blip r:embed="rId3"/>
            <a:stretch>
              <a:fillRect/>
            </a:stretch>
          </p:blipFill>
          <p:spPr>
            <a:xfrm>
              <a:off x="-2018604" y="234547"/>
              <a:ext cx="1405251" cy="185944"/>
            </a:xfrm>
            <a:prstGeom prst="rect">
              <a:avLst/>
            </a:prstGeom>
          </p:spPr>
        </p:pic>
      </p:grpSp>
      <p:sp>
        <p:nvSpPr>
          <p:cNvPr id="13" name="Rectangle 12"/>
          <p:cNvSpPr/>
          <p:nvPr userDrawn="1"/>
        </p:nvSpPr>
        <p:spPr>
          <a:xfrm>
            <a:off x="-88899" y="6959601"/>
            <a:ext cx="1625766"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4" tooltip="PresentationGo!"/>
              </a:rPr>
              <a:t>presentationgo.com</a:t>
            </a:r>
            <a:endParaRPr lang="en-US" sz="1100" dirty="0"/>
          </a:p>
        </p:txBody>
      </p:sp>
    </p:spTree>
    <p:extLst>
      <p:ext uri="{BB962C8B-B14F-4D97-AF65-F5344CB8AC3E}">
        <p14:creationId xmlns:p14="http://schemas.microsoft.com/office/powerpoint/2010/main" val="2055134626"/>
      </p:ext>
    </p:extLst>
  </p:cSld>
  <p:clrMap bg1="lt1" tx1="dk1" bg2="lt2" tx2="dk2" accent1="accent1" accent2="accent2" accent3="accent3" accent4="accent4" accent5="accent5" accent6="accent6" hlink="hlink" folHlink="folHlink"/>
  <p:sldLayoutIdLst>
    <p:sldLayoutId id="2147483688" r:id="rId1"/>
  </p:sldLayoutIdLst>
  <p:txStyles>
    <p:titleStyle>
      <a:lvl1pPr algn="l" defTabSz="914400" rtl="0" eaLnBrk="1" latinLnBrk="0" hangingPunct="1">
        <a:lnSpc>
          <a:spcPct val="90000"/>
        </a:lnSpc>
        <a:spcBef>
          <a:spcPct val="0"/>
        </a:spcBef>
        <a:buNone/>
        <a:defRPr lang="en-US" sz="3600" b="1" kern="1200">
          <a:solidFill>
            <a:schemeClr val="tx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106332"/>
            <a:ext cx="78867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628650" y="1219200"/>
            <a:ext cx="78867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0"/>
            <a:ext cx="9144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23" name="Freeform 22"/>
          <p:cNvSpPr/>
          <p:nvPr userDrawn="1"/>
        </p:nvSpPr>
        <p:spPr>
          <a:xfrm rot="5400000">
            <a:off x="91178" y="11643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alpha val="20000"/>
            </a:schemeClr>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sp>
        <p:nvSpPr>
          <p:cNvPr id="7" name="Rectangle 6"/>
          <p:cNvSpPr/>
          <p:nvPr userDrawn="1"/>
        </p:nvSpPr>
        <p:spPr>
          <a:xfrm>
            <a:off x="-88899" y="6959601"/>
            <a:ext cx="1625766"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3" tooltip="PresentationGo!"/>
              </a:rPr>
              <a:t>presentationgo.com</a:t>
            </a:r>
            <a:endParaRPr lang="en-US" sz="1100" dirty="0"/>
          </a:p>
        </p:txBody>
      </p:sp>
      <p:grpSp>
        <p:nvGrpSpPr>
          <p:cNvPr id="8" name="Group 7"/>
          <p:cNvGrpSpPr/>
          <p:nvPr userDrawn="1"/>
        </p:nvGrpSpPr>
        <p:grpSpPr>
          <a:xfrm>
            <a:off x="-1654908" y="-73804"/>
            <a:ext cx="1569183" cy="612144"/>
            <a:chOff x="-2096383" y="21447"/>
            <a:chExt cx="1569183" cy="612144"/>
          </a:xfrm>
        </p:grpSpPr>
        <p:sp>
          <p:nvSpPr>
            <p:cNvPr id="10" name="TextBox 9"/>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1" name="TextBox 10"/>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2" name="Picture 11"/>
            <p:cNvPicPr>
              <a:picLocks noChangeAspect="1"/>
            </p:cNvPicPr>
            <p:nvPr userDrawn="1"/>
          </p:nvPicPr>
          <p:blipFill>
            <a:blip r:embed="rId4"/>
            <a:stretch>
              <a:fillRect/>
            </a:stretch>
          </p:blipFill>
          <p:spPr>
            <a:xfrm>
              <a:off x="-2018604" y="234547"/>
              <a:ext cx="1405251" cy="185944"/>
            </a:xfrm>
            <a:prstGeom prst="rect">
              <a:avLst/>
            </a:prstGeom>
          </p:spPr>
        </p:pic>
      </p:grpSp>
    </p:spTree>
    <p:extLst>
      <p:ext uri="{BB962C8B-B14F-4D97-AF65-F5344CB8AC3E}">
        <p14:creationId xmlns:p14="http://schemas.microsoft.com/office/powerpoint/2010/main" val="2530658317"/>
      </p:ext>
    </p:extLst>
  </p:cSld>
  <p:clrMap bg1="lt1" tx1="dk1" bg2="lt2" tx2="dk2" accent1="accent1" accent2="accent2" accent3="accent3" accent4="accent4" accent5="accent5" accent6="accent6" hlink="hlink" folHlink="folHlink"/>
  <p:sldLayoutIdLst>
    <p:sldLayoutId id="2147483704" r:id="rId1"/>
  </p:sldLayoutIdLst>
  <p:txStyles>
    <p:titleStyle>
      <a:lvl1pPr algn="l" defTabSz="914400" rtl="0" eaLnBrk="1" latinLnBrk="0" hangingPunct="1">
        <a:lnSpc>
          <a:spcPct val="90000"/>
        </a:lnSpc>
        <a:spcBef>
          <a:spcPct val="0"/>
        </a:spcBef>
        <a:buNone/>
        <a:defRPr lang="en-US" sz="3600" b="1" kern="1200">
          <a:solidFill>
            <a:schemeClr val="bg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323A45"/>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7E942A-26CB-4FC8-A61F-ED7BAF06B75B}" type="datetimeFigureOut">
              <a:rPr lang="en-US" smtClean="0"/>
              <a:t>7/28/2021</a:t>
            </a:fld>
            <a:endParaRPr lang="en-US"/>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6EDDA2-A385-4D53-9944-861446547DDE}" type="slidenum">
              <a:rPr lang="en-US" smtClean="0"/>
              <a:t>‹#›</a:t>
            </a:fld>
            <a:endParaRPr lang="en-US"/>
          </a:p>
        </p:txBody>
      </p:sp>
    </p:spTree>
    <p:extLst>
      <p:ext uri="{BB962C8B-B14F-4D97-AF65-F5344CB8AC3E}">
        <p14:creationId xmlns:p14="http://schemas.microsoft.com/office/powerpoint/2010/main" val="4056465630"/>
      </p:ext>
    </p:extLst>
  </p:cSld>
  <p:clrMap bg1="lt1" tx1="dk1" bg2="lt2" tx2="dk2" accent1="accent1" accent2="accent2" accent3="accent3" accent4="accent4" accent5="accent5" accent6="accent6" hlink="hlink" folHlink="folHlink"/>
  <p:sldLayoutIdLst>
    <p:sldLayoutId id="2147483700"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8.sv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6.svg"/><Relationship Id="rId5" Type="http://schemas.openxmlformats.org/officeDocument/2006/relationships/image" Target="../media/image5.png"/><Relationship Id="rId4" Type="http://schemas.openxmlformats.org/officeDocument/2006/relationships/image" Target="../media/image4.svg"/></Relationships>
</file>

<file path=ppt/slides/_rels/slide2.xml.rels><?xml version="1.0" encoding="UTF-8" standalone="yes"?>
<Relationships xmlns="http://schemas.openxmlformats.org/package/2006/relationships"><Relationship Id="rId8" Type="http://schemas.openxmlformats.org/officeDocument/2006/relationships/image" Target="../media/image8.sv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6.svg"/><Relationship Id="rId5" Type="http://schemas.openxmlformats.org/officeDocument/2006/relationships/image" Target="../media/image5.png"/><Relationship Id="rId4" Type="http://schemas.openxmlformats.org/officeDocument/2006/relationships/image" Target="../media/image4.sv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noAutofit/>
          </a:bodyPr>
          <a:lstStyle/>
          <a:p>
            <a:r>
              <a:rPr lang="en-US" dirty="0"/>
              <a:t>3D Block Arrow with 3 Parts – Slide Template</a:t>
            </a:r>
          </a:p>
        </p:txBody>
      </p:sp>
      <p:grpSp>
        <p:nvGrpSpPr>
          <p:cNvPr id="57" name="Group 56">
            <a:extLst>
              <a:ext uri="{FF2B5EF4-FFF2-40B4-BE49-F238E27FC236}">
                <a16:creationId xmlns:a16="http://schemas.microsoft.com/office/drawing/2014/main" id="{CE18E906-0BB6-4DAF-8C15-6F38DCFAF303}"/>
              </a:ext>
            </a:extLst>
          </p:cNvPr>
          <p:cNvGrpSpPr/>
          <p:nvPr/>
        </p:nvGrpSpPr>
        <p:grpSpPr>
          <a:xfrm>
            <a:off x="3828925" y="1261318"/>
            <a:ext cx="2328729" cy="2817196"/>
            <a:chOff x="8665900" y="2041506"/>
            <a:chExt cx="2518476" cy="3046744"/>
          </a:xfrm>
        </p:grpSpPr>
        <p:sp>
          <p:nvSpPr>
            <p:cNvPr id="58" name="Freeform: Shape 57">
              <a:extLst>
                <a:ext uri="{FF2B5EF4-FFF2-40B4-BE49-F238E27FC236}">
                  <a16:creationId xmlns:a16="http://schemas.microsoft.com/office/drawing/2014/main" id="{2E4110B4-5C49-48D6-8A0C-D85F8F7BA351}"/>
                </a:ext>
              </a:extLst>
            </p:cNvPr>
            <p:cNvSpPr/>
            <p:nvPr/>
          </p:nvSpPr>
          <p:spPr>
            <a:xfrm>
              <a:off x="8665900" y="2041506"/>
              <a:ext cx="2518476" cy="3046744"/>
            </a:xfrm>
            <a:custGeom>
              <a:avLst/>
              <a:gdLst>
                <a:gd name="connsiteX0" fmla="*/ 2496310 w 2518476"/>
                <a:gd name="connsiteY0" fmla="*/ 0 h 3046744"/>
                <a:gd name="connsiteX1" fmla="*/ 2517507 w 2518476"/>
                <a:gd name="connsiteY1" fmla="*/ 1385252 h 3046744"/>
                <a:gd name="connsiteX2" fmla="*/ 2518476 w 2518476"/>
                <a:gd name="connsiteY2" fmla="*/ 1386047 h 3046744"/>
                <a:gd name="connsiteX3" fmla="*/ 2506117 w 2518476"/>
                <a:gd name="connsiteY3" fmla="*/ 2776205 h 3046744"/>
                <a:gd name="connsiteX4" fmla="*/ 2260216 w 2518476"/>
                <a:gd name="connsiteY4" fmla="*/ 2574533 h 3046744"/>
                <a:gd name="connsiteX5" fmla="*/ 2259083 w 2518476"/>
                <a:gd name="connsiteY5" fmla="*/ 2574504 h 3046744"/>
                <a:gd name="connsiteX6" fmla="*/ 1706757 w 2518476"/>
                <a:gd name="connsiteY6" fmla="*/ 3044136 h 3046744"/>
                <a:gd name="connsiteX7" fmla="*/ 1706734 w 2518476"/>
                <a:gd name="connsiteY7" fmla="*/ 3046744 h 3046744"/>
                <a:gd name="connsiteX8" fmla="*/ 1705190 w 2518476"/>
                <a:gd name="connsiteY8" fmla="*/ 3045469 h 3046744"/>
                <a:gd name="connsiteX9" fmla="*/ 1703691 w 2518476"/>
                <a:gd name="connsiteY9" fmla="*/ 3046743 h 3046744"/>
                <a:gd name="connsiteX10" fmla="*/ 1703713 w 2518476"/>
                <a:gd name="connsiteY10" fmla="*/ 3044250 h 3046744"/>
                <a:gd name="connsiteX11" fmla="*/ 712752 w 2518476"/>
                <a:gd name="connsiteY11" fmla="*/ 2226113 h 3046744"/>
                <a:gd name="connsiteX12" fmla="*/ 711543 w 2518476"/>
                <a:gd name="connsiteY12" fmla="*/ 2226108 h 3046744"/>
                <a:gd name="connsiteX13" fmla="*/ 189785 w 2518476"/>
                <a:gd name="connsiteY13" fmla="*/ 2671838 h 3046744"/>
                <a:gd name="connsiteX14" fmla="*/ 190339 w 2518476"/>
                <a:gd name="connsiteY14" fmla="*/ 2609377 h 3046744"/>
                <a:gd name="connsiteX15" fmla="*/ 189974 w 2518476"/>
                <a:gd name="connsiteY15" fmla="*/ 2609238 h 3046744"/>
                <a:gd name="connsiteX16" fmla="*/ 189235 w 2518476"/>
                <a:gd name="connsiteY16" fmla="*/ 2671848 h 3046744"/>
                <a:gd name="connsiteX17" fmla="*/ 0 w 2518476"/>
                <a:gd name="connsiteY17" fmla="*/ 2514397 h 3046744"/>
                <a:gd name="connsiteX18" fmla="*/ 12359 w 2518476"/>
                <a:gd name="connsiteY18" fmla="*/ 1124240 h 3046744"/>
                <a:gd name="connsiteX19" fmla="*/ 13197 w 2518476"/>
                <a:gd name="connsiteY19" fmla="*/ 1124806 h 3046744"/>
                <a:gd name="connsiteX20" fmla="*/ 831518 w 2518476"/>
                <a:gd name="connsiteY20" fmla="*/ 427440 h 3046744"/>
                <a:gd name="connsiteX21" fmla="*/ 843573 w 2518476"/>
                <a:gd name="connsiteY21" fmla="*/ 4762 h 3046744"/>
                <a:gd name="connsiteX22" fmla="*/ 844380 w 2518476"/>
                <a:gd name="connsiteY22" fmla="*/ 5294 h 3046744"/>
                <a:gd name="connsiteX0" fmla="*/ 2496310 w 2518476"/>
                <a:gd name="connsiteY0" fmla="*/ 0 h 3046744"/>
                <a:gd name="connsiteX1" fmla="*/ 2517507 w 2518476"/>
                <a:gd name="connsiteY1" fmla="*/ 1385252 h 3046744"/>
                <a:gd name="connsiteX2" fmla="*/ 2518476 w 2518476"/>
                <a:gd name="connsiteY2" fmla="*/ 1386047 h 3046744"/>
                <a:gd name="connsiteX3" fmla="*/ 2506117 w 2518476"/>
                <a:gd name="connsiteY3" fmla="*/ 2776205 h 3046744"/>
                <a:gd name="connsiteX4" fmla="*/ 2260216 w 2518476"/>
                <a:gd name="connsiteY4" fmla="*/ 2574533 h 3046744"/>
                <a:gd name="connsiteX5" fmla="*/ 2259083 w 2518476"/>
                <a:gd name="connsiteY5" fmla="*/ 2574504 h 3046744"/>
                <a:gd name="connsiteX6" fmla="*/ 1706757 w 2518476"/>
                <a:gd name="connsiteY6" fmla="*/ 3044136 h 3046744"/>
                <a:gd name="connsiteX7" fmla="*/ 1706734 w 2518476"/>
                <a:gd name="connsiteY7" fmla="*/ 3046744 h 3046744"/>
                <a:gd name="connsiteX8" fmla="*/ 1705190 w 2518476"/>
                <a:gd name="connsiteY8" fmla="*/ 3045469 h 3046744"/>
                <a:gd name="connsiteX9" fmla="*/ 1703691 w 2518476"/>
                <a:gd name="connsiteY9" fmla="*/ 3046743 h 3046744"/>
                <a:gd name="connsiteX10" fmla="*/ 1703713 w 2518476"/>
                <a:gd name="connsiteY10" fmla="*/ 3044250 h 3046744"/>
                <a:gd name="connsiteX11" fmla="*/ 712752 w 2518476"/>
                <a:gd name="connsiteY11" fmla="*/ 2226113 h 3046744"/>
                <a:gd name="connsiteX12" fmla="*/ 711543 w 2518476"/>
                <a:gd name="connsiteY12" fmla="*/ 2226108 h 3046744"/>
                <a:gd name="connsiteX13" fmla="*/ 189785 w 2518476"/>
                <a:gd name="connsiteY13" fmla="*/ 2671838 h 3046744"/>
                <a:gd name="connsiteX14" fmla="*/ 190339 w 2518476"/>
                <a:gd name="connsiteY14" fmla="*/ 2609377 h 3046744"/>
                <a:gd name="connsiteX15" fmla="*/ 189235 w 2518476"/>
                <a:gd name="connsiteY15" fmla="*/ 2671848 h 3046744"/>
                <a:gd name="connsiteX16" fmla="*/ 0 w 2518476"/>
                <a:gd name="connsiteY16" fmla="*/ 2514397 h 3046744"/>
                <a:gd name="connsiteX17" fmla="*/ 12359 w 2518476"/>
                <a:gd name="connsiteY17" fmla="*/ 1124240 h 3046744"/>
                <a:gd name="connsiteX18" fmla="*/ 13197 w 2518476"/>
                <a:gd name="connsiteY18" fmla="*/ 1124806 h 3046744"/>
                <a:gd name="connsiteX19" fmla="*/ 831518 w 2518476"/>
                <a:gd name="connsiteY19" fmla="*/ 427440 h 3046744"/>
                <a:gd name="connsiteX20" fmla="*/ 843573 w 2518476"/>
                <a:gd name="connsiteY20" fmla="*/ 4762 h 3046744"/>
                <a:gd name="connsiteX21" fmla="*/ 844380 w 2518476"/>
                <a:gd name="connsiteY21" fmla="*/ 5294 h 3046744"/>
                <a:gd name="connsiteX22" fmla="*/ 2496310 w 2518476"/>
                <a:gd name="connsiteY22" fmla="*/ 0 h 30467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2518476" h="3046744">
                  <a:moveTo>
                    <a:pt x="2496310" y="0"/>
                  </a:moveTo>
                  <a:lnTo>
                    <a:pt x="2517507" y="1385252"/>
                  </a:lnTo>
                  <a:lnTo>
                    <a:pt x="2518476" y="1386047"/>
                  </a:lnTo>
                  <a:lnTo>
                    <a:pt x="2506117" y="2776205"/>
                  </a:lnTo>
                  <a:lnTo>
                    <a:pt x="2260216" y="2574533"/>
                  </a:lnTo>
                  <a:lnTo>
                    <a:pt x="2259083" y="2574504"/>
                  </a:lnTo>
                  <a:lnTo>
                    <a:pt x="1706757" y="3044136"/>
                  </a:lnTo>
                  <a:cubicBezTo>
                    <a:pt x="1706749" y="3045005"/>
                    <a:pt x="1706742" y="3045875"/>
                    <a:pt x="1706734" y="3046744"/>
                  </a:cubicBezTo>
                  <a:lnTo>
                    <a:pt x="1705190" y="3045469"/>
                  </a:lnTo>
                  <a:lnTo>
                    <a:pt x="1703691" y="3046743"/>
                  </a:lnTo>
                  <a:cubicBezTo>
                    <a:pt x="1703698" y="3045912"/>
                    <a:pt x="1703706" y="3045081"/>
                    <a:pt x="1703713" y="3044250"/>
                  </a:cubicBezTo>
                  <a:lnTo>
                    <a:pt x="712752" y="2226113"/>
                  </a:lnTo>
                  <a:lnTo>
                    <a:pt x="711543" y="2226108"/>
                  </a:lnTo>
                  <a:lnTo>
                    <a:pt x="189785" y="2671838"/>
                  </a:lnTo>
                  <a:cubicBezTo>
                    <a:pt x="189970" y="2651018"/>
                    <a:pt x="190154" y="2630197"/>
                    <a:pt x="190339" y="2609377"/>
                  </a:cubicBezTo>
                  <a:lnTo>
                    <a:pt x="189235" y="2671848"/>
                  </a:lnTo>
                  <a:lnTo>
                    <a:pt x="0" y="2514397"/>
                  </a:lnTo>
                  <a:lnTo>
                    <a:pt x="12359" y="1124240"/>
                  </a:lnTo>
                  <a:lnTo>
                    <a:pt x="13197" y="1124806"/>
                  </a:lnTo>
                  <a:lnTo>
                    <a:pt x="831518" y="427440"/>
                  </a:lnTo>
                  <a:lnTo>
                    <a:pt x="843573" y="4762"/>
                  </a:lnTo>
                  <a:lnTo>
                    <a:pt x="844380" y="5294"/>
                  </a:lnTo>
                  <a:lnTo>
                    <a:pt x="2496310" y="0"/>
                  </a:lnTo>
                  <a:close/>
                </a:path>
              </a:pathLst>
            </a:custGeom>
            <a:solidFill>
              <a:schemeClr val="accent6">
                <a:lumMod val="75000"/>
              </a:schemeClr>
            </a:solidFill>
            <a:ln w="12700">
              <a:miter lim="400000"/>
            </a:ln>
          </p:spPr>
          <p:txBody>
            <a:bodyPr wrap="square" lIns="28575" tIns="28575" rIns="28575" bIns="28575" anchor="ctr">
              <a:noAutofit/>
            </a:bodyPr>
            <a:lstStyle/>
            <a:p>
              <a:pPr>
                <a:defRPr sz="3000">
                  <a:solidFill>
                    <a:srgbClr val="FFFFFF"/>
                  </a:solidFill>
                </a:defRPr>
              </a:pPr>
              <a:endParaRPr sz="2250"/>
            </a:p>
          </p:txBody>
        </p:sp>
        <p:grpSp>
          <p:nvGrpSpPr>
            <p:cNvPr id="59" name="Group 58">
              <a:extLst>
                <a:ext uri="{FF2B5EF4-FFF2-40B4-BE49-F238E27FC236}">
                  <a16:creationId xmlns:a16="http://schemas.microsoft.com/office/drawing/2014/main" id="{FBA4DF6E-EB7E-4932-BF78-39A7EB110E5C}"/>
                </a:ext>
              </a:extLst>
            </p:cNvPr>
            <p:cNvGrpSpPr/>
            <p:nvPr/>
          </p:nvGrpSpPr>
          <p:grpSpPr>
            <a:xfrm>
              <a:off x="8665900" y="2041506"/>
              <a:ext cx="2518476" cy="3046744"/>
              <a:chOff x="490194" y="2041507"/>
              <a:chExt cx="2518476" cy="3046744"/>
            </a:xfrm>
          </p:grpSpPr>
          <p:sp>
            <p:nvSpPr>
              <p:cNvPr id="60" name="Shape">
                <a:extLst>
                  <a:ext uri="{FF2B5EF4-FFF2-40B4-BE49-F238E27FC236}">
                    <a16:creationId xmlns:a16="http://schemas.microsoft.com/office/drawing/2014/main" id="{DC22BE81-D8FB-4729-A991-54EFF2BB346D}"/>
                  </a:ext>
                </a:extLst>
              </p:cNvPr>
              <p:cNvSpPr/>
              <p:nvPr/>
            </p:nvSpPr>
            <p:spPr>
              <a:xfrm>
                <a:off x="490194" y="2046269"/>
                <a:ext cx="2518476" cy="3041982"/>
              </a:xfrm>
              <a:custGeom>
                <a:avLst/>
                <a:gdLst/>
                <a:ahLst/>
                <a:cxnLst>
                  <a:cxn ang="0">
                    <a:pos x="wd2" y="hd2"/>
                  </a:cxn>
                  <a:cxn ang="5400000">
                    <a:pos x="wd2" y="hd2"/>
                  </a:cxn>
                  <a:cxn ang="10800000">
                    <a:pos x="wd2" y="hd2"/>
                  </a:cxn>
                  <a:cxn ang="16200000">
                    <a:pos x="wd2" y="hd2"/>
                  </a:cxn>
                </a:cxnLst>
                <a:rect l="0" t="0" r="r" b="b"/>
                <a:pathLst>
                  <a:path w="21600" h="21600" extrusionOk="0">
                    <a:moveTo>
                      <a:pt x="9344" y="1432"/>
                    </a:moveTo>
                    <a:lnTo>
                      <a:pt x="9238" y="4508"/>
                    </a:lnTo>
                    <a:lnTo>
                      <a:pt x="7129" y="3077"/>
                    </a:lnTo>
                    <a:lnTo>
                      <a:pt x="7235" y="0"/>
                    </a:lnTo>
                    <a:lnTo>
                      <a:pt x="9344" y="1432"/>
                    </a:lnTo>
                    <a:close/>
                    <a:moveTo>
                      <a:pt x="106" y="7949"/>
                    </a:moveTo>
                    <a:lnTo>
                      <a:pt x="0" y="17820"/>
                    </a:lnTo>
                    <a:lnTo>
                      <a:pt x="1623" y="18938"/>
                    </a:lnTo>
                    <a:lnTo>
                      <a:pt x="1729" y="9067"/>
                    </a:lnTo>
                    <a:lnTo>
                      <a:pt x="106" y="7949"/>
                    </a:lnTo>
                    <a:close/>
                    <a:moveTo>
                      <a:pt x="19492" y="8376"/>
                    </a:moveTo>
                    <a:lnTo>
                      <a:pt x="19385" y="18247"/>
                    </a:lnTo>
                    <a:lnTo>
                      <a:pt x="21494" y="19679"/>
                    </a:lnTo>
                    <a:lnTo>
                      <a:pt x="21600" y="9808"/>
                    </a:lnTo>
                    <a:lnTo>
                      <a:pt x="19492" y="8376"/>
                    </a:lnTo>
                    <a:close/>
                    <a:moveTo>
                      <a:pt x="6219" y="5902"/>
                    </a:moveTo>
                    <a:lnTo>
                      <a:pt x="6113" y="15773"/>
                    </a:lnTo>
                    <a:lnTo>
                      <a:pt x="14638" y="21600"/>
                    </a:lnTo>
                    <a:lnTo>
                      <a:pt x="14744" y="11729"/>
                    </a:lnTo>
                    <a:lnTo>
                      <a:pt x="6219" y="5902"/>
                    </a:lnTo>
                    <a:close/>
                  </a:path>
                </a:pathLst>
              </a:custGeom>
              <a:solidFill>
                <a:schemeClr val="accent6">
                  <a:lumMod val="50000"/>
                </a:schemeClr>
              </a:solidFill>
              <a:ln w="12700">
                <a:miter lim="400000"/>
              </a:ln>
            </p:spPr>
            <p:txBody>
              <a:bodyPr lIns="28575" tIns="28575" rIns="28575" bIns="28575" anchor="ctr"/>
              <a:lstStyle/>
              <a:p>
                <a:pPr>
                  <a:defRPr sz="3000">
                    <a:solidFill>
                      <a:srgbClr val="FFFFFF"/>
                    </a:solidFill>
                  </a:defRPr>
                </a:pPr>
                <a:endParaRPr sz="2250" dirty="0"/>
              </a:p>
            </p:txBody>
          </p:sp>
          <p:sp>
            <p:nvSpPr>
              <p:cNvPr id="61" name="Shape">
                <a:extLst>
                  <a:ext uri="{FF2B5EF4-FFF2-40B4-BE49-F238E27FC236}">
                    <a16:creationId xmlns:a16="http://schemas.microsoft.com/office/drawing/2014/main" id="{F20C0461-EBAC-4EC6-A02F-98D541D7669A}"/>
                  </a:ext>
                </a:extLst>
              </p:cNvPr>
              <p:cNvSpPr/>
              <p:nvPr/>
            </p:nvSpPr>
            <p:spPr>
              <a:xfrm>
                <a:off x="503391" y="2041507"/>
                <a:ext cx="2504330" cy="1657173"/>
              </a:xfrm>
              <a:custGeom>
                <a:avLst/>
                <a:gdLst/>
                <a:ahLst/>
                <a:cxnLst>
                  <a:cxn ang="0">
                    <a:pos x="wd2" y="hd2"/>
                  </a:cxn>
                  <a:cxn ang="5400000">
                    <a:pos x="wd2" y="hd2"/>
                  </a:cxn>
                  <a:cxn ang="10800000">
                    <a:pos x="wd2" y="hd2"/>
                  </a:cxn>
                  <a:cxn ang="16200000">
                    <a:pos x="wd2" y="hd2"/>
                  </a:cxn>
                </a:cxnLst>
                <a:rect l="0" t="0" r="r" b="b"/>
                <a:pathLst>
                  <a:path w="21600" h="21600" extrusionOk="0">
                    <a:moveTo>
                      <a:pt x="21417" y="0"/>
                    </a:moveTo>
                    <a:lnTo>
                      <a:pt x="21600" y="18073"/>
                    </a:lnTo>
                    <a:lnTo>
                      <a:pt x="19495" y="15445"/>
                    </a:lnTo>
                    <a:lnTo>
                      <a:pt x="14705" y="21600"/>
                    </a:lnTo>
                    <a:lnTo>
                      <a:pt x="6147" y="10904"/>
                    </a:lnTo>
                    <a:lnTo>
                      <a:pt x="1647" y="16713"/>
                    </a:lnTo>
                    <a:lnTo>
                      <a:pt x="0" y="14661"/>
                    </a:lnTo>
                    <a:lnTo>
                      <a:pt x="9290" y="2697"/>
                    </a:lnTo>
                    <a:lnTo>
                      <a:pt x="7169" y="69"/>
                    </a:lnTo>
                    <a:close/>
                  </a:path>
                </a:pathLst>
              </a:custGeom>
              <a:solidFill>
                <a:schemeClr val="accent6"/>
              </a:solidFill>
              <a:ln w="12700">
                <a:miter lim="400000"/>
              </a:ln>
            </p:spPr>
            <p:txBody>
              <a:bodyPr lIns="28575" tIns="28575" rIns="28575" bIns="28575" anchor="ctr"/>
              <a:lstStyle/>
              <a:p>
                <a:pPr>
                  <a:defRPr sz="3000">
                    <a:solidFill>
                      <a:srgbClr val="FFFFFF"/>
                    </a:solidFill>
                  </a:defRPr>
                </a:pPr>
                <a:endParaRPr sz="2250"/>
              </a:p>
            </p:txBody>
          </p:sp>
        </p:grpSp>
      </p:grpSp>
      <p:grpSp>
        <p:nvGrpSpPr>
          <p:cNvPr id="32" name="Group 31">
            <a:extLst>
              <a:ext uri="{FF2B5EF4-FFF2-40B4-BE49-F238E27FC236}">
                <a16:creationId xmlns:a16="http://schemas.microsoft.com/office/drawing/2014/main" id="{4699AE20-2091-4110-A12A-782A69A38906}"/>
              </a:ext>
            </a:extLst>
          </p:cNvPr>
          <p:cNvGrpSpPr/>
          <p:nvPr/>
        </p:nvGrpSpPr>
        <p:grpSpPr>
          <a:xfrm>
            <a:off x="3427889" y="2394709"/>
            <a:ext cx="2173958" cy="2461194"/>
            <a:chOff x="8968871" y="2039989"/>
            <a:chExt cx="2351095" cy="2661735"/>
          </a:xfrm>
        </p:grpSpPr>
        <p:sp>
          <p:nvSpPr>
            <p:cNvPr id="33" name="Freeform: Shape 32">
              <a:extLst>
                <a:ext uri="{FF2B5EF4-FFF2-40B4-BE49-F238E27FC236}">
                  <a16:creationId xmlns:a16="http://schemas.microsoft.com/office/drawing/2014/main" id="{9BC8F2FE-4EFA-46D6-9373-8F04207F7057}"/>
                </a:ext>
              </a:extLst>
            </p:cNvPr>
            <p:cNvSpPr/>
            <p:nvPr/>
          </p:nvSpPr>
          <p:spPr>
            <a:xfrm>
              <a:off x="8968871" y="2039989"/>
              <a:ext cx="2351095" cy="2661735"/>
            </a:xfrm>
            <a:custGeom>
              <a:avLst/>
              <a:gdLst>
                <a:gd name="connsiteX0" fmla="*/ 1164730 w 2351095"/>
                <a:gd name="connsiteY0" fmla="*/ 0 h 2661735"/>
                <a:gd name="connsiteX1" fmla="*/ 2156905 w 2351095"/>
                <a:gd name="connsiteY1" fmla="*/ 820645 h 2661735"/>
                <a:gd name="connsiteX2" fmla="*/ 2345691 w 2351095"/>
                <a:gd name="connsiteY2" fmla="*/ 974467 h 2661735"/>
                <a:gd name="connsiteX3" fmla="*/ 2351095 w 2351095"/>
                <a:gd name="connsiteY3" fmla="*/ 969865 h 2661735"/>
                <a:gd name="connsiteX4" fmla="*/ 2338698 w 2351095"/>
                <a:gd name="connsiteY4" fmla="*/ 2121194 h 2661735"/>
                <a:gd name="connsiteX5" fmla="*/ 1707358 w 2351095"/>
                <a:gd name="connsiteY5" fmla="*/ 2658833 h 2661735"/>
                <a:gd name="connsiteX6" fmla="*/ 1719696 w 2351095"/>
                <a:gd name="connsiteY6" fmla="*/ 1513019 h 2661735"/>
                <a:gd name="connsiteX7" fmla="*/ 1717252 w 2351095"/>
                <a:gd name="connsiteY7" fmla="*/ 1515107 h 2661735"/>
                <a:gd name="connsiteX8" fmla="*/ 1704900 w 2351095"/>
                <a:gd name="connsiteY8" fmla="*/ 2661735 h 2661735"/>
                <a:gd name="connsiteX9" fmla="*/ 711011 w 2351095"/>
                <a:gd name="connsiteY9" fmla="*/ 1841079 h 2661735"/>
                <a:gd name="connsiteX10" fmla="*/ 711020 w 2351095"/>
                <a:gd name="connsiteY10" fmla="*/ 1840219 h 2661735"/>
                <a:gd name="connsiteX11" fmla="*/ 191643 w 2351095"/>
                <a:gd name="connsiteY11" fmla="*/ 2283882 h 2661735"/>
                <a:gd name="connsiteX12" fmla="*/ 203999 w 2351095"/>
                <a:gd name="connsiteY12" fmla="*/ 1136367 h 2661735"/>
                <a:gd name="connsiteX13" fmla="*/ 201572 w 2351095"/>
                <a:gd name="connsiteY13" fmla="*/ 1138432 h 2661735"/>
                <a:gd name="connsiteX14" fmla="*/ 189221 w 2351095"/>
                <a:gd name="connsiteY14" fmla="*/ 2285050 h 2661735"/>
                <a:gd name="connsiteX15" fmla="*/ 0 w 2351095"/>
                <a:gd name="connsiteY15" fmla="*/ 2127656 h 2661735"/>
                <a:gd name="connsiteX16" fmla="*/ 12320 w 2351095"/>
                <a:gd name="connsiteY16" fmla="*/ 983955 h 2661735"/>
                <a:gd name="connsiteX17" fmla="*/ 11609 w 2351095"/>
                <a:gd name="connsiteY17" fmla="*/ 983371 h 2661735"/>
                <a:gd name="connsiteX18" fmla="*/ 12333 w 2351095"/>
                <a:gd name="connsiteY18" fmla="*/ 982755 h 2661735"/>
                <a:gd name="connsiteX19" fmla="*/ 12403 w 2351095"/>
                <a:gd name="connsiteY19" fmla="*/ 976237 h 2661735"/>
                <a:gd name="connsiteX20" fmla="*/ 16239 w 2351095"/>
                <a:gd name="connsiteY20" fmla="*/ 979428 h 2661735"/>
                <a:gd name="connsiteX21" fmla="*/ 642954 w 2351095"/>
                <a:gd name="connsiteY21" fmla="*/ 445653 h 2661735"/>
                <a:gd name="connsiteX0" fmla="*/ 1164730 w 2351095"/>
                <a:gd name="connsiteY0" fmla="*/ 0 h 2661735"/>
                <a:gd name="connsiteX1" fmla="*/ 2156905 w 2351095"/>
                <a:gd name="connsiteY1" fmla="*/ 820645 h 2661735"/>
                <a:gd name="connsiteX2" fmla="*/ 2345691 w 2351095"/>
                <a:gd name="connsiteY2" fmla="*/ 974467 h 2661735"/>
                <a:gd name="connsiteX3" fmla="*/ 2351095 w 2351095"/>
                <a:gd name="connsiteY3" fmla="*/ 969865 h 2661735"/>
                <a:gd name="connsiteX4" fmla="*/ 2338698 w 2351095"/>
                <a:gd name="connsiteY4" fmla="*/ 2121194 h 2661735"/>
                <a:gd name="connsiteX5" fmla="*/ 1707358 w 2351095"/>
                <a:gd name="connsiteY5" fmla="*/ 2658833 h 2661735"/>
                <a:gd name="connsiteX6" fmla="*/ 1719696 w 2351095"/>
                <a:gd name="connsiteY6" fmla="*/ 1513019 h 2661735"/>
                <a:gd name="connsiteX7" fmla="*/ 1717252 w 2351095"/>
                <a:gd name="connsiteY7" fmla="*/ 1515107 h 2661735"/>
                <a:gd name="connsiteX8" fmla="*/ 1704900 w 2351095"/>
                <a:gd name="connsiteY8" fmla="*/ 2661735 h 2661735"/>
                <a:gd name="connsiteX9" fmla="*/ 711011 w 2351095"/>
                <a:gd name="connsiteY9" fmla="*/ 1841079 h 2661735"/>
                <a:gd name="connsiteX10" fmla="*/ 711020 w 2351095"/>
                <a:gd name="connsiteY10" fmla="*/ 1840219 h 2661735"/>
                <a:gd name="connsiteX11" fmla="*/ 191643 w 2351095"/>
                <a:gd name="connsiteY11" fmla="*/ 2283882 h 2661735"/>
                <a:gd name="connsiteX12" fmla="*/ 203999 w 2351095"/>
                <a:gd name="connsiteY12" fmla="*/ 1136367 h 2661735"/>
                <a:gd name="connsiteX13" fmla="*/ 189221 w 2351095"/>
                <a:gd name="connsiteY13" fmla="*/ 2285050 h 2661735"/>
                <a:gd name="connsiteX14" fmla="*/ 0 w 2351095"/>
                <a:gd name="connsiteY14" fmla="*/ 2127656 h 2661735"/>
                <a:gd name="connsiteX15" fmla="*/ 12320 w 2351095"/>
                <a:gd name="connsiteY15" fmla="*/ 983955 h 2661735"/>
                <a:gd name="connsiteX16" fmla="*/ 11609 w 2351095"/>
                <a:gd name="connsiteY16" fmla="*/ 983371 h 2661735"/>
                <a:gd name="connsiteX17" fmla="*/ 12333 w 2351095"/>
                <a:gd name="connsiteY17" fmla="*/ 982755 h 2661735"/>
                <a:gd name="connsiteX18" fmla="*/ 12403 w 2351095"/>
                <a:gd name="connsiteY18" fmla="*/ 976237 h 2661735"/>
                <a:gd name="connsiteX19" fmla="*/ 16239 w 2351095"/>
                <a:gd name="connsiteY19" fmla="*/ 979428 h 2661735"/>
                <a:gd name="connsiteX20" fmla="*/ 642954 w 2351095"/>
                <a:gd name="connsiteY20" fmla="*/ 445653 h 2661735"/>
                <a:gd name="connsiteX21" fmla="*/ 1164730 w 2351095"/>
                <a:gd name="connsiteY21" fmla="*/ 0 h 2661735"/>
                <a:gd name="connsiteX0" fmla="*/ 1164730 w 2351095"/>
                <a:gd name="connsiteY0" fmla="*/ 0 h 2661735"/>
                <a:gd name="connsiteX1" fmla="*/ 2156905 w 2351095"/>
                <a:gd name="connsiteY1" fmla="*/ 820645 h 2661735"/>
                <a:gd name="connsiteX2" fmla="*/ 2345691 w 2351095"/>
                <a:gd name="connsiteY2" fmla="*/ 974467 h 2661735"/>
                <a:gd name="connsiteX3" fmla="*/ 2351095 w 2351095"/>
                <a:gd name="connsiteY3" fmla="*/ 969865 h 2661735"/>
                <a:gd name="connsiteX4" fmla="*/ 2338698 w 2351095"/>
                <a:gd name="connsiteY4" fmla="*/ 2121194 h 2661735"/>
                <a:gd name="connsiteX5" fmla="*/ 1707358 w 2351095"/>
                <a:gd name="connsiteY5" fmla="*/ 2658833 h 2661735"/>
                <a:gd name="connsiteX6" fmla="*/ 1719696 w 2351095"/>
                <a:gd name="connsiteY6" fmla="*/ 1513019 h 2661735"/>
                <a:gd name="connsiteX7" fmla="*/ 1717252 w 2351095"/>
                <a:gd name="connsiteY7" fmla="*/ 1515107 h 2661735"/>
                <a:gd name="connsiteX8" fmla="*/ 1704900 w 2351095"/>
                <a:gd name="connsiteY8" fmla="*/ 2661735 h 2661735"/>
                <a:gd name="connsiteX9" fmla="*/ 711011 w 2351095"/>
                <a:gd name="connsiteY9" fmla="*/ 1841079 h 2661735"/>
                <a:gd name="connsiteX10" fmla="*/ 711020 w 2351095"/>
                <a:gd name="connsiteY10" fmla="*/ 1840219 h 2661735"/>
                <a:gd name="connsiteX11" fmla="*/ 191643 w 2351095"/>
                <a:gd name="connsiteY11" fmla="*/ 2283882 h 2661735"/>
                <a:gd name="connsiteX12" fmla="*/ 189221 w 2351095"/>
                <a:gd name="connsiteY12" fmla="*/ 2285050 h 2661735"/>
                <a:gd name="connsiteX13" fmla="*/ 0 w 2351095"/>
                <a:gd name="connsiteY13" fmla="*/ 2127656 h 2661735"/>
                <a:gd name="connsiteX14" fmla="*/ 12320 w 2351095"/>
                <a:gd name="connsiteY14" fmla="*/ 983955 h 2661735"/>
                <a:gd name="connsiteX15" fmla="*/ 11609 w 2351095"/>
                <a:gd name="connsiteY15" fmla="*/ 983371 h 2661735"/>
                <a:gd name="connsiteX16" fmla="*/ 12333 w 2351095"/>
                <a:gd name="connsiteY16" fmla="*/ 982755 h 2661735"/>
                <a:gd name="connsiteX17" fmla="*/ 12403 w 2351095"/>
                <a:gd name="connsiteY17" fmla="*/ 976237 h 2661735"/>
                <a:gd name="connsiteX18" fmla="*/ 16239 w 2351095"/>
                <a:gd name="connsiteY18" fmla="*/ 979428 h 2661735"/>
                <a:gd name="connsiteX19" fmla="*/ 642954 w 2351095"/>
                <a:gd name="connsiteY19" fmla="*/ 445653 h 2661735"/>
                <a:gd name="connsiteX20" fmla="*/ 1164730 w 2351095"/>
                <a:gd name="connsiteY20" fmla="*/ 0 h 2661735"/>
                <a:gd name="connsiteX0" fmla="*/ 1164730 w 2351095"/>
                <a:gd name="connsiteY0" fmla="*/ 0 h 2661735"/>
                <a:gd name="connsiteX1" fmla="*/ 2156905 w 2351095"/>
                <a:gd name="connsiteY1" fmla="*/ 820645 h 2661735"/>
                <a:gd name="connsiteX2" fmla="*/ 2345691 w 2351095"/>
                <a:gd name="connsiteY2" fmla="*/ 974467 h 2661735"/>
                <a:gd name="connsiteX3" fmla="*/ 2351095 w 2351095"/>
                <a:gd name="connsiteY3" fmla="*/ 969865 h 2661735"/>
                <a:gd name="connsiteX4" fmla="*/ 2338698 w 2351095"/>
                <a:gd name="connsiteY4" fmla="*/ 2121194 h 2661735"/>
                <a:gd name="connsiteX5" fmla="*/ 1707358 w 2351095"/>
                <a:gd name="connsiteY5" fmla="*/ 2658833 h 2661735"/>
                <a:gd name="connsiteX6" fmla="*/ 1719696 w 2351095"/>
                <a:gd name="connsiteY6" fmla="*/ 1513019 h 2661735"/>
                <a:gd name="connsiteX7" fmla="*/ 1704900 w 2351095"/>
                <a:gd name="connsiteY7" fmla="*/ 2661735 h 2661735"/>
                <a:gd name="connsiteX8" fmla="*/ 711011 w 2351095"/>
                <a:gd name="connsiteY8" fmla="*/ 1841079 h 2661735"/>
                <a:gd name="connsiteX9" fmla="*/ 711020 w 2351095"/>
                <a:gd name="connsiteY9" fmla="*/ 1840219 h 2661735"/>
                <a:gd name="connsiteX10" fmla="*/ 191643 w 2351095"/>
                <a:gd name="connsiteY10" fmla="*/ 2283882 h 2661735"/>
                <a:gd name="connsiteX11" fmla="*/ 189221 w 2351095"/>
                <a:gd name="connsiteY11" fmla="*/ 2285050 h 2661735"/>
                <a:gd name="connsiteX12" fmla="*/ 0 w 2351095"/>
                <a:gd name="connsiteY12" fmla="*/ 2127656 h 2661735"/>
                <a:gd name="connsiteX13" fmla="*/ 12320 w 2351095"/>
                <a:gd name="connsiteY13" fmla="*/ 983955 h 2661735"/>
                <a:gd name="connsiteX14" fmla="*/ 11609 w 2351095"/>
                <a:gd name="connsiteY14" fmla="*/ 983371 h 2661735"/>
                <a:gd name="connsiteX15" fmla="*/ 12333 w 2351095"/>
                <a:gd name="connsiteY15" fmla="*/ 982755 h 2661735"/>
                <a:gd name="connsiteX16" fmla="*/ 12403 w 2351095"/>
                <a:gd name="connsiteY16" fmla="*/ 976237 h 2661735"/>
                <a:gd name="connsiteX17" fmla="*/ 16239 w 2351095"/>
                <a:gd name="connsiteY17" fmla="*/ 979428 h 2661735"/>
                <a:gd name="connsiteX18" fmla="*/ 642954 w 2351095"/>
                <a:gd name="connsiteY18" fmla="*/ 445653 h 2661735"/>
                <a:gd name="connsiteX19" fmla="*/ 1164730 w 2351095"/>
                <a:gd name="connsiteY19" fmla="*/ 0 h 2661735"/>
                <a:gd name="connsiteX0" fmla="*/ 1164730 w 2351095"/>
                <a:gd name="connsiteY0" fmla="*/ 0 h 2661735"/>
                <a:gd name="connsiteX1" fmla="*/ 2156905 w 2351095"/>
                <a:gd name="connsiteY1" fmla="*/ 820645 h 2661735"/>
                <a:gd name="connsiteX2" fmla="*/ 2345691 w 2351095"/>
                <a:gd name="connsiteY2" fmla="*/ 974467 h 2661735"/>
                <a:gd name="connsiteX3" fmla="*/ 2351095 w 2351095"/>
                <a:gd name="connsiteY3" fmla="*/ 969865 h 2661735"/>
                <a:gd name="connsiteX4" fmla="*/ 2338698 w 2351095"/>
                <a:gd name="connsiteY4" fmla="*/ 2121194 h 2661735"/>
                <a:gd name="connsiteX5" fmla="*/ 1707358 w 2351095"/>
                <a:gd name="connsiteY5" fmla="*/ 2658833 h 2661735"/>
                <a:gd name="connsiteX6" fmla="*/ 1704900 w 2351095"/>
                <a:gd name="connsiteY6" fmla="*/ 2661735 h 2661735"/>
                <a:gd name="connsiteX7" fmla="*/ 711011 w 2351095"/>
                <a:gd name="connsiteY7" fmla="*/ 1841079 h 2661735"/>
                <a:gd name="connsiteX8" fmla="*/ 711020 w 2351095"/>
                <a:gd name="connsiteY8" fmla="*/ 1840219 h 2661735"/>
                <a:gd name="connsiteX9" fmla="*/ 191643 w 2351095"/>
                <a:gd name="connsiteY9" fmla="*/ 2283882 h 2661735"/>
                <a:gd name="connsiteX10" fmla="*/ 189221 w 2351095"/>
                <a:gd name="connsiteY10" fmla="*/ 2285050 h 2661735"/>
                <a:gd name="connsiteX11" fmla="*/ 0 w 2351095"/>
                <a:gd name="connsiteY11" fmla="*/ 2127656 h 2661735"/>
                <a:gd name="connsiteX12" fmla="*/ 12320 w 2351095"/>
                <a:gd name="connsiteY12" fmla="*/ 983955 h 2661735"/>
                <a:gd name="connsiteX13" fmla="*/ 11609 w 2351095"/>
                <a:gd name="connsiteY13" fmla="*/ 983371 h 2661735"/>
                <a:gd name="connsiteX14" fmla="*/ 12333 w 2351095"/>
                <a:gd name="connsiteY14" fmla="*/ 982755 h 2661735"/>
                <a:gd name="connsiteX15" fmla="*/ 12403 w 2351095"/>
                <a:gd name="connsiteY15" fmla="*/ 976237 h 2661735"/>
                <a:gd name="connsiteX16" fmla="*/ 16239 w 2351095"/>
                <a:gd name="connsiteY16" fmla="*/ 979428 h 2661735"/>
                <a:gd name="connsiteX17" fmla="*/ 642954 w 2351095"/>
                <a:gd name="connsiteY17" fmla="*/ 445653 h 2661735"/>
                <a:gd name="connsiteX18" fmla="*/ 1164730 w 2351095"/>
                <a:gd name="connsiteY18" fmla="*/ 0 h 26617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2351095" h="2661735">
                  <a:moveTo>
                    <a:pt x="1164730" y="0"/>
                  </a:moveTo>
                  <a:lnTo>
                    <a:pt x="2156905" y="820645"/>
                  </a:lnTo>
                  <a:lnTo>
                    <a:pt x="2345691" y="974467"/>
                  </a:lnTo>
                  <a:lnTo>
                    <a:pt x="2351095" y="969865"/>
                  </a:lnTo>
                  <a:lnTo>
                    <a:pt x="2338698" y="2121194"/>
                  </a:lnTo>
                  <a:lnTo>
                    <a:pt x="1707358" y="2658833"/>
                  </a:lnTo>
                  <a:lnTo>
                    <a:pt x="1704900" y="2661735"/>
                  </a:lnTo>
                  <a:lnTo>
                    <a:pt x="711011" y="1841079"/>
                  </a:lnTo>
                  <a:cubicBezTo>
                    <a:pt x="711014" y="1840792"/>
                    <a:pt x="711017" y="1840506"/>
                    <a:pt x="711020" y="1840219"/>
                  </a:cubicBezTo>
                  <a:lnTo>
                    <a:pt x="191643" y="2283882"/>
                  </a:lnTo>
                  <a:lnTo>
                    <a:pt x="189221" y="2285050"/>
                  </a:lnTo>
                  <a:lnTo>
                    <a:pt x="0" y="2127656"/>
                  </a:lnTo>
                  <a:lnTo>
                    <a:pt x="12320" y="983955"/>
                  </a:lnTo>
                  <a:lnTo>
                    <a:pt x="11609" y="983371"/>
                  </a:lnTo>
                  <a:lnTo>
                    <a:pt x="12333" y="982755"/>
                  </a:lnTo>
                  <a:cubicBezTo>
                    <a:pt x="12356" y="980582"/>
                    <a:pt x="12380" y="978410"/>
                    <a:pt x="12403" y="976237"/>
                  </a:cubicBezTo>
                  <a:lnTo>
                    <a:pt x="16239" y="979428"/>
                  </a:lnTo>
                  <a:lnTo>
                    <a:pt x="642954" y="445653"/>
                  </a:lnTo>
                  <a:lnTo>
                    <a:pt x="1164730" y="0"/>
                  </a:lnTo>
                  <a:close/>
                </a:path>
              </a:pathLst>
            </a:custGeom>
            <a:solidFill>
              <a:schemeClr val="accent4">
                <a:lumMod val="75000"/>
              </a:schemeClr>
            </a:solidFill>
            <a:ln w="12700">
              <a:miter lim="400000"/>
            </a:ln>
          </p:spPr>
          <p:txBody>
            <a:bodyPr lIns="28575" tIns="28575" rIns="28575" bIns="28575" anchor="ctr"/>
            <a:lstStyle/>
            <a:p>
              <a:endParaRPr sz="2250">
                <a:solidFill>
                  <a:srgbClr val="FFFFFF"/>
                </a:solidFill>
              </a:endParaRPr>
            </a:p>
          </p:txBody>
        </p:sp>
        <p:grpSp>
          <p:nvGrpSpPr>
            <p:cNvPr id="34" name="Group 33">
              <a:extLst>
                <a:ext uri="{FF2B5EF4-FFF2-40B4-BE49-F238E27FC236}">
                  <a16:creationId xmlns:a16="http://schemas.microsoft.com/office/drawing/2014/main" id="{887C8394-2D37-4582-928C-399C32E349E4}"/>
                </a:ext>
              </a:extLst>
            </p:cNvPr>
            <p:cNvGrpSpPr/>
            <p:nvPr/>
          </p:nvGrpSpPr>
          <p:grpSpPr>
            <a:xfrm>
              <a:off x="8968871" y="2039989"/>
              <a:ext cx="2347920" cy="2661735"/>
              <a:chOff x="-137695" y="2039989"/>
              <a:chExt cx="2347920" cy="2661735"/>
            </a:xfrm>
          </p:grpSpPr>
          <p:sp>
            <p:nvSpPr>
              <p:cNvPr id="35" name="Shape">
                <a:extLst>
                  <a:ext uri="{FF2B5EF4-FFF2-40B4-BE49-F238E27FC236}">
                    <a16:creationId xmlns:a16="http://schemas.microsoft.com/office/drawing/2014/main" id="{0A10B3DB-00D3-4544-A11B-028B72BD2D53}"/>
                  </a:ext>
                </a:extLst>
              </p:cNvPr>
              <p:cNvSpPr/>
              <p:nvPr/>
            </p:nvSpPr>
            <p:spPr>
              <a:xfrm>
                <a:off x="-137695" y="2729740"/>
                <a:ext cx="1717303" cy="1971984"/>
              </a:xfrm>
              <a:custGeom>
                <a:avLst/>
                <a:gdLst/>
                <a:ahLst/>
                <a:cxnLst>
                  <a:cxn ang="0">
                    <a:pos x="wd2" y="hd2"/>
                  </a:cxn>
                  <a:cxn ang="5400000">
                    <a:pos x="wd2" y="hd2"/>
                  </a:cxn>
                  <a:cxn ang="10800000">
                    <a:pos x="wd2" y="hd2"/>
                  </a:cxn>
                  <a:cxn ang="16200000">
                    <a:pos x="wd2" y="hd2"/>
                  </a:cxn>
                </a:cxnLst>
                <a:rect l="0" t="0" r="r" b="b"/>
                <a:pathLst>
                  <a:path w="21600" h="21600" extrusionOk="0">
                    <a:moveTo>
                      <a:pt x="2536" y="4862"/>
                    </a:moveTo>
                    <a:lnTo>
                      <a:pt x="2380" y="17474"/>
                    </a:lnTo>
                    <a:lnTo>
                      <a:pt x="0" y="15750"/>
                    </a:lnTo>
                    <a:lnTo>
                      <a:pt x="156" y="3138"/>
                    </a:lnTo>
                    <a:lnTo>
                      <a:pt x="2536" y="4862"/>
                    </a:lnTo>
                    <a:close/>
                    <a:moveTo>
                      <a:pt x="9098" y="0"/>
                    </a:moveTo>
                    <a:lnTo>
                      <a:pt x="8943" y="12611"/>
                    </a:lnTo>
                    <a:lnTo>
                      <a:pt x="21444" y="21600"/>
                    </a:lnTo>
                    <a:lnTo>
                      <a:pt x="21600" y="8989"/>
                    </a:lnTo>
                    <a:lnTo>
                      <a:pt x="9098" y="0"/>
                    </a:lnTo>
                    <a:close/>
                  </a:path>
                </a:pathLst>
              </a:custGeom>
              <a:solidFill>
                <a:schemeClr val="accent4">
                  <a:lumMod val="50000"/>
                </a:schemeClr>
              </a:solidFill>
              <a:ln w="12700">
                <a:miter lim="400000"/>
              </a:ln>
            </p:spPr>
            <p:txBody>
              <a:bodyPr lIns="28575" tIns="28575" rIns="28575" bIns="28575" anchor="ctr"/>
              <a:lstStyle/>
              <a:p>
                <a:pPr>
                  <a:defRPr sz="3000">
                    <a:solidFill>
                      <a:srgbClr val="FFFFFF"/>
                    </a:solidFill>
                  </a:defRPr>
                </a:pPr>
                <a:endParaRPr sz="2250"/>
              </a:p>
            </p:txBody>
          </p:sp>
          <p:sp>
            <p:nvSpPr>
              <p:cNvPr id="36" name="Shape">
                <a:extLst>
                  <a:ext uri="{FF2B5EF4-FFF2-40B4-BE49-F238E27FC236}">
                    <a16:creationId xmlns:a16="http://schemas.microsoft.com/office/drawing/2014/main" id="{C8B6564A-B430-4E83-8B5E-6AD8B10741CE}"/>
                  </a:ext>
                </a:extLst>
              </p:cNvPr>
              <p:cNvSpPr/>
              <p:nvPr/>
            </p:nvSpPr>
            <p:spPr>
              <a:xfrm>
                <a:off x="-126086" y="2039989"/>
                <a:ext cx="2336311" cy="1515685"/>
              </a:xfrm>
              <a:custGeom>
                <a:avLst/>
                <a:gdLst/>
                <a:ahLst/>
                <a:cxnLst>
                  <a:cxn ang="0">
                    <a:pos x="wd2" y="hd2"/>
                  </a:cxn>
                  <a:cxn ang="5400000">
                    <a:pos x="wd2" y="hd2"/>
                  </a:cxn>
                  <a:cxn ang="10800000">
                    <a:pos x="wd2" y="hd2"/>
                  </a:cxn>
                  <a:cxn ang="16200000">
                    <a:pos x="wd2" y="hd2"/>
                  </a:cxn>
                </a:cxnLst>
                <a:rect l="0" t="0" r="r" b="b"/>
                <a:pathLst>
                  <a:path w="21600" h="21600" extrusionOk="0">
                    <a:moveTo>
                      <a:pt x="21600" y="13913"/>
                    </a:moveTo>
                    <a:lnTo>
                      <a:pt x="15763" y="21600"/>
                    </a:lnTo>
                    <a:lnTo>
                      <a:pt x="6573" y="9905"/>
                    </a:lnTo>
                    <a:lnTo>
                      <a:pt x="1750" y="16232"/>
                    </a:lnTo>
                    <a:lnTo>
                      <a:pt x="0" y="14014"/>
                    </a:lnTo>
                    <a:lnTo>
                      <a:pt x="5837" y="6351"/>
                    </a:lnTo>
                    <a:lnTo>
                      <a:pt x="10661" y="0"/>
                    </a:lnTo>
                    <a:lnTo>
                      <a:pt x="19834" y="11695"/>
                    </a:lnTo>
                    <a:close/>
                  </a:path>
                </a:pathLst>
              </a:custGeom>
              <a:solidFill>
                <a:schemeClr val="accent4"/>
              </a:solidFill>
              <a:ln w="12700">
                <a:miter lim="400000"/>
              </a:ln>
            </p:spPr>
            <p:txBody>
              <a:bodyPr lIns="28575" tIns="28575" rIns="28575" bIns="28575" anchor="ctr"/>
              <a:lstStyle/>
              <a:p>
                <a:pPr>
                  <a:defRPr sz="3000">
                    <a:solidFill>
                      <a:srgbClr val="FFFFFF"/>
                    </a:solidFill>
                  </a:defRPr>
                </a:pPr>
                <a:endParaRPr sz="2250"/>
              </a:p>
            </p:txBody>
          </p:sp>
        </p:grpSp>
      </p:grpSp>
      <p:pic>
        <p:nvPicPr>
          <p:cNvPr id="12" name="Graphic 11" descr="Bar graph with upward trend with solid fill">
            <a:extLst>
              <a:ext uri="{FF2B5EF4-FFF2-40B4-BE49-F238E27FC236}">
                <a16:creationId xmlns:a16="http://schemas.microsoft.com/office/drawing/2014/main" id="{43BC859C-1401-4B23-84E3-5D84C72578CA}"/>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5008007" y="1494340"/>
            <a:ext cx="676406" cy="676406"/>
          </a:xfrm>
          <a:prstGeom prst="rect">
            <a:avLst/>
          </a:prstGeom>
          <a:effectLst>
            <a:outerShdw blurRad="50800" dist="38100" dir="2700000" algn="tl" rotWithShape="0">
              <a:prstClr val="black">
                <a:alpha val="40000"/>
              </a:prstClr>
            </a:outerShdw>
          </a:effectLst>
        </p:spPr>
      </p:pic>
      <p:pic>
        <p:nvPicPr>
          <p:cNvPr id="14" name="Graphic 13" descr="Stopwatch 75% with solid fill">
            <a:extLst>
              <a:ext uri="{FF2B5EF4-FFF2-40B4-BE49-F238E27FC236}">
                <a16:creationId xmlns:a16="http://schemas.microsoft.com/office/drawing/2014/main" id="{9D320ABE-F8B8-463A-AE30-3057133E786D}"/>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4409531" y="2729682"/>
            <a:ext cx="676406" cy="676406"/>
          </a:xfrm>
          <a:prstGeom prst="rect">
            <a:avLst/>
          </a:prstGeom>
          <a:effectLst>
            <a:outerShdw blurRad="50800" dist="38100" dir="2700000" algn="tl" rotWithShape="0">
              <a:prstClr val="black">
                <a:alpha val="40000"/>
              </a:prstClr>
            </a:outerShdw>
          </a:effectLst>
        </p:spPr>
      </p:pic>
      <p:grpSp>
        <p:nvGrpSpPr>
          <p:cNvPr id="62" name="Group 61">
            <a:extLst>
              <a:ext uri="{FF2B5EF4-FFF2-40B4-BE49-F238E27FC236}">
                <a16:creationId xmlns:a16="http://schemas.microsoft.com/office/drawing/2014/main" id="{1FA59D85-98A7-4EA8-A8DA-28D933943BE1}"/>
              </a:ext>
            </a:extLst>
          </p:cNvPr>
          <p:cNvGrpSpPr/>
          <p:nvPr/>
        </p:nvGrpSpPr>
        <p:grpSpPr>
          <a:xfrm>
            <a:off x="2986346" y="3436324"/>
            <a:ext cx="2172071" cy="2639069"/>
            <a:chOff x="4381145" y="3178063"/>
            <a:chExt cx="2349053" cy="2854102"/>
          </a:xfrm>
        </p:grpSpPr>
        <p:sp>
          <p:nvSpPr>
            <p:cNvPr id="18" name="Freeform: Shape 17">
              <a:extLst>
                <a:ext uri="{FF2B5EF4-FFF2-40B4-BE49-F238E27FC236}">
                  <a16:creationId xmlns:a16="http://schemas.microsoft.com/office/drawing/2014/main" id="{D4BEECB6-0ACF-4FCC-9E0B-43ED152B897E}"/>
                </a:ext>
              </a:extLst>
            </p:cNvPr>
            <p:cNvSpPr/>
            <p:nvPr/>
          </p:nvSpPr>
          <p:spPr>
            <a:xfrm>
              <a:off x="4381145" y="3178063"/>
              <a:ext cx="2349053" cy="2854102"/>
            </a:xfrm>
            <a:custGeom>
              <a:avLst/>
              <a:gdLst>
                <a:gd name="connsiteX0" fmla="*/ 1165894 w 2349053"/>
                <a:gd name="connsiteY0" fmla="*/ 0 h 2854102"/>
                <a:gd name="connsiteX1" fmla="*/ 2159804 w 2349053"/>
                <a:gd name="connsiteY1" fmla="*/ 818905 h 2854102"/>
                <a:gd name="connsiteX2" fmla="*/ 2349053 w 2349053"/>
                <a:gd name="connsiteY2" fmla="*/ 976244 h 2854102"/>
                <a:gd name="connsiteX3" fmla="*/ 2272764 w 2349053"/>
                <a:gd name="connsiteY3" fmla="*/ 1041401 h 2854102"/>
                <a:gd name="connsiteX4" fmla="*/ 2346513 w 2349053"/>
                <a:gd name="connsiteY4" fmla="*/ 981160 h 2854102"/>
                <a:gd name="connsiteX5" fmla="*/ 2334133 w 2349053"/>
                <a:gd name="connsiteY5" fmla="*/ 1893786 h 2854102"/>
                <a:gd name="connsiteX6" fmla="*/ 1158017 w 2349053"/>
                <a:gd name="connsiteY6" fmla="*/ 2854102 h 2854102"/>
                <a:gd name="connsiteX7" fmla="*/ 1158062 w 2349053"/>
                <a:gd name="connsiteY7" fmla="*/ 2850245 h 2854102"/>
                <a:gd name="connsiteX8" fmla="*/ 0 w 2349053"/>
                <a:gd name="connsiteY8" fmla="*/ 1893794 h 2854102"/>
                <a:gd name="connsiteX9" fmla="*/ 12358 w 2349053"/>
                <a:gd name="connsiteY9" fmla="*/ 981161 h 2854102"/>
                <a:gd name="connsiteX10" fmla="*/ 209476 w 2349053"/>
                <a:gd name="connsiteY10" fmla="*/ 1143962 h 2854102"/>
                <a:gd name="connsiteX11" fmla="*/ 193169 w 2349053"/>
                <a:gd name="connsiteY11" fmla="*/ 1130145 h 2854102"/>
                <a:gd name="connsiteX12" fmla="*/ 14511 w 2349053"/>
                <a:gd name="connsiteY12" fmla="*/ 981583 h 2854102"/>
                <a:gd name="connsiteX13" fmla="*/ 644081 w 2349053"/>
                <a:gd name="connsiteY13" fmla="*/ 443879 h 2854102"/>
                <a:gd name="connsiteX0" fmla="*/ 1165894 w 2349053"/>
                <a:gd name="connsiteY0" fmla="*/ 0 h 2854102"/>
                <a:gd name="connsiteX1" fmla="*/ 2159804 w 2349053"/>
                <a:gd name="connsiteY1" fmla="*/ 818905 h 2854102"/>
                <a:gd name="connsiteX2" fmla="*/ 2349053 w 2349053"/>
                <a:gd name="connsiteY2" fmla="*/ 976244 h 2854102"/>
                <a:gd name="connsiteX3" fmla="*/ 2272764 w 2349053"/>
                <a:gd name="connsiteY3" fmla="*/ 1041401 h 2854102"/>
                <a:gd name="connsiteX4" fmla="*/ 2346513 w 2349053"/>
                <a:gd name="connsiteY4" fmla="*/ 981160 h 2854102"/>
                <a:gd name="connsiteX5" fmla="*/ 2334133 w 2349053"/>
                <a:gd name="connsiteY5" fmla="*/ 1893786 h 2854102"/>
                <a:gd name="connsiteX6" fmla="*/ 1158017 w 2349053"/>
                <a:gd name="connsiteY6" fmla="*/ 2854102 h 2854102"/>
                <a:gd name="connsiteX7" fmla="*/ 1158062 w 2349053"/>
                <a:gd name="connsiteY7" fmla="*/ 2850245 h 2854102"/>
                <a:gd name="connsiteX8" fmla="*/ 0 w 2349053"/>
                <a:gd name="connsiteY8" fmla="*/ 1893794 h 2854102"/>
                <a:gd name="connsiteX9" fmla="*/ 12358 w 2349053"/>
                <a:gd name="connsiteY9" fmla="*/ 981161 h 2854102"/>
                <a:gd name="connsiteX10" fmla="*/ 193169 w 2349053"/>
                <a:gd name="connsiteY10" fmla="*/ 1130145 h 2854102"/>
                <a:gd name="connsiteX11" fmla="*/ 14511 w 2349053"/>
                <a:gd name="connsiteY11" fmla="*/ 981583 h 2854102"/>
                <a:gd name="connsiteX12" fmla="*/ 644081 w 2349053"/>
                <a:gd name="connsiteY12" fmla="*/ 443879 h 2854102"/>
                <a:gd name="connsiteX13" fmla="*/ 1165894 w 2349053"/>
                <a:gd name="connsiteY13" fmla="*/ 0 h 2854102"/>
                <a:gd name="connsiteX0" fmla="*/ 1165894 w 2349053"/>
                <a:gd name="connsiteY0" fmla="*/ 0 h 2854102"/>
                <a:gd name="connsiteX1" fmla="*/ 2159804 w 2349053"/>
                <a:gd name="connsiteY1" fmla="*/ 818905 h 2854102"/>
                <a:gd name="connsiteX2" fmla="*/ 2349053 w 2349053"/>
                <a:gd name="connsiteY2" fmla="*/ 976244 h 2854102"/>
                <a:gd name="connsiteX3" fmla="*/ 2272764 w 2349053"/>
                <a:gd name="connsiteY3" fmla="*/ 1041401 h 2854102"/>
                <a:gd name="connsiteX4" fmla="*/ 2346513 w 2349053"/>
                <a:gd name="connsiteY4" fmla="*/ 981160 h 2854102"/>
                <a:gd name="connsiteX5" fmla="*/ 2334133 w 2349053"/>
                <a:gd name="connsiteY5" fmla="*/ 1893786 h 2854102"/>
                <a:gd name="connsiteX6" fmla="*/ 1158017 w 2349053"/>
                <a:gd name="connsiteY6" fmla="*/ 2854102 h 2854102"/>
                <a:gd name="connsiteX7" fmla="*/ 1158062 w 2349053"/>
                <a:gd name="connsiteY7" fmla="*/ 2850245 h 2854102"/>
                <a:gd name="connsiteX8" fmla="*/ 0 w 2349053"/>
                <a:gd name="connsiteY8" fmla="*/ 1893794 h 2854102"/>
                <a:gd name="connsiteX9" fmla="*/ 12358 w 2349053"/>
                <a:gd name="connsiteY9" fmla="*/ 981161 h 2854102"/>
                <a:gd name="connsiteX10" fmla="*/ 14511 w 2349053"/>
                <a:gd name="connsiteY10" fmla="*/ 981583 h 2854102"/>
                <a:gd name="connsiteX11" fmla="*/ 644081 w 2349053"/>
                <a:gd name="connsiteY11" fmla="*/ 443879 h 2854102"/>
                <a:gd name="connsiteX12" fmla="*/ 1165894 w 2349053"/>
                <a:gd name="connsiteY12" fmla="*/ 0 h 2854102"/>
                <a:gd name="connsiteX0" fmla="*/ 1165894 w 2349053"/>
                <a:gd name="connsiteY0" fmla="*/ 0 h 2854102"/>
                <a:gd name="connsiteX1" fmla="*/ 2159804 w 2349053"/>
                <a:gd name="connsiteY1" fmla="*/ 818905 h 2854102"/>
                <a:gd name="connsiteX2" fmla="*/ 2349053 w 2349053"/>
                <a:gd name="connsiteY2" fmla="*/ 976244 h 2854102"/>
                <a:gd name="connsiteX3" fmla="*/ 2346513 w 2349053"/>
                <a:gd name="connsiteY3" fmla="*/ 981160 h 2854102"/>
                <a:gd name="connsiteX4" fmla="*/ 2334133 w 2349053"/>
                <a:gd name="connsiteY4" fmla="*/ 1893786 h 2854102"/>
                <a:gd name="connsiteX5" fmla="*/ 1158017 w 2349053"/>
                <a:gd name="connsiteY5" fmla="*/ 2854102 h 2854102"/>
                <a:gd name="connsiteX6" fmla="*/ 1158062 w 2349053"/>
                <a:gd name="connsiteY6" fmla="*/ 2850245 h 2854102"/>
                <a:gd name="connsiteX7" fmla="*/ 0 w 2349053"/>
                <a:gd name="connsiteY7" fmla="*/ 1893794 h 2854102"/>
                <a:gd name="connsiteX8" fmla="*/ 12358 w 2349053"/>
                <a:gd name="connsiteY8" fmla="*/ 981161 h 2854102"/>
                <a:gd name="connsiteX9" fmla="*/ 14511 w 2349053"/>
                <a:gd name="connsiteY9" fmla="*/ 981583 h 2854102"/>
                <a:gd name="connsiteX10" fmla="*/ 644081 w 2349053"/>
                <a:gd name="connsiteY10" fmla="*/ 443879 h 2854102"/>
                <a:gd name="connsiteX11" fmla="*/ 1165894 w 2349053"/>
                <a:gd name="connsiteY11" fmla="*/ 0 h 28541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349053" h="2854102">
                  <a:moveTo>
                    <a:pt x="1165894" y="0"/>
                  </a:moveTo>
                  <a:lnTo>
                    <a:pt x="2159804" y="818905"/>
                  </a:lnTo>
                  <a:lnTo>
                    <a:pt x="2349053" y="976244"/>
                  </a:lnTo>
                  <a:lnTo>
                    <a:pt x="2346513" y="981160"/>
                  </a:lnTo>
                  <a:lnTo>
                    <a:pt x="2334133" y="1893786"/>
                  </a:lnTo>
                  <a:lnTo>
                    <a:pt x="1158017" y="2854102"/>
                  </a:lnTo>
                  <a:cubicBezTo>
                    <a:pt x="1158032" y="2852816"/>
                    <a:pt x="1158047" y="2851531"/>
                    <a:pt x="1158062" y="2850245"/>
                  </a:cubicBezTo>
                  <a:lnTo>
                    <a:pt x="0" y="1893794"/>
                  </a:lnTo>
                  <a:lnTo>
                    <a:pt x="12358" y="981161"/>
                  </a:lnTo>
                  <a:lnTo>
                    <a:pt x="14511" y="981583"/>
                  </a:lnTo>
                  <a:lnTo>
                    <a:pt x="644081" y="443879"/>
                  </a:lnTo>
                  <a:lnTo>
                    <a:pt x="1165894" y="0"/>
                  </a:lnTo>
                  <a:close/>
                </a:path>
              </a:pathLst>
            </a:custGeom>
            <a:solidFill>
              <a:schemeClr val="accent2"/>
            </a:solidFill>
            <a:ln w="12700">
              <a:miter lim="400000"/>
            </a:ln>
          </p:spPr>
          <p:txBody>
            <a:bodyPr wrap="square" lIns="28575" tIns="28575" rIns="28575" bIns="28575" anchor="ctr">
              <a:noAutofit/>
            </a:bodyPr>
            <a:lstStyle/>
            <a:p>
              <a:pPr>
                <a:defRPr sz="3000">
                  <a:solidFill>
                    <a:srgbClr val="FFFFFF"/>
                  </a:solidFill>
                </a:defRPr>
              </a:pPr>
              <a:endParaRPr sz="2250"/>
            </a:p>
          </p:txBody>
        </p:sp>
        <p:grpSp>
          <p:nvGrpSpPr>
            <p:cNvPr id="19" name="Group 18">
              <a:extLst>
                <a:ext uri="{FF2B5EF4-FFF2-40B4-BE49-F238E27FC236}">
                  <a16:creationId xmlns:a16="http://schemas.microsoft.com/office/drawing/2014/main" id="{FA1E1C5B-1FBE-456F-8C7C-49AE93DFFF9A}"/>
                </a:ext>
              </a:extLst>
            </p:cNvPr>
            <p:cNvGrpSpPr/>
            <p:nvPr/>
          </p:nvGrpSpPr>
          <p:grpSpPr>
            <a:xfrm>
              <a:off x="4381145" y="4159223"/>
              <a:ext cx="2346513" cy="1872942"/>
              <a:chOff x="4381145" y="4159223"/>
              <a:chExt cx="2346513" cy="1872942"/>
            </a:xfrm>
          </p:grpSpPr>
          <p:sp>
            <p:nvSpPr>
              <p:cNvPr id="9" name="Shape">
                <a:extLst>
                  <a:ext uri="{FF2B5EF4-FFF2-40B4-BE49-F238E27FC236}">
                    <a16:creationId xmlns:a16="http://schemas.microsoft.com/office/drawing/2014/main" id="{D7580033-1DDE-4A14-A953-EED115F0B5EF}"/>
                  </a:ext>
                </a:extLst>
              </p:cNvPr>
              <p:cNvSpPr/>
              <p:nvPr/>
            </p:nvSpPr>
            <p:spPr>
              <a:xfrm>
                <a:off x="4381145" y="4159224"/>
                <a:ext cx="1170808" cy="1869404"/>
              </a:xfrm>
              <a:custGeom>
                <a:avLst/>
                <a:gdLst/>
                <a:ahLst/>
                <a:cxnLst>
                  <a:cxn ang="0">
                    <a:pos x="wd2" y="hd2"/>
                  </a:cxn>
                  <a:cxn ang="5400000">
                    <a:pos x="wd2" y="hd2"/>
                  </a:cxn>
                  <a:cxn ang="10800000">
                    <a:pos x="wd2" y="hd2"/>
                  </a:cxn>
                  <a:cxn ang="16200000">
                    <a:pos x="wd2" y="hd2"/>
                  </a:cxn>
                </a:cxnLst>
                <a:rect l="0" t="0" r="r" b="b"/>
                <a:pathLst>
                  <a:path w="21600" h="21600" extrusionOk="0">
                    <a:moveTo>
                      <a:pt x="21600" y="11055"/>
                    </a:moveTo>
                    <a:lnTo>
                      <a:pt x="21372" y="21600"/>
                    </a:lnTo>
                    <a:lnTo>
                      <a:pt x="0" y="10545"/>
                    </a:lnTo>
                    <a:lnTo>
                      <a:pt x="228" y="0"/>
                    </a:lnTo>
                    <a:close/>
                  </a:path>
                </a:pathLst>
              </a:custGeom>
              <a:solidFill>
                <a:schemeClr val="accent2">
                  <a:lumMod val="50000"/>
                </a:schemeClr>
              </a:solidFill>
              <a:ln w="12700">
                <a:miter lim="400000"/>
              </a:ln>
            </p:spPr>
            <p:txBody>
              <a:bodyPr lIns="28575" tIns="28575" rIns="28575" bIns="28575" anchor="ctr"/>
              <a:lstStyle/>
              <a:p>
                <a:pPr>
                  <a:defRPr sz="3000">
                    <a:solidFill>
                      <a:srgbClr val="FFFFFF"/>
                    </a:solidFill>
                  </a:defRPr>
                </a:pPr>
                <a:endParaRPr sz="2250"/>
              </a:p>
            </p:txBody>
          </p:sp>
          <p:sp>
            <p:nvSpPr>
              <p:cNvPr id="10" name="Shape">
                <a:extLst>
                  <a:ext uri="{FF2B5EF4-FFF2-40B4-BE49-F238E27FC236}">
                    <a16:creationId xmlns:a16="http://schemas.microsoft.com/office/drawing/2014/main" id="{905C025B-7774-40B3-AD33-FD61CD2CE992}"/>
                  </a:ext>
                </a:extLst>
              </p:cNvPr>
              <p:cNvSpPr/>
              <p:nvPr/>
            </p:nvSpPr>
            <p:spPr>
              <a:xfrm>
                <a:off x="5539162" y="4159223"/>
                <a:ext cx="1188496" cy="1872942"/>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21375" y="10525"/>
                    </a:lnTo>
                    <a:lnTo>
                      <a:pt x="0" y="21600"/>
                    </a:lnTo>
                    <a:lnTo>
                      <a:pt x="193" y="11096"/>
                    </a:lnTo>
                    <a:close/>
                  </a:path>
                </a:pathLst>
              </a:custGeom>
              <a:solidFill>
                <a:schemeClr val="accent2">
                  <a:lumMod val="75000"/>
                </a:schemeClr>
              </a:solidFill>
              <a:ln w="12700">
                <a:miter lim="400000"/>
              </a:ln>
            </p:spPr>
            <p:txBody>
              <a:bodyPr lIns="28575" tIns="28575" rIns="28575" bIns="28575" anchor="ctr"/>
              <a:lstStyle/>
              <a:p>
                <a:pPr>
                  <a:defRPr sz="3000">
                    <a:solidFill>
                      <a:srgbClr val="FFFFFF"/>
                    </a:solidFill>
                  </a:defRPr>
                </a:pPr>
                <a:endParaRPr sz="2250"/>
              </a:p>
            </p:txBody>
          </p:sp>
        </p:grpSp>
      </p:grpSp>
      <p:pic>
        <p:nvPicPr>
          <p:cNvPr id="13" name="Graphic 12" descr="Single gear with solid fill">
            <a:extLst>
              <a:ext uri="{FF2B5EF4-FFF2-40B4-BE49-F238E27FC236}">
                <a16:creationId xmlns:a16="http://schemas.microsoft.com/office/drawing/2014/main" id="{03A900E3-F6A8-4FF7-B303-B2B5F41B8DE7}"/>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3731914" y="4010219"/>
            <a:ext cx="676406" cy="676406"/>
          </a:xfrm>
          <a:prstGeom prst="rect">
            <a:avLst/>
          </a:prstGeom>
          <a:effectLst>
            <a:outerShdw blurRad="50800" dist="38100" dir="2700000" algn="tl" rotWithShape="0">
              <a:prstClr val="black">
                <a:alpha val="40000"/>
              </a:prstClr>
            </a:outerShdw>
          </a:effectLst>
        </p:spPr>
      </p:pic>
      <p:grpSp>
        <p:nvGrpSpPr>
          <p:cNvPr id="63" name="Group 62">
            <a:extLst>
              <a:ext uri="{FF2B5EF4-FFF2-40B4-BE49-F238E27FC236}">
                <a16:creationId xmlns:a16="http://schemas.microsoft.com/office/drawing/2014/main" id="{BAB2BFBA-03B3-4E4C-800D-C51C9DF6DAF4}"/>
              </a:ext>
            </a:extLst>
          </p:cNvPr>
          <p:cNvGrpSpPr/>
          <p:nvPr/>
        </p:nvGrpSpPr>
        <p:grpSpPr>
          <a:xfrm>
            <a:off x="6695611" y="2914161"/>
            <a:ext cx="2194560" cy="1260003"/>
            <a:chOff x="8921977" y="1394910"/>
            <a:chExt cx="2926080" cy="1680003"/>
          </a:xfrm>
        </p:grpSpPr>
        <p:sp>
          <p:nvSpPr>
            <p:cNvPr id="64" name="TextBox 63">
              <a:extLst>
                <a:ext uri="{FF2B5EF4-FFF2-40B4-BE49-F238E27FC236}">
                  <a16:creationId xmlns:a16="http://schemas.microsoft.com/office/drawing/2014/main" id="{F8B71905-FACD-484C-8D8E-15AE9CFEB395}"/>
                </a:ext>
              </a:extLst>
            </p:cNvPr>
            <p:cNvSpPr txBox="1"/>
            <p:nvPr/>
          </p:nvSpPr>
          <p:spPr>
            <a:xfrm>
              <a:off x="8921977" y="1394910"/>
              <a:ext cx="2926080" cy="533480"/>
            </a:xfrm>
            <a:prstGeom prst="rect">
              <a:avLst/>
            </a:prstGeom>
            <a:noFill/>
          </p:spPr>
          <p:txBody>
            <a:bodyPr wrap="square" lIns="0" rIns="0" rtlCol="0" anchor="b">
              <a:spAutoFit/>
            </a:bodyPr>
            <a:lstStyle/>
            <a:p>
              <a:r>
                <a:rPr lang="en-US" sz="2000" b="1" noProof="1">
                  <a:solidFill>
                    <a:schemeClr val="accent4">
                      <a:lumMod val="50000"/>
                    </a:schemeClr>
                  </a:solidFill>
                </a:rPr>
                <a:t>Lorem Ipsum</a:t>
              </a:r>
            </a:p>
          </p:txBody>
        </p:sp>
        <p:sp>
          <p:nvSpPr>
            <p:cNvPr id="65" name="TextBox 64">
              <a:extLst>
                <a:ext uri="{FF2B5EF4-FFF2-40B4-BE49-F238E27FC236}">
                  <a16:creationId xmlns:a16="http://schemas.microsoft.com/office/drawing/2014/main" id="{828DA24F-3A9E-4597-8060-30C3241E74CF}"/>
                </a:ext>
              </a:extLst>
            </p:cNvPr>
            <p:cNvSpPr txBox="1"/>
            <p:nvPr/>
          </p:nvSpPr>
          <p:spPr>
            <a:xfrm>
              <a:off x="8921977" y="1925882"/>
              <a:ext cx="2926080" cy="1149031"/>
            </a:xfrm>
            <a:prstGeom prst="rect">
              <a:avLst/>
            </a:prstGeom>
            <a:noFill/>
          </p:spPr>
          <p:txBody>
            <a:bodyPr wrap="square" lIns="0" rIns="0" rtlCol="0" anchor="t">
              <a:spAutoFit/>
            </a:bodyPr>
            <a:lstStyle/>
            <a:p>
              <a:pPr algn="just"/>
              <a:r>
                <a:rPr lang="en-US" sz="1000" noProof="1">
                  <a:solidFill>
                    <a:schemeClr val="tx1">
                      <a:lumMod val="65000"/>
                      <a:lumOff val="35000"/>
                    </a:schemeClr>
                  </a:solidFill>
                </a:rPr>
                <a:t>Lorem ipsum dolor sit amet, nibh est. A magna maecenas, quam magna nec quis, lorem nunc. Suspendisse viverra sodales mauris, cras pharetra proin egestas arcu erat dolor, at amet. </a:t>
              </a:r>
            </a:p>
          </p:txBody>
        </p:sp>
      </p:grpSp>
      <p:grpSp>
        <p:nvGrpSpPr>
          <p:cNvPr id="66" name="Group 65">
            <a:extLst>
              <a:ext uri="{FF2B5EF4-FFF2-40B4-BE49-F238E27FC236}">
                <a16:creationId xmlns:a16="http://schemas.microsoft.com/office/drawing/2014/main" id="{0C691BD9-A38D-456F-B5EF-ECB44B6D3FC8}"/>
              </a:ext>
            </a:extLst>
          </p:cNvPr>
          <p:cNvGrpSpPr/>
          <p:nvPr/>
        </p:nvGrpSpPr>
        <p:grpSpPr>
          <a:xfrm>
            <a:off x="6695611" y="4600835"/>
            <a:ext cx="2194560" cy="1260003"/>
            <a:chOff x="8921977" y="4001571"/>
            <a:chExt cx="2926080" cy="1680003"/>
          </a:xfrm>
        </p:grpSpPr>
        <p:sp>
          <p:nvSpPr>
            <p:cNvPr id="67" name="TextBox 66">
              <a:extLst>
                <a:ext uri="{FF2B5EF4-FFF2-40B4-BE49-F238E27FC236}">
                  <a16:creationId xmlns:a16="http://schemas.microsoft.com/office/drawing/2014/main" id="{39C592BA-91ED-497D-B810-85157182A558}"/>
                </a:ext>
              </a:extLst>
            </p:cNvPr>
            <p:cNvSpPr txBox="1"/>
            <p:nvPr/>
          </p:nvSpPr>
          <p:spPr>
            <a:xfrm>
              <a:off x="8921977" y="4001571"/>
              <a:ext cx="2926080" cy="533480"/>
            </a:xfrm>
            <a:prstGeom prst="rect">
              <a:avLst/>
            </a:prstGeom>
            <a:noFill/>
          </p:spPr>
          <p:txBody>
            <a:bodyPr wrap="square" lIns="0" rIns="0" rtlCol="0" anchor="b">
              <a:spAutoFit/>
            </a:bodyPr>
            <a:lstStyle/>
            <a:p>
              <a:r>
                <a:rPr lang="en-US" sz="2000" b="1" noProof="1">
                  <a:solidFill>
                    <a:schemeClr val="accent2">
                      <a:lumMod val="75000"/>
                    </a:schemeClr>
                  </a:solidFill>
                </a:rPr>
                <a:t>Lorem Ipsum</a:t>
              </a:r>
            </a:p>
          </p:txBody>
        </p:sp>
        <p:sp>
          <p:nvSpPr>
            <p:cNvPr id="68" name="TextBox 67">
              <a:extLst>
                <a:ext uri="{FF2B5EF4-FFF2-40B4-BE49-F238E27FC236}">
                  <a16:creationId xmlns:a16="http://schemas.microsoft.com/office/drawing/2014/main" id="{0B88D566-C1F7-49DF-AC25-C179AEFE4E6E}"/>
                </a:ext>
              </a:extLst>
            </p:cNvPr>
            <p:cNvSpPr txBox="1"/>
            <p:nvPr/>
          </p:nvSpPr>
          <p:spPr>
            <a:xfrm>
              <a:off x="8921977" y="4532543"/>
              <a:ext cx="2926080" cy="1149031"/>
            </a:xfrm>
            <a:prstGeom prst="rect">
              <a:avLst/>
            </a:prstGeom>
            <a:noFill/>
          </p:spPr>
          <p:txBody>
            <a:bodyPr wrap="square" lIns="0" rIns="0" rtlCol="0" anchor="t">
              <a:spAutoFit/>
            </a:bodyPr>
            <a:lstStyle/>
            <a:p>
              <a:pPr algn="just"/>
              <a:r>
                <a:rPr lang="en-US" sz="1000" noProof="1">
                  <a:solidFill>
                    <a:schemeClr val="tx1">
                      <a:lumMod val="65000"/>
                      <a:lumOff val="35000"/>
                    </a:schemeClr>
                  </a:solidFill>
                </a:rPr>
                <a:t>Lorem ipsum dolor sit amet, nibh est. A magna maecenas, quam magna nec quis, lorem nunc. Suspendisse viverra sodales mauris, cras pharetra proin egestas arcu erat dolor, at amet. </a:t>
              </a:r>
            </a:p>
          </p:txBody>
        </p:sp>
      </p:grpSp>
      <p:grpSp>
        <p:nvGrpSpPr>
          <p:cNvPr id="69" name="Group 68">
            <a:extLst>
              <a:ext uri="{FF2B5EF4-FFF2-40B4-BE49-F238E27FC236}">
                <a16:creationId xmlns:a16="http://schemas.microsoft.com/office/drawing/2014/main" id="{27B783C8-2C06-4796-87F7-BE6E6E4019F9}"/>
              </a:ext>
            </a:extLst>
          </p:cNvPr>
          <p:cNvGrpSpPr/>
          <p:nvPr/>
        </p:nvGrpSpPr>
        <p:grpSpPr>
          <a:xfrm>
            <a:off x="6695611" y="1227488"/>
            <a:ext cx="2194560" cy="1260003"/>
            <a:chOff x="8921977" y="1394910"/>
            <a:chExt cx="2926080" cy="1680003"/>
          </a:xfrm>
        </p:grpSpPr>
        <p:sp>
          <p:nvSpPr>
            <p:cNvPr id="70" name="TextBox 69">
              <a:extLst>
                <a:ext uri="{FF2B5EF4-FFF2-40B4-BE49-F238E27FC236}">
                  <a16:creationId xmlns:a16="http://schemas.microsoft.com/office/drawing/2014/main" id="{D2BACCC1-65C6-43DD-9D3D-228047A3B43F}"/>
                </a:ext>
              </a:extLst>
            </p:cNvPr>
            <p:cNvSpPr txBox="1"/>
            <p:nvPr/>
          </p:nvSpPr>
          <p:spPr>
            <a:xfrm>
              <a:off x="8921977" y="1394910"/>
              <a:ext cx="2926080" cy="533480"/>
            </a:xfrm>
            <a:prstGeom prst="rect">
              <a:avLst/>
            </a:prstGeom>
            <a:noFill/>
          </p:spPr>
          <p:txBody>
            <a:bodyPr wrap="square" lIns="0" rIns="0" rtlCol="0" anchor="b">
              <a:spAutoFit/>
            </a:bodyPr>
            <a:lstStyle/>
            <a:p>
              <a:r>
                <a:rPr lang="en-US" sz="2000" b="1" noProof="1">
                  <a:solidFill>
                    <a:schemeClr val="accent6">
                      <a:lumMod val="75000"/>
                    </a:schemeClr>
                  </a:solidFill>
                </a:rPr>
                <a:t>Lorem Ipsum</a:t>
              </a:r>
            </a:p>
          </p:txBody>
        </p:sp>
        <p:sp>
          <p:nvSpPr>
            <p:cNvPr id="71" name="TextBox 70">
              <a:extLst>
                <a:ext uri="{FF2B5EF4-FFF2-40B4-BE49-F238E27FC236}">
                  <a16:creationId xmlns:a16="http://schemas.microsoft.com/office/drawing/2014/main" id="{F7B19376-DEC2-4EA0-BA5F-5F0E0D6D8903}"/>
                </a:ext>
              </a:extLst>
            </p:cNvPr>
            <p:cNvSpPr txBox="1"/>
            <p:nvPr/>
          </p:nvSpPr>
          <p:spPr>
            <a:xfrm>
              <a:off x="8921977" y="1925882"/>
              <a:ext cx="2926080" cy="1149031"/>
            </a:xfrm>
            <a:prstGeom prst="rect">
              <a:avLst/>
            </a:prstGeom>
            <a:noFill/>
          </p:spPr>
          <p:txBody>
            <a:bodyPr wrap="square" lIns="0" rIns="0" rtlCol="0" anchor="t">
              <a:spAutoFit/>
            </a:bodyPr>
            <a:lstStyle/>
            <a:p>
              <a:pPr algn="just"/>
              <a:r>
                <a:rPr lang="en-US" sz="1000" noProof="1">
                  <a:solidFill>
                    <a:schemeClr val="tx1">
                      <a:lumMod val="65000"/>
                      <a:lumOff val="35000"/>
                    </a:schemeClr>
                  </a:solidFill>
                </a:rPr>
                <a:t>Lorem ipsum dolor sit amet, nibh est. A magna maecenas, quam magna nec quis, lorem nunc. Suspendisse viverra sodales mauris, cras pharetra proin egestas arcu erat dolor, at amet. </a:t>
              </a:r>
            </a:p>
          </p:txBody>
        </p:sp>
      </p:grpSp>
      <p:grpSp>
        <p:nvGrpSpPr>
          <p:cNvPr id="72" name="Group 71">
            <a:extLst>
              <a:ext uri="{FF2B5EF4-FFF2-40B4-BE49-F238E27FC236}">
                <a16:creationId xmlns:a16="http://schemas.microsoft.com/office/drawing/2014/main" id="{102608D2-2C0E-4344-81C0-3FE6E31968EF}"/>
              </a:ext>
            </a:extLst>
          </p:cNvPr>
          <p:cNvGrpSpPr/>
          <p:nvPr/>
        </p:nvGrpSpPr>
        <p:grpSpPr>
          <a:xfrm>
            <a:off x="255548" y="2471365"/>
            <a:ext cx="2194560" cy="2452636"/>
            <a:chOff x="332936" y="2555951"/>
            <a:chExt cx="2926080" cy="3270182"/>
          </a:xfrm>
        </p:grpSpPr>
        <p:sp>
          <p:nvSpPr>
            <p:cNvPr id="73" name="TextBox 72">
              <a:extLst>
                <a:ext uri="{FF2B5EF4-FFF2-40B4-BE49-F238E27FC236}">
                  <a16:creationId xmlns:a16="http://schemas.microsoft.com/office/drawing/2014/main" id="{9DE2DB05-C167-4C2B-A5FE-7B0F7BFE7C94}"/>
                </a:ext>
              </a:extLst>
            </p:cNvPr>
            <p:cNvSpPr txBox="1"/>
            <p:nvPr/>
          </p:nvSpPr>
          <p:spPr>
            <a:xfrm>
              <a:off x="332936" y="2555951"/>
              <a:ext cx="2926080" cy="533480"/>
            </a:xfrm>
            <a:prstGeom prst="rect">
              <a:avLst/>
            </a:prstGeom>
            <a:noFill/>
          </p:spPr>
          <p:txBody>
            <a:bodyPr wrap="square" lIns="0" rIns="0" rtlCol="0" anchor="b">
              <a:spAutoFit/>
            </a:bodyPr>
            <a:lstStyle/>
            <a:p>
              <a:pPr algn="ctr"/>
              <a:r>
                <a:rPr lang="en-US" sz="2000" b="1" noProof="1"/>
                <a:t>Lorem Ipsum</a:t>
              </a:r>
            </a:p>
          </p:txBody>
        </p:sp>
        <p:sp>
          <p:nvSpPr>
            <p:cNvPr id="74" name="TextBox 73">
              <a:extLst>
                <a:ext uri="{FF2B5EF4-FFF2-40B4-BE49-F238E27FC236}">
                  <a16:creationId xmlns:a16="http://schemas.microsoft.com/office/drawing/2014/main" id="{AD04ED84-8394-40A0-946A-5306B9DB2297}"/>
                </a:ext>
              </a:extLst>
            </p:cNvPr>
            <p:cNvSpPr txBox="1"/>
            <p:nvPr/>
          </p:nvSpPr>
          <p:spPr>
            <a:xfrm>
              <a:off x="332936" y="3086920"/>
              <a:ext cx="2926080" cy="2739213"/>
            </a:xfrm>
            <a:prstGeom prst="rect">
              <a:avLst/>
            </a:prstGeom>
            <a:noFill/>
          </p:spPr>
          <p:txBody>
            <a:bodyPr wrap="square" lIns="0" rIns="0" rtlCol="0" anchor="t">
              <a:spAutoFit/>
            </a:bodyPr>
            <a:lstStyle/>
            <a:p>
              <a:pPr algn="just">
                <a:spcAft>
                  <a:spcPts val="900"/>
                </a:spcAft>
              </a:pPr>
              <a:r>
                <a:rPr lang="en-US" sz="1000"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900"/>
                </a:spcAft>
              </a:pPr>
              <a:r>
                <a:rPr lang="en-US" sz="1000" noProof="1">
                  <a:solidFill>
                    <a:schemeClr val="tx1">
                      <a:lumMod val="65000"/>
                      <a:lumOff val="35000"/>
                    </a:schemeClr>
                  </a:solidFill>
                </a:rPr>
                <a:t>Duis aute irure dolor in reprehenderit in voluptate velit esse cillum dolore eu fugiat nulla pariatur. Excepteur sint occaecat cupidatat non proident, sunt in culpa qui officia deserunt mollit anim id est laborum.</a:t>
              </a:r>
            </a:p>
          </p:txBody>
        </p:sp>
      </p:grpSp>
    </p:spTree>
    <p:extLst>
      <p:ext uri="{BB962C8B-B14F-4D97-AF65-F5344CB8AC3E}">
        <p14:creationId xmlns:p14="http://schemas.microsoft.com/office/powerpoint/2010/main" val="36498686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noAutofit/>
          </a:bodyPr>
          <a:lstStyle/>
          <a:p>
            <a:r>
              <a:rPr lang="en-US" dirty="0"/>
              <a:t>3D Block Arrow with 3 Parts – Slide Template</a:t>
            </a:r>
          </a:p>
        </p:txBody>
      </p:sp>
      <p:grpSp>
        <p:nvGrpSpPr>
          <p:cNvPr id="57" name="Group 56">
            <a:extLst>
              <a:ext uri="{FF2B5EF4-FFF2-40B4-BE49-F238E27FC236}">
                <a16:creationId xmlns:a16="http://schemas.microsoft.com/office/drawing/2014/main" id="{CE18E906-0BB6-4DAF-8C15-6F38DCFAF303}"/>
              </a:ext>
            </a:extLst>
          </p:cNvPr>
          <p:cNvGrpSpPr/>
          <p:nvPr/>
        </p:nvGrpSpPr>
        <p:grpSpPr>
          <a:xfrm>
            <a:off x="3828925" y="1261318"/>
            <a:ext cx="2328729" cy="2817196"/>
            <a:chOff x="8665900" y="2041506"/>
            <a:chExt cx="2518476" cy="3046744"/>
          </a:xfrm>
        </p:grpSpPr>
        <p:sp>
          <p:nvSpPr>
            <p:cNvPr id="58" name="Freeform: Shape 57">
              <a:extLst>
                <a:ext uri="{FF2B5EF4-FFF2-40B4-BE49-F238E27FC236}">
                  <a16:creationId xmlns:a16="http://schemas.microsoft.com/office/drawing/2014/main" id="{2E4110B4-5C49-48D6-8A0C-D85F8F7BA351}"/>
                </a:ext>
              </a:extLst>
            </p:cNvPr>
            <p:cNvSpPr/>
            <p:nvPr/>
          </p:nvSpPr>
          <p:spPr>
            <a:xfrm>
              <a:off x="8665900" y="2041506"/>
              <a:ext cx="2518476" cy="3046744"/>
            </a:xfrm>
            <a:custGeom>
              <a:avLst/>
              <a:gdLst>
                <a:gd name="connsiteX0" fmla="*/ 2496310 w 2518476"/>
                <a:gd name="connsiteY0" fmla="*/ 0 h 3046744"/>
                <a:gd name="connsiteX1" fmla="*/ 2517507 w 2518476"/>
                <a:gd name="connsiteY1" fmla="*/ 1385252 h 3046744"/>
                <a:gd name="connsiteX2" fmla="*/ 2518476 w 2518476"/>
                <a:gd name="connsiteY2" fmla="*/ 1386047 h 3046744"/>
                <a:gd name="connsiteX3" fmla="*/ 2506117 w 2518476"/>
                <a:gd name="connsiteY3" fmla="*/ 2776205 h 3046744"/>
                <a:gd name="connsiteX4" fmla="*/ 2260216 w 2518476"/>
                <a:gd name="connsiteY4" fmla="*/ 2574533 h 3046744"/>
                <a:gd name="connsiteX5" fmla="*/ 2259083 w 2518476"/>
                <a:gd name="connsiteY5" fmla="*/ 2574504 h 3046744"/>
                <a:gd name="connsiteX6" fmla="*/ 1706757 w 2518476"/>
                <a:gd name="connsiteY6" fmla="*/ 3044136 h 3046744"/>
                <a:gd name="connsiteX7" fmla="*/ 1706734 w 2518476"/>
                <a:gd name="connsiteY7" fmla="*/ 3046744 h 3046744"/>
                <a:gd name="connsiteX8" fmla="*/ 1705190 w 2518476"/>
                <a:gd name="connsiteY8" fmla="*/ 3045469 h 3046744"/>
                <a:gd name="connsiteX9" fmla="*/ 1703691 w 2518476"/>
                <a:gd name="connsiteY9" fmla="*/ 3046743 h 3046744"/>
                <a:gd name="connsiteX10" fmla="*/ 1703713 w 2518476"/>
                <a:gd name="connsiteY10" fmla="*/ 3044250 h 3046744"/>
                <a:gd name="connsiteX11" fmla="*/ 712752 w 2518476"/>
                <a:gd name="connsiteY11" fmla="*/ 2226113 h 3046744"/>
                <a:gd name="connsiteX12" fmla="*/ 711543 w 2518476"/>
                <a:gd name="connsiteY12" fmla="*/ 2226108 h 3046744"/>
                <a:gd name="connsiteX13" fmla="*/ 189785 w 2518476"/>
                <a:gd name="connsiteY13" fmla="*/ 2671838 h 3046744"/>
                <a:gd name="connsiteX14" fmla="*/ 190339 w 2518476"/>
                <a:gd name="connsiteY14" fmla="*/ 2609377 h 3046744"/>
                <a:gd name="connsiteX15" fmla="*/ 189974 w 2518476"/>
                <a:gd name="connsiteY15" fmla="*/ 2609238 h 3046744"/>
                <a:gd name="connsiteX16" fmla="*/ 189235 w 2518476"/>
                <a:gd name="connsiteY16" fmla="*/ 2671848 h 3046744"/>
                <a:gd name="connsiteX17" fmla="*/ 0 w 2518476"/>
                <a:gd name="connsiteY17" fmla="*/ 2514397 h 3046744"/>
                <a:gd name="connsiteX18" fmla="*/ 12359 w 2518476"/>
                <a:gd name="connsiteY18" fmla="*/ 1124240 h 3046744"/>
                <a:gd name="connsiteX19" fmla="*/ 13197 w 2518476"/>
                <a:gd name="connsiteY19" fmla="*/ 1124806 h 3046744"/>
                <a:gd name="connsiteX20" fmla="*/ 831518 w 2518476"/>
                <a:gd name="connsiteY20" fmla="*/ 427440 h 3046744"/>
                <a:gd name="connsiteX21" fmla="*/ 843573 w 2518476"/>
                <a:gd name="connsiteY21" fmla="*/ 4762 h 3046744"/>
                <a:gd name="connsiteX22" fmla="*/ 844380 w 2518476"/>
                <a:gd name="connsiteY22" fmla="*/ 5294 h 3046744"/>
                <a:gd name="connsiteX0" fmla="*/ 2496310 w 2518476"/>
                <a:gd name="connsiteY0" fmla="*/ 0 h 3046744"/>
                <a:gd name="connsiteX1" fmla="*/ 2517507 w 2518476"/>
                <a:gd name="connsiteY1" fmla="*/ 1385252 h 3046744"/>
                <a:gd name="connsiteX2" fmla="*/ 2518476 w 2518476"/>
                <a:gd name="connsiteY2" fmla="*/ 1386047 h 3046744"/>
                <a:gd name="connsiteX3" fmla="*/ 2506117 w 2518476"/>
                <a:gd name="connsiteY3" fmla="*/ 2776205 h 3046744"/>
                <a:gd name="connsiteX4" fmla="*/ 2260216 w 2518476"/>
                <a:gd name="connsiteY4" fmla="*/ 2574533 h 3046744"/>
                <a:gd name="connsiteX5" fmla="*/ 2259083 w 2518476"/>
                <a:gd name="connsiteY5" fmla="*/ 2574504 h 3046744"/>
                <a:gd name="connsiteX6" fmla="*/ 1706757 w 2518476"/>
                <a:gd name="connsiteY6" fmla="*/ 3044136 h 3046744"/>
                <a:gd name="connsiteX7" fmla="*/ 1706734 w 2518476"/>
                <a:gd name="connsiteY7" fmla="*/ 3046744 h 3046744"/>
                <a:gd name="connsiteX8" fmla="*/ 1705190 w 2518476"/>
                <a:gd name="connsiteY8" fmla="*/ 3045469 h 3046744"/>
                <a:gd name="connsiteX9" fmla="*/ 1703691 w 2518476"/>
                <a:gd name="connsiteY9" fmla="*/ 3046743 h 3046744"/>
                <a:gd name="connsiteX10" fmla="*/ 1703713 w 2518476"/>
                <a:gd name="connsiteY10" fmla="*/ 3044250 h 3046744"/>
                <a:gd name="connsiteX11" fmla="*/ 712752 w 2518476"/>
                <a:gd name="connsiteY11" fmla="*/ 2226113 h 3046744"/>
                <a:gd name="connsiteX12" fmla="*/ 711543 w 2518476"/>
                <a:gd name="connsiteY12" fmla="*/ 2226108 h 3046744"/>
                <a:gd name="connsiteX13" fmla="*/ 189785 w 2518476"/>
                <a:gd name="connsiteY13" fmla="*/ 2671838 h 3046744"/>
                <a:gd name="connsiteX14" fmla="*/ 190339 w 2518476"/>
                <a:gd name="connsiteY14" fmla="*/ 2609377 h 3046744"/>
                <a:gd name="connsiteX15" fmla="*/ 189235 w 2518476"/>
                <a:gd name="connsiteY15" fmla="*/ 2671848 h 3046744"/>
                <a:gd name="connsiteX16" fmla="*/ 0 w 2518476"/>
                <a:gd name="connsiteY16" fmla="*/ 2514397 h 3046744"/>
                <a:gd name="connsiteX17" fmla="*/ 12359 w 2518476"/>
                <a:gd name="connsiteY17" fmla="*/ 1124240 h 3046744"/>
                <a:gd name="connsiteX18" fmla="*/ 13197 w 2518476"/>
                <a:gd name="connsiteY18" fmla="*/ 1124806 h 3046744"/>
                <a:gd name="connsiteX19" fmla="*/ 831518 w 2518476"/>
                <a:gd name="connsiteY19" fmla="*/ 427440 h 3046744"/>
                <a:gd name="connsiteX20" fmla="*/ 843573 w 2518476"/>
                <a:gd name="connsiteY20" fmla="*/ 4762 h 3046744"/>
                <a:gd name="connsiteX21" fmla="*/ 844380 w 2518476"/>
                <a:gd name="connsiteY21" fmla="*/ 5294 h 3046744"/>
                <a:gd name="connsiteX22" fmla="*/ 2496310 w 2518476"/>
                <a:gd name="connsiteY22" fmla="*/ 0 h 30467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2518476" h="3046744">
                  <a:moveTo>
                    <a:pt x="2496310" y="0"/>
                  </a:moveTo>
                  <a:lnTo>
                    <a:pt x="2517507" y="1385252"/>
                  </a:lnTo>
                  <a:lnTo>
                    <a:pt x="2518476" y="1386047"/>
                  </a:lnTo>
                  <a:lnTo>
                    <a:pt x="2506117" y="2776205"/>
                  </a:lnTo>
                  <a:lnTo>
                    <a:pt x="2260216" y="2574533"/>
                  </a:lnTo>
                  <a:lnTo>
                    <a:pt x="2259083" y="2574504"/>
                  </a:lnTo>
                  <a:lnTo>
                    <a:pt x="1706757" y="3044136"/>
                  </a:lnTo>
                  <a:cubicBezTo>
                    <a:pt x="1706749" y="3045005"/>
                    <a:pt x="1706742" y="3045875"/>
                    <a:pt x="1706734" y="3046744"/>
                  </a:cubicBezTo>
                  <a:lnTo>
                    <a:pt x="1705190" y="3045469"/>
                  </a:lnTo>
                  <a:lnTo>
                    <a:pt x="1703691" y="3046743"/>
                  </a:lnTo>
                  <a:cubicBezTo>
                    <a:pt x="1703698" y="3045912"/>
                    <a:pt x="1703706" y="3045081"/>
                    <a:pt x="1703713" y="3044250"/>
                  </a:cubicBezTo>
                  <a:lnTo>
                    <a:pt x="712752" y="2226113"/>
                  </a:lnTo>
                  <a:lnTo>
                    <a:pt x="711543" y="2226108"/>
                  </a:lnTo>
                  <a:lnTo>
                    <a:pt x="189785" y="2671838"/>
                  </a:lnTo>
                  <a:cubicBezTo>
                    <a:pt x="189970" y="2651018"/>
                    <a:pt x="190154" y="2630197"/>
                    <a:pt x="190339" y="2609377"/>
                  </a:cubicBezTo>
                  <a:lnTo>
                    <a:pt x="189235" y="2671848"/>
                  </a:lnTo>
                  <a:lnTo>
                    <a:pt x="0" y="2514397"/>
                  </a:lnTo>
                  <a:lnTo>
                    <a:pt x="12359" y="1124240"/>
                  </a:lnTo>
                  <a:lnTo>
                    <a:pt x="13197" y="1124806"/>
                  </a:lnTo>
                  <a:lnTo>
                    <a:pt x="831518" y="427440"/>
                  </a:lnTo>
                  <a:lnTo>
                    <a:pt x="843573" y="4762"/>
                  </a:lnTo>
                  <a:lnTo>
                    <a:pt x="844380" y="5294"/>
                  </a:lnTo>
                  <a:lnTo>
                    <a:pt x="2496310" y="0"/>
                  </a:lnTo>
                  <a:close/>
                </a:path>
              </a:pathLst>
            </a:custGeom>
            <a:solidFill>
              <a:schemeClr val="accent6">
                <a:lumMod val="75000"/>
              </a:schemeClr>
            </a:solidFill>
            <a:ln w="12700">
              <a:miter lim="400000"/>
            </a:ln>
          </p:spPr>
          <p:txBody>
            <a:bodyPr wrap="square" lIns="28575" tIns="28575" rIns="28575" bIns="28575" anchor="ctr">
              <a:noAutofit/>
            </a:bodyPr>
            <a:lstStyle/>
            <a:p>
              <a:pPr>
                <a:defRPr sz="3000">
                  <a:solidFill>
                    <a:srgbClr val="FFFFFF"/>
                  </a:solidFill>
                </a:defRPr>
              </a:pPr>
              <a:endParaRPr sz="2250"/>
            </a:p>
          </p:txBody>
        </p:sp>
        <p:grpSp>
          <p:nvGrpSpPr>
            <p:cNvPr id="59" name="Group 58">
              <a:extLst>
                <a:ext uri="{FF2B5EF4-FFF2-40B4-BE49-F238E27FC236}">
                  <a16:creationId xmlns:a16="http://schemas.microsoft.com/office/drawing/2014/main" id="{FBA4DF6E-EB7E-4932-BF78-39A7EB110E5C}"/>
                </a:ext>
              </a:extLst>
            </p:cNvPr>
            <p:cNvGrpSpPr/>
            <p:nvPr/>
          </p:nvGrpSpPr>
          <p:grpSpPr>
            <a:xfrm>
              <a:off x="8665900" y="2041506"/>
              <a:ext cx="2518476" cy="3046744"/>
              <a:chOff x="490194" y="2041507"/>
              <a:chExt cx="2518476" cy="3046744"/>
            </a:xfrm>
          </p:grpSpPr>
          <p:sp>
            <p:nvSpPr>
              <p:cNvPr id="60" name="Shape">
                <a:extLst>
                  <a:ext uri="{FF2B5EF4-FFF2-40B4-BE49-F238E27FC236}">
                    <a16:creationId xmlns:a16="http://schemas.microsoft.com/office/drawing/2014/main" id="{DC22BE81-D8FB-4729-A991-54EFF2BB346D}"/>
                  </a:ext>
                </a:extLst>
              </p:cNvPr>
              <p:cNvSpPr/>
              <p:nvPr/>
            </p:nvSpPr>
            <p:spPr>
              <a:xfrm>
                <a:off x="490194" y="2046269"/>
                <a:ext cx="2518476" cy="3041982"/>
              </a:xfrm>
              <a:custGeom>
                <a:avLst/>
                <a:gdLst/>
                <a:ahLst/>
                <a:cxnLst>
                  <a:cxn ang="0">
                    <a:pos x="wd2" y="hd2"/>
                  </a:cxn>
                  <a:cxn ang="5400000">
                    <a:pos x="wd2" y="hd2"/>
                  </a:cxn>
                  <a:cxn ang="10800000">
                    <a:pos x="wd2" y="hd2"/>
                  </a:cxn>
                  <a:cxn ang="16200000">
                    <a:pos x="wd2" y="hd2"/>
                  </a:cxn>
                </a:cxnLst>
                <a:rect l="0" t="0" r="r" b="b"/>
                <a:pathLst>
                  <a:path w="21600" h="21600" extrusionOk="0">
                    <a:moveTo>
                      <a:pt x="9344" y="1432"/>
                    </a:moveTo>
                    <a:lnTo>
                      <a:pt x="9238" y="4508"/>
                    </a:lnTo>
                    <a:lnTo>
                      <a:pt x="7129" y="3077"/>
                    </a:lnTo>
                    <a:lnTo>
                      <a:pt x="7235" y="0"/>
                    </a:lnTo>
                    <a:lnTo>
                      <a:pt x="9344" y="1432"/>
                    </a:lnTo>
                    <a:close/>
                    <a:moveTo>
                      <a:pt x="106" y="7949"/>
                    </a:moveTo>
                    <a:lnTo>
                      <a:pt x="0" y="17820"/>
                    </a:lnTo>
                    <a:lnTo>
                      <a:pt x="1623" y="18938"/>
                    </a:lnTo>
                    <a:lnTo>
                      <a:pt x="1729" y="9067"/>
                    </a:lnTo>
                    <a:lnTo>
                      <a:pt x="106" y="7949"/>
                    </a:lnTo>
                    <a:close/>
                    <a:moveTo>
                      <a:pt x="19492" y="8376"/>
                    </a:moveTo>
                    <a:lnTo>
                      <a:pt x="19385" y="18247"/>
                    </a:lnTo>
                    <a:lnTo>
                      <a:pt x="21494" y="19679"/>
                    </a:lnTo>
                    <a:lnTo>
                      <a:pt x="21600" y="9808"/>
                    </a:lnTo>
                    <a:lnTo>
                      <a:pt x="19492" y="8376"/>
                    </a:lnTo>
                    <a:close/>
                    <a:moveTo>
                      <a:pt x="6219" y="5902"/>
                    </a:moveTo>
                    <a:lnTo>
                      <a:pt x="6113" y="15773"/>
                    </a:lnTo>
                    <a:lnTo>
                      <a:pt x="14638" y="21600"/>
                    </a:lnTo>
                    <a:lnTo>
                      <a:pt x="14744" y="11729"/>
                    </a:lnTo>
                    <a:lnTo>
                      <a:pt x="6219" y="5902"/>
                    </a:lnTo>
                    <a:close/>
                  </a:path>
                </a:pathLst>
              </a:custGeom>
              <a:solidFill>
                <a:schemeClr val="accent6">
                  <a:lumMod val="50000"/>
                </a:schemeClr>
              </a:solidFill>
              <a:ln w="12700">
                <a:miter lim="400000"/>
              </a:ln>
            </p:spPr>
            <p:txBody>
              <a:bodyPr lIns="28575" tIns="28575" rIns="28575" bIns="28575" anchor="ctr"/>
              <a:lstStyle/>
              <a:p>
                <a:pPr>
                  <a:defRPr sz="3000">
                    <a:solidFill>
                      <a:srgbClr val="FFFFFF"/>
                    </a:solidFill>
                  </a:defRPr>
                </a:pPr>
                <a:endParaRPr sz="2250" dirty="0"/>
              </a:p>
            </p:txBody>
          </p:sp>
          <p:sp>
            <p:nvSpPr>
              <p:cNvPr id="61" name="Shape">
                <a:extLst>
                  <a:ext uri="{FF2B5EF4-FFF2-40B4-BE49-F238E27FC236}">
                    <a16:creationId xmlns:a16="http://schemas.microsoft.com/office/drawing/2014/main" id="{F20C0461-EBAC-4EC6-A02F-98D541D7669A}"/>
                  </a:ext>
                </a:extLst>
              </p:cNvPr>
              <p:cNvSpPr/>
              <p:nvPr/>
            </p:nvSpPr>
            <p:spPr>
              <a:xfrm>
                <a:off x="503391" y="2041507"/>
                <a:ext cx="2504330" cy="1657173"/>
              </a:xfrm>
              <a:custGeom>
                <a:avLst/>
                <a:gdLst/>
                <a:ahLst/>
                <a:cxnLst>
                  <a:cxn ang="0">
                    <a:pos x="wd2" y="hd2"/>
                  </a:cxn>
                  <a:cxn ang="5400000">
                    <a:pos x="wd2" y="hd2"/>
                  </a:cxn>
                  <a:cxn ang="10800000">
                    <a:pos x="wd2" y="hd2"/>
                  </a:cxn>
                  <a:cxn ang="16200000">
                    <a:pos x="wd2" y="hd2"/>
                  </a:cxn>
                </a:cxnLst>
                <a:rect l="0" t="0" r="r" b="b"/>
                <a:pathLst>
                  <a:path w="21600" h="21600" extrusionOk="0">
                    <a:moveTo>
                      <a:pt x="21417" y="0"/>
                    </a:moveTo>
                    <a:lnTo>
                      <a:pt x="21600" y="18073"/>
                    </a:lnTo>
                    <a:lnTo>
                      <a:pt x="19495" y="15445"/>
                    </a:lnTo>
                    <a:lnTo>
                      <a:pt x="14705" y="21600"/>
                    </a:lnTo>
                    <a:lnTo>
                      <a:pt x="6147" y="10904"/>
                    </a:lnTo>
                    <a:lnTo>
                      <a:pt x="1647" y="16713"/>
                    </a:lnTo>
                    <a:lnTo>
                      <a:pt x="0" y="14661"/>
                    </a:lnTo>
                    <a:lnTo>
                      <a:pt x="9290" y="2697"/>
                    </a:lnTo>
                    <a:lnTo>
                      <a:pt x="7169" y="69"/>
                    </a:lnTo>
                    <a:close/>
                  </a:path>
                </a:pathLst>
              </a:custGeom>
              <a:solidFill>
                <a:schemeClr val="accent6"/>
              </a:solidFill>
              <a:ln w="12700">
                <a:miter lim="400000"/>
              </a:ln>
            </p:spPr>
            <p:txBody>
              <a:bodyPr lIns="28575" tIns="28575" rIns="28575" bIns="28575" anchor="ctr"/>
              <a:lstStyle/>
              <a:p>
                <a:pPr>
                  <a:defRPr sz="3000">
                    <a:solidFill>
                      <a:srgbClr val="FFFFFF"/>
                    </a:solidFill>
                  </a:defRPr>
                </a:pPr>
                <a:endParaRPr sz="2250"/>
              </a:p>
            </p:txBody>
          </p:sp>
        </p:grpSp>
      </p:grpSp>
      <p:grpSp>
        <p:nvGrpSpPr>
          <p:cNvPr id="32" name="Group 31">
            <a:extLst>
              <a:ext uri="{FF2B5EF4-FFF2-40B4-BE49-F238E27FC236}">
                <a16:creationId xmlns:a16="http://schemas.microsoft.com/office/drawing/2014/main" id="{4699AE20-2091-4110-A12A-782A69A38906}"/>
              </a:ext>
            </a:extLst>
          </p:cNvPr>
          <p:cNvGrpSpPr/>
          <p:nvPr/>
        </p:nvGrpSpPr>
        <p:grpSpPr>
          <a:xfrm>
            <a:off x="3427889" y="2394709"/>
            <a:ext cx="2173958" cy="2461194"/>
            <a:chOff x="8968871" y="2039989"/>
            <a:chExt cx="2351095" cy="2661735"/>
          </a:xfrm>
        </p:grpSpPr>
        <p:sp>
          <p:nvSpPr>
            <p:cNvPr id="33" name="Freeform: Shape 32">
              <a:extLst>
                <a:ext uri="{FF2B5EF4-FFF2-40B4-BE49-F238E27FC236}">
                  <a16:creationId xmlns:a16="http://schemas.microsoft.com/office/drawing/2014/main" id="{9BC8F2FE-4EFA-46D6-9373-8F04207F7057}"/>
                </a:ext>
              </a:extLst>
            </p:cNvPr>
            <p:cNvSpPr/>
            <p:nvPr/>
          </p:nvSpPr>
          <p:spPr>
            <a:xfrm>
              <a:off x="8968871" y="2039989"/>
              <a:ext cx="2351095" cy="2661735"/>
            </a:xfrm>
            <a:custGeom>
              <a:avLst/>
              <a:gdLst>
                <a:gd name="connsiteX0" fmla="*/ 1164730 w 2351095"/>
                <a:gd name="connsiteY0" fmla="*/ 0 h 2661735"/>
                <a:gd name="connsiteX1" fmla="*/ 2156905 w 2351095"/>
                <a:gd name="connsiteY1" fmla="*/ 820645 h 2661735"/>
                <a:gd name="connsiteX2" fmla="*/ 2345691 w 2351095"/>
                <a:gd name="connsiteY2" fmla="*/ 974467 h 2661735"/>
                <a:gd name="connsiteX3" fmla="*/ 2351095 w 2351095"/>
                <a:gd name="connsiteY3" fmla="*/ 969865 h 2661735"/>
                <a:gd name="connsiteX4" fmla="*/ 2338698 w 2351095"/>
                <a:gd name="connsiteY4" fmla="*/ 2121194 h 2661735"/>
                <a:gd name="connsiteX5" fmla="*/ 1707358 w 2351095"/>
                <a:gd name="connsiteY5" fmla="*/ 2658833 h 2661735"/>
                <a:gd name="connsiteX6" fmla="*/ 1719696 w 2351095"/>
                <a:gd name="connsiteY6" fmla="*/ 1513019 h 2661735"/>
                <a:gd name="connsiteX7" fmla="*/ 1717252 w 2351095"/>
                <a:gd name="connsiteY7" fmla="*/ 1515107 h 2661735"/>
                <a:gd name="connsiteX8" fmla="*/ 1704900 w 2351095"/>
                <a:gd name="connsiteY8" fmla="*/ 2661735 h 2661735"/>
                <a:gd name="connsiteX9" fmla="*/ 711011 w 2351095"/>
                <a:gd name="connsiteY9" fmla="*/ 1841079 h 2661735"/>
                <a:gd name="connsiteX10" fmla="*/ 711020 w 2351095"/>
                <a:gd name="connsiteY10" fmla="*/ 1840219 h 2661735"/>
                <a:gd name="connsiteX11" fmla="*/ 191643 w 2351095"/>
                <a:gd name="connsiteY11" fmla="*/ 2283882 h 2661735"/>
                <a:gd name="connsiteX12" fmla="*/ 203999 w 2351095"/>
                <a:gd name="connsiteY12" fmla="*/ 1136367 h 2661735"/>
                <a:gd name="connsiteX13" fmla="*/ 201572 w 2351095"/>
                <a:gd name="connsiteY13" fmla="*/ 1138432 h 2661735"/>
                <a:gd name="connsiteX14" fmla="*/ 189221 w 2351095"/>
                <a:gd name="connsiteY14" fmla="*/ 2285050 h 2661735"/>
                <a:gd name="connsiteX15" fmla="*/ 0 w 2351095"/>
                <a:gd name="connsiteY15" fmla="*/ 2127656 h 2661735"/>
                <a:gd name="connsiteX16" fmla="*/ 12320 w 2351095"/>
                <a:gd name="connsiteY16" fmla="*/ 983955 h 2661735"/>
                <a:gd name="connsiteX17" fmla="*/ 11609 w 2351095"/>
                <a:gd name="connsiteY17" fmla="*/ 983371 h 2661735"/>
                <a:gd name="connsiteX18" fmla="*/ 12333 w 2351095"/>
                <a:gd name="connsiteY18" fmla="*/ 982755 h 2661735"/>
                <a:gd name="connsiteX19" fmla="*/ 12403 w 2351095"/>
                <a:gd name="connsiteY19" fmla="*/ 976237 h 2661735"/>
                <a:gd name="connsiteX20" fmla="*/ 16239 w 2351095"/>
                <a:gd name="connsiteY20" fmla="*/ 979428 h 2661735"/>
                <a:gd name="connsiteX21" fmla="*/ 642954 w 2351095"/>
                <a:gd name="connsiteY21" fmla="*/ 445653 h 2661735"/>
                <a:gd name="connsiteX0" fmla="*/ 1164730 w 2351095"/>
                <a:gd name="connsiteY0" fmla="*/ 0 h 2661735"/>
                <a:gd name="connsiteX1" fmla="*/ 2156905 w 2351095"/>
                <a:gd name="connsiteY1" fmla="*/ 820645 h 2661735"/>
                <a:gd name="connsiteX2" fmla="*/ 2345691 w 2351095"/>
                <a:gd name="connsiteY2" fmla="*/ 974467 h 2661735"/>
                <a:gd name="connsiteX3" fmla="*/ 2351095 w 2351095"/>
                <a:gd name="connsiteY3" fmla="*/ 969865 h 2661735"/>
                <a:gd name="connsiteX4" fmla="*/ 2338698 w 2351095"/>
                <a:gd name="connsiteY4" fmla="*/ 2121194 h 2661735"/>
                <a:gd name="connsiteX5" fmla="*/ 1707358 w 2351095"/>
                <a:gd name="connsiteY5" fmla="*/ 2658833 h 2661735"/>
                <a:gd name="connsiteX6" fmla="*/ 1719696 w 2351095"/>
                <a:gd name="connsiteY6" fmla="*/ 1513019 h 2661735"/>
                <a:gd name="connsiteX7" fmla="*/ 1717252 w 2351095"/>
                <a:gd name="connsiteY7" fmla="*/ 1515107 h 2661735"/>
                <a:gd name="connsiteX8" fmla="*/ 1704900 w 2351095"/>
                <a:gd name="connsiteY8" fmla="*/ 2661735 h 2661735"/>
                <a:gd name="connsiteX9" fmla="*/ 711011 w 2351095"/>
                <a:gd name="connsiteY9" fmla="*/ 1841079 h 2661735"/>
                <a:gd name="connsiteX10" fmla="*/ 711020 w 2351095"/>
                <a:gd name="connsiteY10" fmla="*/ 1840219 h 2661735"/>
                <a:gd name="connsiteX11" fmla="*/ 191643 w 2351095"/>
                <a:gd name="connsiteY11" fmla="*/ 2283882 h 2661735"/>
                <a:gd name="connsiteX12" fmla="*/ 203999 w 2351095"/>
                <a:gd name="connsiteY12" fmla="*/ 1136367 h 2661735"/>
                <a:gd name="connsiteX13" fmla="*/ 189221 w 2351095"/>
                <a:gd name="connsiteY13" fmla="*/ 2285050 h 2661735"/>
                <a:gd name="connsiteX14" fmla="*/ 0 w 2351095"/>
                <a:gd name="connsiteY14" fmla="*/ 2127656 h 2661735"/>
                <a:gd name="connsiteX15" fmla="*/ 12320 w 2351095"/>
                <a:gd name="connsiteY15" fmla="*/ 983955 h 2661735"/>
                <a:gd name="connsiteX16" fmla="*/ 11609 w 2351095"/>
                <a:gd name="connsiteY16" fmla="*/ 983371 h 2661735"/>
                <a:gd name="connsiteX17" fmla="*/ 12333 w 2351095"/>
                <a:gd name="connsiteY17" fmla="*/ 982755 h 2661735"/>
                <a:gd name="connsiteX18" fmla="*/ 12403 w 2351095"/>
                <a:gd name="connsiteY18" fmla="*/ 976237 h 2661735"/>
                <a:gd name="connsiteX19" fmla="*/ 16239 w 2351095"/>
                <a:gd name="connsiteY19" fmla="*/ 979428 h 2661735"/>
                <a:gd name="connsiteX20" fmla="*/ 642954 w 2351095"/>
                <a:gd name="connsiteY20" fmla="*/ 445653 h 2661735"/>
                <a:gd name="connsiteX21" fmla="*/ 1164730 w 2351095"/>
                <a:gd name="connsiteY21" fmla="*/ 0 h 2661735"/>
                <a:gd name="connsiteX0" fmla="*/ 1164730 w 2351095"/>
                <a:gd name="connsiteY0" fmla="*/ 0 h 2661735"/>
                <a:gd name="connsiteX1" fmla="*/ 2156905 w 2351095"/>
                <a:gd name="connsiteY1" fmla="*/ 820645 h 2661735"/>
                <a:gd name="connsiteX2" fmla="*/ 2345691 w 2351095"/>
                <a:gd name="connsiteY2" fmla="*/ 974467 h 2661735"/>
                <a:gd name="connsiteX3" fmla="*/ 2351095 w 2351095"/>
                <a:gd name="connsiteY3" fmla="*/ 969865 h 2661735"/>
                <a:gd name="connsiteX4" fmla="*/ 2338698 w 2351095"/>
                <a:gd name="connsiteY4" fmla="*/ 2121194 h 2661735"/>
                <a:gd name="connsiteX5" fmla="*/ 1707358 w 2351095"/>
                <a:gd name="connsiteY5" fmla="*/ 2658833 h 2661735"/>
                <a:gd name="connsiteX6" fmla="*/ 1719696 w 2351095"/>
                <a:gd name="connsiteY6" fmla="*/ 1513019 h 2661735"/>
                <a:gd name="connsiteX7" fmla="*/ 1717252 w 2351095"/>
                <a:gd name="connsiteY7" fmla="*/ 1515107 h 2661735"/>
                <a:gd name="connsiteX8" fmla="*/ 1704900 w 2351095"/>
                <a:gd name="connsiteY8" fmla="*/ 2661735 h 2661735"/>
                <a:gd name="connsiteX9" fmla="*/ 711011 w 2351095"/>
                <a:gd name="connsiteY9" fmla="*/ 1841079 h 2661735"/>
                <a:gd name="connsiteX10" fmla="*/ 711020 w 2351095"/>
                <a:gd name="connsiteY10" fmla="*/ 1840219 h 2661735"/>
                <a:gd name="connsiteX11" fmla="*/ 191643 w 2351095"/>
                <a:gd name="connsiteY11" fmla="*/ 2283882 h 2661735"/>
                <a:gd name="connsiteX12" fmla="*/ 189221 w 2351095"/>
                <a:gd name="connsiteY12" fmla="*/ 2285050 h 2661735"/>
                <a:gd name="connsiteX13" fmla="*/ 0 w 2351095"/>
                <a:gd name="connsiteY13" fmla="*/ 2127656 h 2661735"/>
                <a:gd name="connsiteX14" fmla="*/ 12320 w 2351095"/>
                <a:gd name="connsiteY14" fmla="*/ 983955 h 2661735"/>
                <a:gd name="connsiteX15" fmla="*/ 11609 w 2351095"/>
                <a:gd name="connsiteY15" fmla="*/ 983371 h 2661735"/>
                <a:gd name="connsiteX16" fmla="*/ 12333 w 2351095"/>
                <a:gd name="connsiteY16" fmla="*/ 982755 h 2661735"/>
                <a:gd name="connsiteX17" fmla="*/ 12403 w 2351095"/>
                <a:gd name="connsiteY17" fmla="*/ 976237 h 2661735"/>
                <a:gd name="connsiteX18" fmla="*/ 16239 w 2351095"/>
                <a:gd name="connsiteY18" fmla="*/ 979428 h 2661735"/>
                <a:gd name="connsiteX19" fmla="*/ 642954 w 2351095"/>
                <a:gd name="connsiteY19" fmla="*/ 445653 h 2661735"/>
                <a:gd name="connsiteX20" fmla="*/ 1164730 w 2351095"/>
                <a:gd name="connsiteY20" fmla="*/ 0 h 2661735"/>
                <a:gd name="connsiteX0" fmla="*/ 1164730 w 2351095"/>
                <a:gd name="connsiteY0" fmla="*/ 0 h 2661735"/>
                <a:gd name="connsiteX1" fmla="*/ 2156905 w 2351095"/>
                <a:gd name="connsiteY1" fmla="*/ 820645 h 2661735"/>
                <a:gd name="connsiteX2" fmla="*/ 2345691 w 2351095"/>
                <a:gd name="connsiteY2" fmla="*/ 974467 h 2661735"/>
                <a:gd name="connsiteX3" fmla="*/ 2351095 w 2351095"/>
                <a:gd name="connsiteY3" fmla="*/ 969865 h 2661735"/>
                <a:gd name="connsiteX4" fmla="*/ 2338698 w 2351095"/>
                <a:gd name="connsiteY4" fmla="*/ 2121194 h 2661735"/>
                <a:gd name="connsiteX5" fmla="*/ 1707358 w 2351095"/>
                <a:gd name="connsiteY5" fmla="*/ 2658833 h 2661735"/>
                <a:gd name="connsiteX6" fmla="*/ 1719696 w 2351095"/>
                <a:gd name="connsiteY6" fmla="*/ 1513019 h 2661735"/>
                <a:gd name="connsiteX7" fmla="*/ 1704900 w 2351095"/>
                <a:gd name="connsiteY7" fmla="*/ 2661735 h 2661735"/>
                <a:gd name="connsiteX8" fmla="*/ 711011 w 2351095"/>
                <a:gd name="connsiteY8" fmla="*/ 1841079 h 2661735"/>
                <a:gd name="connsiteX9" fmla="*/ 711020 w 2351095"/>
                <a:gd name="connsiteY9" fmla="*/ 1840219 h 2661735"/>
                <a:gd name="connsiteX10" fmla="*/ 191643 w 2351095"/>
                <a:gd name="connsiteY10" fmla="*/ 2283882 h 2661735"/>
                <a:gd name="connsiteX11" fmla="*/ 189221 w 2351095"/>
                <a:gd name="connsiteY11" fmla="*/ 2285050 h 2661735"/>
                <a:gd name="connsiteX12" fmla="*/ 0 w 2351095"/>
                <a:gd name="connsiteY12" fmla="*/ 2127656 h 2661735"/>
                <a:gd name="connsiteX13" fmla="*/ 12320 w 2351095"/>
                <a:gd name="connsiteY13" fmla="*/ 983955 h 2661735"/>
                <a:gd name="connsiteX14" fmla="*/ 11609 w 2351095"/>
                <a:gd name="connsiteY14" fmla="*/ 983371 h 2661735"/>
                <a:gd name="connsiteX15" fmla="*/ 12333 w 2351095"/>
                <a:gd name="connsiteY15" fmla="*/ 982755 h 2661735"/>
                <a:gd name="connsiteX16" fmla="*/ 12403 w 2351095"/>
                <a:gd name="connsiteY16" fmla="*/ 976237 h 2661735"/>
                <a:gd name="connsiteX17" fmla="*/ 16239 w 2351095"/>
                <a:gd name="connsiteY17" fmla="*/ 979428 h 2661735"/>
                <a:gd name="connsiteX18" fmla="*/ 642954 w 2351095"/>
                <a:gd name="connsiteY18" fmla="*/ 445653 h 2661735"/>
                <a:gd name="connsiteX19" fmla="*/ 1164730 w 2351095"/>
                <a:gd name="connsiteY19" fmla="*/ 0 h 2661735"/>
                <a:gd name="connsiteX0" fmla="*/ 1164730 w 2351095"/>
                <a:gd name="connsiteY0" fmla="*/ 0 h 2661735"/>
                <a:gd name="connsiteX1" fmla="*/ 2156905 w 2351095"/>
                <a:gd name="connsiteY1" fmla="*/ 820645 h 2661735"/>
                <a:gd name="connsiteX2" fmla="*/ 2345691 w 2351095"/>
                <a:gd name="connsiteY2" fmla="*/ 974467 h 2661735"/>
                <a:gd name="connsiteX3" fmla="*/ 2351095 w 2351095"/>
                <a:gd name="connsiteY3" fmla="*/ 969865 h 2661735"/>
                <a:gd name="connsiteX4" fmla="*/ 2338698 w 2351095"/>
                <a:gd name="connsiteY4" fmla="*/ 2121194 h 2661735"/>
                <a:gd name="connsiteX5" fmla="*/ 1707358 w 2351095"/>
                <a:gd name="connsiteY5" fmla="*/ 2658833 h 2661735"/>
                <a:gd name="connsiteX6" fmla="*/ 1704900 w 2351095"/>
                <a:gd name="connsiteY6" fmla="*/ 2661735 h 2661735"/>
                <a:gd name="connsiteX7" fmla="*/ 711011 w 2351095"/>
                <a:gd name="connsiteY7" fmla="*/ 1841079 h 2661735"/>
                <a:gd name="connsiteX8" fmla="*/ 711020 w 2351095"/>
                <a:gd name="connsiteY8" fmla="*/ 1840219 h 2661735"/>
                <a:gd name="connsiteX9" fmla="*/ 191643 w 2351095"/>
                <a:gd name="connsiteY9" fmla="*/ 2283882 h 2661735"/>
                <a:gd name="connsiteX10" fmla="*/ 189221 w 2351095"/>
                <a:gd name="connsiteY10" fmla="*/ 2285050 h 2661735"/>
                <a:gd name="connsiteX11" fmla="*/ 0 w 2351095"/>
                <a:gd name="connsiteY11" fmla="*/ 2127656 h 2661735"/>
                <a:gd name="connsiteX12" fmla="*/ 12320 w 2351095"/>
                <a:gd name="connsiteY12" fmla="*/ 983955 h 2661735"/>
                <a:gd name="connsiteX13" fmla="*/ 11609 w 2351095"/>
                <a:gd name="connsiteY13" fmla="*/ 983371 h 2661735"/>
                <a:gd name="connsiteX14" fmla="*/ 12333 w 2351095"/>
                <a:gd name="connsiteY14" fmla="*/ 982755 h 2661735"/>
                <a:gd name="connsiteX15" fmla="*/ 12403 w 2351095"/>
                <a:gd name="connsiteY15" fmla="*/ 976237 h 2661735"/>
                <a:gd name="connsiteX16" fmla="*/ 16239 w 2351095"/>
                <a:gd name="connsiteY16" fmla="*/ 979428 h 2661735"/>
                <a:gd name="connsiteX17" fmla="*/ 642954 w 2351095"/>
                <a:gd name="connsiteY17" fmla="*/ 445653 h 2661735"/>
                <a:gd name="connsiteX18" fmla="*/ 1164730 w 2351095"/>
                <a:gd name="connsiteY18" fmla="*/ 0 h 26617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2351095" h="2661735">
                  <a:moveTo>
                    <a:pt x="1164730" y="0"/>
                  </a:moveTo>
                  <a:lnTo>
                    <a:pt x="2156905" y="820645"/>
                  </a:lnTo>
                  <a:lnTo>
                    <a:pt x="2345691" y="974467"/>
                  </a:lnTo>
                  <a:lnTo>
                    <a:pt x="2351095" y="969865"/>
                  </a:lnTo>
                  <a:lnTo>
                    <a:pt x="2338698" y="2121194"/>
                  </a:lnTo>
                  <a:lnTo>
                    <a:pt x="1707358" y="2658833"/>
                  </a:lnTo>
                  <a:lnTo>
                    <a:pt x="1704900" y="2661735"/>
                  </a:lnTo>
                  <a:lnTo>
                    <a:pt x="711011" y="1841079"/>
                  </a:lnTo>
                  <a:cubicBezTo>
                    <a:pt x="711014" y="1840792"/>
                    <a:pt x="711017" y="1840506"/>
                    <a:pt x="711020" y="1840219"/>
                  </a:cubicBezTo>
                  <a:lnTo>
                    <a:pt x="191643" y="2283882"/>
                  </a:lnTo>
                  <a:lnTo>
                    <a:pt x="189221" y="2285050"/>
                  </a:lnTo>
                  <a:lnTo>
                    <a:pt x="0" y="2127656"/>
                  </a:lnTo>
                  <a:lnTo>
                    <a:pt x="12320" y="983955"/>
                  </a:lnTo>
                  <a:lnTo>
                    <a:pt x="11609" y="983371"/>
                  </a:lnTo>
                  <a:lnTo>
                    <a:pt x="12333" y="982755"/>
                  </a:lnTo>
                  <a:cubicBezTo>
                    <a:pt x="12356" y="980582"/>
                    <a:pt x="12380" y="978410"/>
                    <a:pt x="12403" y="976237"/>
                  </a:cubicBezTo>
                  <a:lnTo>
                    <a:pt x="16239" y="979428"/>
                  </a:lnTo>
                  <a:lnTo>
                    <a:pt x="642954" y="445653"/>
                  </a:lnTo>
                  <a:lnTo>
                    <a:pt x="1164730" y="0"/>
                  </a:lnTo>
                  <a:close/>
                </a:path>
              </a:pathLst>
            </a:custGeom>
            <a:solidFill>
              <a:schemeClr val="accent4">
                <a:lumMod val="75000"/>
              </a:schemeClr>
            </a:solidFill>
            <a:ln w="12700">
              <a:miter lim="400000"/>
            </a:ln>
          </p:spPr>
          <p:txBody>
            <a:bodyPr lIns="28575" tIns="28575" rIns="28575" bIns="28575" anchor="ctr"/>
            <a:lstStyle/>
            <a:p>
              <a:endParaRPr sz="2250">
                <a:solidFill>
                  <a:srgbClr val="FFFFFF"/>
                </a:solidFill>
              </a:endParaRPr>
            </a:p>
          </p:txBody>
        </p:sp>
        <p:grpSp>
          <p:nvGrpSpPr>
            <p:cNvPr id="34" name="Group 33">
              <a:extLst>
                <a:ext uri="{FF2B5EF4-FFF2-40B4-BE49-F238E27FC236}">
                  <a16:creationId xmlns:a16="http://schemas.microsoft.com/office/drawing/2014/main" id="{887C8394-2D37-4582-928C-399C32E349E4}"/>
                </a:ext>
              </a:extLst>
            </p:cNvPr>
            <p:cNvGrpSpPr/>
            <p:nvPr/>
          </p:nvGrpSpPr>
          <p:grpSpPr>
            <a:xfrm>
              <a:off x="8968871" y="2039989"/>
              <a:ext cx="2347920" cy="2661735"/>
              <a:chOff x="-137695" y="2039989"/>
              <a:chExt cx="2347920" cy="2661735"/>
            </a:xfrm>
          </p:grpSpPr>
          <p:sp>
            <p:nvSpPr>
              <p:cNvPr id="35" name="Shape">
                <a:extLst>
                  <a:ext uri="{FF2B5EF4-FFF2-40B4-BE49-F238E27FC236}">
                    <a16:creationId xmlns:a16="http://schemas.microsoft.com/office/drawing/2014/main" id="{0A10B3DB-00D3-4544-A11B-028B72BD2D53}"/>
                  </a:ext>
                </a:extLst>
              </p:cNvPr>
              <p:cNvSpPr/>
              <p:nvPr/>
            </p:nvSpPr>
            <p:spPr>
              <a:xfrm>
                <a:off x="-137695" y="2729740"/>
                <a:ext cx="1717303" cy="1971984"/>
              </a:xfrm>
              <a:custGeom>
                <a:avLst/>
                <a:gdLst/>
                <a:ahLst/>
                <a:cxnLst>
                  <a:cxn ang="0">
                    <a:pos x="wd2" y="hd2"/>
                  </a:cxn>
                  <a:cxn ang="5400000">
                    <a:pos x="wd2" y="hd2"/>
                  </a:cxn>
                  <a:cxn ang="10800000">
                    <a:pos x="wd2" y="hd2"/>
                  </a:cxn>
                  <a:cxn ang="16200000">
                    <a:pos x="wd2" y="hd2"/>
                  </a:cxn>
                </a:cxnLst>
                <a:rect l="0" t="0" r="r" b="b"/>
                <a:pathLst>
                  <a:path w="21600" h="21600" extrusionOk="0">
                    <a:moveTo>
                      <a:pt x="2536" y="4862"/>
                    </a:moveTo>
                    <a:lnTo>
                      <a:pt x="2380" y="17474"/>
                    </a:lnTo>
                    <a:lnTo>
                      <a:pt x="0" y="15750"/>
                    </a:lnTo>
                    <a:lnTo>
                      <a:pt x="156" y="3138"/>
                    </a:lnTo>
                    <a:lnTo>
                      <a:pt x="2536" y="4862"/>
                    </a:lnTo>
                    <a:close/>
                    <a:moveTo>
                      <a:pt x="9098" y="0"/>
                    </a:moveTo>
                    <a:lnTo>
                      <a:pt x="8943" y="12611"/>
                    </a:lnTo>
                    <a:lnTo>
                      <a:pt x="21444" y="21600"/>
                    </a:lnTo>
                    <a:lnTo>
                      <a:pt x="21600" y="8989"/>
                    </a:lnTo>
                    <a:lnTo>
                      <a:pt x="9098" y="0"/>
                    </a:lnTo>
                    <a:close/>
                  </a:path>
                </a:pathLst>
              </a:custGeom>
              <a:solidFill>
                <a:schemeClr val="accent4">
                  <a:lumMod val="50000"/>
                </a:schemeClr>
              </a:solidFill>
              <a:ln w="12700">
                <a:miter lim="400000"/>
              </a:ln>
            </p:spPr>
            <p:txBody>
              <a:bodyPr lIns="28575" tIns="28575" rIns="28575" bIns="28575" anchor="ctr"/>
              <a:lstStyle/>
              <a:p>
                <a:pPr>
                  <a:defRPr sz="3000">
                    <a:solidFill>
                      <a:srgbClr val="FFFFFF"/>
                    </a:solidFill>
                  </a:defRPr>
                </a:pPr>
                <a:endParaRPr sz="2250"/>
              </a:p>
            </p:txBody>
          </p:sp>
          <p:sp>
            <p:nvSpPr>
              <p:cNvPr id="36" name="Shape">
                <a:extLst>
                  <a:ext uri="{FF2B5EF4-FFF2-40B4-BE49-F238E27FC236}">
                    <a16:creationId xmlns:a16="http://schemas.microsoft.com/office/drawing/2014/main" id="{C8B6564A-B430-4E83-8B5E-6AD8B10741CE}"/>
                  </a:ext>
                </a:extLst>
              </p:cNvPr>
              <p:cNvSpPr/>
              <p:nvPr/>
            </p:nvSpPr>
            <p:spPr>
              <a:xfrm>
                <a:off x="-126086" y="2039989"/>
                <a:ext cx="2336311" cy="1515685"/>
              </a:xfrm>
              <a:custGeom>
                <a:avLst/>
                <a:gdLst/>
                <a:ahLst/>
                <a:cxnLst>
                  <a:cxn ang="0">
                    <a:pos x="wd2" y="hd2"/>
                  </a:cxn>
                  <a:cxn ang="5400000">
                    <a:pos x="wd2" y="hd2"/>
                  </a:cxn>
                  <a:cxn ang="10800000">
                    <a:pos x="wd2" y="hd2"/>
                  </a:cxn>
                  <a:cxn ang="16200000">
                    <a:pos x="wd2" y="hd2"/>
                  </a:cxn>
                </a:cxnLst>
                <a:rect l="0" t="0" r="r" b="b"/>
                <a:pathLst>
                  <a:path w="21600" h="21600" extrusionOk="0">
                    <a:moveTo>
                      <a:pt x="21600" y="13913"/>
                    </a:moveTo>
                    <a:lnTo>
                      <a:pt x="15763" y="21600"/>
                    </a:lnTo>
                    <a:lnTo>
                      <a:pt x="6573" y="9905"/>
                    </a:lnTo>
                    <a:lnTo>
                      <a:pt x="1750" y="16232"/>
                    </a:lnTo>
                    <a:lnTo>
                      <a:pt x="0" y="14014"/>
                    </a:lnTo>
                    <a:lnTo>
                      <a:pt x="5837" y="6351"/>
                    </a:lnTo>
                    <a:lnTo>
                      <a:pt x="10661" y="0"/>
                    </a:lnTo>
                    <a:lnTo>
                      <a:pt x="19834" y="11695"/>
                    </a:lnTo>
                    <a:close/>
                  </a:path>
                </a:pathLst>
              </a:custGeom>
              <a:solidFill>
                <a:schemeClr val="accent4"/>
              </a:solidFill>
              <a:ln w="12700">
                <a:miter lim="400000"/>
              </a:ln>
            </p:spPr>
            <p:txBody>
              <a:bodyPr lIns="28575" tIns="28575" rIns="28575" bIns="28575" anchor="ctr"/>
              <a:lstStyle/>
              <a:p>
                <a:pPr>
                  <a:defRPr sz="3000">
                    <a:solidFill>
                      <a:srgbClr val="FFFFFF"/>
                    </a:solidFill>
                  </a:defRPr>
                </a:pPr>
                <a:endParaRPr sz="2250"/>
              </a:p>
            </p:txBody>
          </p:sp>
        </p:grpSp>
      </p:grpSp>
      <p:pic>
        <p:nvPicPr>
          <p:cNvPr id="12" name="Graphic 11" descr="Bar graph with upward trend with solid fill">
            <a:extLst>
              <a:ext uri="{FF2B5EF4-FFF2-40B4-BE49-F238E27FC236}">
                <a16:creationId xmlns:a16="http://schemas.microsoft.com/office/drawing/2014/main" id="{43BC859C-1401-4B23-84E3-5D84C72578CA}"/>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5008007" y="1494340"/>
            <a:ext cx="676406" cy="676406"/>
          </a:xfrm>
          <a:prstGeom prst="rect">
            <a:avLst/>
          </a:prstGeom>
          <a:effectLst>
            <a:outerShdw blurRad="50800" dist="38100" dir="2700000" algn="tl" rotWithShape="0">
              <a:prstClr val="black">
                <a:alpha val="40000"/>
              </a:prstClr>
            </a:outerShdw>
          </a:effectLst>
        </p:spPr>
      </p:pic>
      <p:pic>
        <p:nvPicPr>
          <p:cNvPr id="14" name="Graphic 13" descr="Stopwatch 75% with solid fill">
            <a:extLst>
              <a:ext uri="{FF2B5EF4-FFF2-40B4-BE49-F238E27FC236}">
                <a16:creationId xmlns:a16="http://schemas.microsoft.com/office/drawing/2014/main" id="{9D320ABE-F8B8-463A-AE30-3057133E786D}"/>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4409531" y="2729682"/>
            <a:ext cx="676406" cy="676406"/>
          </a:xfrm>
          <a:prstGeom prst="rect">
            <a:avLst/>
          </a:prstGeom>
          <a:effectLst>
            <a:outerShdw blurRad="50800" dist="38100" dir="2700000" algn="tl" rotWithShape="0">
              <a:prstClr val="black">
                <a:alpha val="40000"/>
              </a:prstClr>
            </a:outerShdw>
          </a:effectLst>
        </p:spPr>
      </p:pic>
      <p:grpSp>
        <p:nvGrpSpPr>
          <p:cNvPr id="62" name="Group 61">
            <a:extLst>
              <a:ext uri="{FF2B5EF4-FFF2-40B4-BE49-F238E27FC236}">
                <a16:creationId xmlns:a16="http://schemas.microsoft.com/office/drawing/2014/main" id="{1FA59D85-98A7-4EA8-A8DA-28D933943BE1}"/>
              </a:ext>
            </a:extLst>
          </p:cNvPr>
          <p:cNvGrpSpPr/>
          <p:nvPr/>
        </p:nvGrpSpPr>
        <p:grpSpPr>
          <a:xfrm>
            <a:off x="2986346" y="3436324"/>
            <a:ext cx="2172071" cy="2639069"/>
            <a:chOff x="4381145" y="3178063"/>
            <a:chExt cx="2349053" cy="2854102"/>
          </a:xfrm>
        </p:grpSpPr>
        <p:sp>
          <p:nvSpPr>
            <p:cNvPr id="18" name="Freeform: Shape 17">
              <a:extLst>
                <a:ext uri="{FF2B5EF4-FFF2-40B4-BE49-F238E27FC236}">
                  <a16:creationId xmlns:a16="http://schemas.microsoft.com/office/drawing/2014/main" id="{D4BEECB6-0ACF-4FCC-9E0B-43ED152B897E}"/>
                </a:ext>
              </a:extLst>
            </p:cNvPr>
            <p:cNvSpPr/>
            <p:nvPr/>
          </p:nvSpPr>
          <p:spPr>
            <a:xfrm>
              <a:off x="4381145" y="3178063"/>
              <a:ext cx="2349053" cy="2854102"/>
            </a:xfrm>
            <a:custGeom>
              <a:avLst/>
              <a:gdLst>
                <a:gd name="connsiteX0" fmla="*/ 1165894 w 2349053"/>
                <a:gd name="connsiteY0" fmla="*/ 0 h 2854102"/>
                <a:gd name="connsiteX1" fmla="*/ 2159804 w 2349053"/>
                <a:gd name="connsiteY1" fmla="*/ 818905 h 2854102"/>
                <a:gd name="connsiteX2" fmla="*/ 2349053 w 2349053"/>
                <a:gd name="connsiteY2" fmla="*/ 976244 h 2854102"/>
                <a:gd name="connsiteX3" fmla="*/ 2272764 w 2349053"/>
                <a:gd name="connsiteY3" fmla="*/ 1041401 h 2854102"/>
                <a:gd name="connsiteX4" fmla="*/ 2346513 w 2349053"/>
                <a:gd name="connsiteY4" fmla="*/ 981160 h 2854102"/>
                <a:gd name="connsiteX5" fmla="*/ 2334133 w 2349053"/>
                <a:gd name="connsiteY5" fmla="*/ 1893786 h 2854102"/>
                <a:gd name="connsiteX6" fmla="*/ 1158017 w 2349053"/>
                <a:gd name="connsiteY6" fmla="*/ 2854102 h 2854102"/>
                <a:gd name="connsiteX7" fmla="*/ 1158062 w 2349053"/>
                <a:gd name="connsiteY7" fmla="*/ 2850245 h 2854102"/>
                <a:gd name="connsiteX8" fmla="*/ 0 w 2349053"/>
                <a:gd name="connsiteY8" fmla="*/ 1893794 h 2854102"/>
                <a:gd name="connsiteX9" fmla="*/ 12358 w 2349053"/>
                <a:gd name="connsiteY9" fmla="*/ 981161 h 2854102"/>
                <a:gd name="connsiteX10" fmla="*/ 209476 w 2349053"/>
                <a:gd name="connsiteY10" fmla="*/ 1143962 h 2854102"/>
                <a:gd name="connsiteX11" fmla="*/ 193169 w 2349053"/>
                <a:gd name="connsiteY11" fmla="*/ 1130145 h 2854102"/>
                <a:gd name="connsiteX12" fmla="*/ 14511 w 2349053"/>
                <a:gd name="connsiteY12" fmla="*/ 981583 h 2854102"/>
                <a:gd name="connsiteX13" fmla="*/ 644081 w 2349053"/>
                <a:gd name="connsiteY13" fmla="*/ 443879 h 2854102"/>
                <a:gd name="connsiteX0" fmla="*/ 1165894 w 2349053"/>
                <a:gd name="connsiteY0" fmla="*/ 0 h 2854102"/>
                <a:gd name="connsiteX1" fmla="*/ 2159804 w 2349053"/>
                <a:gd name="connsiteY1" fmla="*/ 818905 h 2854102"/>
                <a:gd name="connsiteX2" fmla="*/ 2349053 w 2349053"/>
                <a:gd name="connsiteY2" fmla="*/ 976244 h 2854102"/>
                <a:gd name="connsiteX3" fmla="*/ 2272764 w 2349053"/>
                <a:gd name="connsiteY3" fmla="*/ 1041401 h 2854102"/>
                <a:gd name="connsiteX4" fmla="*/ 2346513 w 2349053"/>
                <a:gd name="connsiteY4" fmla="*/ 981160 h 2854102"/>
                <a:gd name="connsiteX5" fmla="*/ 2334133 w 2349053"/>
                <a:gd name="connsiteY5" fmla="*/ 1893786 h 2854102"/>
                <a:gd name="connsiteX6" fmla="*/ 1158017 w 2349053"/>
                <a:gd name="connsiteY6" fmla="*/ 2854102 h 2854102"/>
                <a:gd name="connsiteX7" fmla="*/ 1158062 w 2349053"/>
                <a:gd name="connsiteY7" fmla="*/ 2850245 h 2854102"/>
                <a:gd name="connsiteX8" fmla="*/ 0 w 2349053"/>
                <a:gd name="connsiteY8" fmla="*/ 1893794 h 2854102"/>
                <a:gd name="connsiteX9" fmla="*/ 12358 w 2349053"/>
                <a:gd name="connsiteY9" fmla="*/ 981161 h 2854102"/>
                <a:gd name="connsiteX10" fmla="*/ 193169 w 2349053"/>
                <a:gd name="connsiteY10" fmla="*/ 1130145 h 2854102"/>
                <a:gd name="connsiteX11" fmla="*/ 14511 w 2349053"/>
                <a:gd name="connsiteY11" fmla="*/ 981583 h 2854102"/>
                <a:gd name="connsiteX12" fmla="*/ 644081 w 2349053"/>
                <a:gd name="connsiteY12" fmla="*/ 443879 h 2854102"/>
                <a:gd name="connsiteX13" fmla="*/ 1165894 w 2349053"/>
                <a:gd name="connsiteY13" fmla="*/ 0 h 2854102"/>
                <a:gd name="connsiteX0" fmla="*/ 1165894 w 2349053"/>
                <a:gd name="connsiteY0" fmla="*/ 0 h 2854102"/>
                <a:gd name="connsiteX1" fmla="*/ 2159804 w 2349053"/>
                <a:gd name="connsiteY1" fmla="*/ 818905 h 2854102"/>
                <a:gd name="connsiteX2" fmla="*/ 2349053 w 2349053"/>
                <a:gd name="connsiteY2" fmla="*/ 976244 h 2854102"/>
                <a:gd name="connsiteX3" fmla="*/ 2272764 w 2349053"/>
                <a:gd name="connsiteY3" fmla="*/ 1041401 h 2854102"/>
                <a:gd name="connsiteX4" fmla="*/ 2346513 w 2349053"/>
                <a:gd name="connsiteY4" fmla="*/ 981160 h 2854102"/>
                <a:gd name="connsiteX5" fmla="*/ 2334133 w 2349053"/>
                <a:gd name="connsiteY5" fmla="*/ 1893786 h 2854102"/>
                <a:gd name="connsiteX6" fmla="*/ 1158017 w 2349053"/>
                <a:gd name="connsiteY6" fmla="*/ 2854102 h 2854102"/>
                <a:gd name="connsiteX7" fmla="*/ 1158062 w 2349053"/>
                <a:gd name="connsiteY7" fmla="*/ 2850245 h 2854102"/>
                <a:gd name="connsiteX8" fmla="*/ 0 w 2349053"/>
                <a:gd name="connsiteY8" fmla="*/ 1893794 h 2854102"/>
                <a:gd name="connsiteX9" fmla="*/ 12358 w 2349053"/>
                <a:gd name="connsiteY9" fmla="*/ 981161 h 2854102"/>
                <a:gd name="connsiteX10" fmla="*/ 14511 w 2349053"/>
                <a:gd name="connsiteY10" fmla="*/ 981583 h 2854102"/>
                <a:gd name="connsiteX11" fmla="*/ 644081 w 2349053"/>
                <a:gd name="connsiteY11" fmla="*/ 443879 h 2854102"/>
                <a:gd name="connsiteX12" fmla="*/ 1165894 w 2349053"/>
                <a:gd name="connsiteY12" fmla="*/ 0 h 2854102"/>
                <a:gd name="connsiteX0" fmla="*/ 1165894 w 2349053"/>
                <a:gd name="connsiteY0" fmla="*/ 0 h 2854102"/>
                <a:gd name="connsiteX1" fmla="*/ 2159804 w 2349053"/>
                <a:gd name="connsiteY1" fmla="*/ 818905 h 2854102"/>
                <a:gd name="connsiteX2" fmla="*/ 2349053 w 2349053"/>
                <a:gd name="connsiteY2" fmla="*/ 976244 h 2854102"/>
                <a:gd name="connsiteX3" fmla="*/ 2346513 w 2349053"/>
                <a:gd name="connsiteY3" fmla="*/ 981160 h 2854102"/>
                <a:gd name="connsiteX4" fmla="*/ 2334133 w 2349053"/>
                <a:gd name="connsiteY4" fmla="*/ 1893786 h 2854102"/>
                <a:gd name="connsiteX5" fmla="*/ 1158017 w 2349053"/>
                <a:gd name="connsiteY5" fmla="*/ 2854102 h 2854102"/>
                <a:gd name="connsiteX6" fmla="*/ 1158062 w 2349053"/>
                <a:gd name="connsiteY6" fmla="*/ 2850245 h 2854102"/>
                <a:gd name="connsiteX7" fmla="*/ 0 w 2349053"/>
                <a:gd name="connsiteY7" fmla="*/ 1893794 h 2854102"/>
                <a:gd name="connsiteX8" fmla="*/ 12358 w 2349053"/>
                <a:gd name="connsiteY8" fmla="*/ 981161 h 2854102"/>
                <a:gd name="connsiteX9" fmla="*/ 14511 w 2349053"/>
                <a:gd name="connsiteY9" fmla="*/ 981583 h 2854102"/>
                <a:gd name="connsiteX10" fmla="*/ 644081 w 2349053"/>
                <a:gd name="connsiteY10" fmla="*/ 443879 h 2854102"/>
                <a:gd name="connsiteX11" fmla="*/ 1165894 w 2349053"/>
                <a:gd name="connsiteY11" fmla="*/ 0 h 28541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349053" h="2854102">
                  <a:moveTo>
                    <a:pt x="1165894" y="0"/>
                  </a:moveTo>
                  <a:lnTo>
                    <a:pt x="2159804" y="818905"/>
                  </a:lnTo>
                  <a:lnTo>
                    <a:pt x="2349053" y="976244"/>
                  </a:lnTo>
                  <a:lnTo>
                    <a:pt x="2346513" y="981160"/>
                  </a:lnTo>
                  <a:lnTo>
                    <a:pt x="2334133" y="1893786"/>
                  </a:lnTo>
                  <a:lnTo>
                    <a:pt x="1158017" y="2854102"/>
                  </a:lnTo>
                  <a:cubicBezTo>
                    <a:pt x="1158032" y="2852816"/>
                    <a:pt x="1158047" y="2851531"/>
                    <a:pt x="1158062" y="2850245"/>
                  </a:cubicBezTo>
                  <a:lnTo>
                    <a:pt x="0" y="1893794"/>
                  </a:lnTo>
                  <a:lnTo>
                    <a:pt x="12358" y="981161"/>
                  </a:lnTo>
                  <a:lnTo>
                    <a:pt x="14511" y="981583"/>
                  </a:lnTo>
                  <a:lnTo>
                    <a:pt x="644081" y="443879"/>
                  </a:lnTo>
                  <a:lnTo>
                    <a:pt x="1165894" y="0"/>
                  </a:lnTo>
                  <a:close/>
                </a:path>
              </a:pathLst>
            </a:custGeom>
            <a:solidFill>
              <a:schemeClr val="accent2"/>
            </a:solidFill>
            <a:ln w="12700">
              <a:miter lim="400000"/>
            </a:ln>
          </p:spPr>
          <p:txBody>
            <a:bodyPr wrap="square" lIns="28575" tIns="28575" rIns="28575" bIns="28575" anchor="ctr">
              <a:noAutofit/>
            </a:bodyPr>
            <a:lstStyle/>
            <a:p>
              <a:pPr>
                <a:defRPr sz="3000">
                  <a:solidFill>
                    <a:srgbClr val="FFFFFF"/>
                  </a:solidFill>
                </a:defRPr>
              </a:pPr>
              <a:endParaRPr sz="2250"/>
            </a:p>
          </p:txBody>
        </p:sp>
        <p:grpSp>
          <p:nvGrpSpPr>
            <p:cNvPr id="19" name="Group 18">
              <a:extLst>
                <a:ext uri="{FF2B5EF4-FFF2-40B4-BE49-F238E27FC236}">
                  <a16:creationId xmlns:a16="http://schemas.microsoft.com/office/drawing/2014/main" id="{FA1E1C5B-1FBE-456F-8C7C-49AE93DFFF9A}"/>
                </a:ext>
              </a:extLst>
            </p:cNvPr>
            <p:cNvGrpSpPr/>
            <p:nvPr/>
          </p:nvGrpSpPr>
          <p:grpSpPr>
            <a:xfrm>
              <a:off x="4381145" y="4159223"/>
              <a:ext cx="2346513" cy="1872942"/>
              <a:chOff x="4381145" y="4159223"/>
              <a:chExt cx="2346513" cy="1872942"/>
            </a:xfrm>
          </p:grpSpPr>
          <p:sp>
            <p:nvSpPr>
              <p:cNvPr id="9" name="Shape">
                <a:extLst>
                  <a:ext uri="{FF2B5EF4-FFF2-40B4-BE49-F238E27FC236}">
                    <a16:creationId xmlns:a16="http://schemas.microsoft.com/office/drawing/2014/main" id="{D7580033-1DDE-4A14-A953-EED115F0B5EF}"/>
                  </a:ext>
                </a:extLst>
              </p:cNvPr>
              <p:cNvSpPr/>
              <p:nvPr/>
            </p:nvSpPr>
            <p:spPr>
              <a:xfrm>
                <a:off x="4381145" y="4159224"/>
                <a:ext cx="1170808" cy="1869404"/>
              </a:xfrm>
              <a:custGeom>
                <a:avLst/>
                <a:gdLst/>
                <a:ahLst/>
                <a:cxnLst>
                  <a:cxn ang="0">
                    <a:pos x="wd2" y="hd2"/>
                  </a:cxn>
                  <a:cxn ang="5400000">
                    <a:pos x="wd2" y="hd2"/>
                  </a:cxn>
                  <a:cxn ang="10800000">
                    <a:pos x="wd2" y="hd2"/>
                  </a:cxn>
                  <a:cxn ang="16200000">
                    <a:pos x="wd2" y="hd2"/>
                  </a:cxn>
                </a:cxnLst>
                <a:rect l="0" t="0" r="r" b="b"/>
                <a:pathLst>
                  <a:path w="21600" h="21600" extrusionOk="0">
                    <a:moveTo>
                      <a:pt x="21600" y="11055"/>
                    </a:moveTo>
                    <a:lnTo>
                      <a:pt x="21372" y="21600"/>
                    </a:lnTo>
                    <a:lnTo>
                      <a:pt x="0" y="10545"/>
                    </a:lnTo>
                    <a:lnTo>
                      <a:pt x="228" y="0"/>
                    </a:lnTo>
                    <a:close/>
                  </a:path>
                </a:pathLst>
              </a:custGeom>
              <a:solidFill>
                <a:schemeClr val="accent2">
                  <a:lumMod val="50000"/>
                </a:schemeClr>
              </a:solidFill>
              <a:ln w="12700">
                <a:miter lim="400000"/>
              </a:ln>
            </p:spPr>
            <p:txBody>
              <a:bodyPr lIns="28575" tIns="28575" rIns="28575" bIns="28575" anchor="ctr"/>
              <a:lstStyle/>
              <a:p>
                <a:pPr>
                  <a:defRPr sz="3000">
                    <a:solidFill>
                      <a:srgbClr val="FFFFFF"/>
                    </a:solidFill>
                  </a:defRPr>
                </a:pPr>
                <a:endParaRPr sz="2250"/>
              </a:p>
            </p:txBody>
          </p:sp>
          <p:sp>
            <p:nvSpPr>
              <p:cNvPr id="10" name="Shape">
                <a:extLst>
                  <a:ext uri="{FF2B5EF4-FFF2-40B4-BE49-F238E27FC236}">
                    <a16:creationId xmlns:a16="http://schemas.microsoft.com/office/drawing/2014/main" id="{905C025B-7774-40B3-AD33-FD61CD2CE992}"/>
                  </a:ext>
                </a:extLst>
              </p:cNvPr>
              <p:cNvSpPr/>
              <p:nvPr/>
            </p:nvSpPr>
            <p:spPr>
              <a:xfrm>
                <a:off x="5539162" y="4159223"/>
                <a:ext cx="1188496" cy="1872942"/>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21375" y="10525"/>
                    </a:lnTo>
                    <a:lnTo>
                      <a:pt x="0" y="21600"/>
                    </a:lnTo>
                    <a:lnTo>
                      <a:pt x="193" y="11096"/>
                    </a:lnTo>
                    <a:close/>
                  </a:path>
                </a:pathLst>
              </a:custGeom>
              <a:solidFill>
                <a:schemeClr val="accent2">
                  <a:lumMod val="75000"/>
                </a:schemeClr>
              </a:solidFill>
              <a:ln w="12700">
                <a:miter lim="400000"/>
              </a:ln>
            </p:spPr>
            <p:txBody>
              <a:bodyPr lIns="28575" tIns="28575" rIns="28575" bIns="28575" anchor="ctr"/>
              <a:lstStyle/>
              <a:p>
                <a:pPr>
                  <a:defRPr sz="3000">
                    <a:solidFill>
                      <a:srgbClr val="FFFFFF"/>
                    </a:solidFill>
                  </a:defRPr>
                </a:pPr>
                <a:endParaRPr sz="2250"/>
              </a:p>
            </p:txBody>
          </p:sp>
        </p:grpSp>
      </p:grpSp>
      <p:pic>
        <p:nvPicPr>
          <p:cNvPr id="13" name="Graphic 12" descr="Single gear with solid fill">
            <a:extLst>
              <a:ext uri="{FF2B5EF4-FFF2-40B4-BE49-F238E27FC236}">
                <a16:creationId xmlns:a16="http://schemas.microsoft.com/office/drawing/2014/main" id="{03A900E3-F6A8-4FF7-B303-B2B5F41B8DE7}"/>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3731914" y="4010219"/>
            <a:ext cx="676406" cy="676406"/>
          </a:xfrm>
          <a:prstGeom prst="rect">
            <a:avLst/>
          </a:prstGeom>
          <a:effectLst>
            <a:outerShdw blurRad="50800" dist="38100" dir="2700000" algn="tl" rotWithShape="0">
              <a:prstClr val="black">
                <a:alpha val="40000"/>
              </a:prstClr>
            </a:outerShdw>
          </a:effectLst>
        </p:spPr>
      </p:pic>
      <p:grpSp>
        <p:nvGrpSpPr>
          <p:cNvPr id="63" name="Group 62">
            <a:extLst>
              <a:ext uri="{FF2B5EF4-FFF2-40B4-BE49-F238E27FC236}">
                <a16:creationId xmlns:a16="http://schemas.microsoft.com/office/drawing/2014/main" id="{BAB2BFBA-03B3-4E4C-800D-C51C9DF6DAF4}"/>
              </a:ext>
            </a:extLst>
          </p:cNvPr>
          <p:cNvGrpSpPr/>
          <p:nvPr/>
        </p:nvGrpSpPr>
        <p:grpSpPr>
          <a:xfrm>
            <a:off x="6695611" y="2914161"/>
            <a:ext cx="2194560" cy="1260003"/>
            <a:chOff x="8921977" y="1394910"/>
            <a:chExt cx="2926080" cy="1680003"/>
          </a:xfrm>
        </p:grpSpPr>
        <p:sp>
          <p:nvSpPr>
            <p:cNvPr id="64" name="TextBox 63">
              <a:extLst>
                <a:ext uri="{FF2B5EF4-FFF2-40B4-BE49-F238E27FC236}">
                  <a16:creationId xmlns:a16="http://schemas.microsoft.com/office/drawing/2014/main" id="{F8B71905-FACD-484C-8D8E-15AE9CFEB395}"/>
                </a:ext>
              </a:extLst>
            </p:cNvPr>
            <p:cNvSpPr txBox="1"/>
            <p:nvPr/>
          </p:nvSpPr>
          <p:spPr>
            <a:xfrm>
              <a:off x="8921977" y="1394910"/>
              <a:ext cx="2926080" cy="533480"/>
            </a:xfrm>
            <a:prstGeom prst="rect">
              <a:avLst/>
            </a:prstGeom>
            <a:noFill/>
          </p:spPr>
          <p:txBody>
            <a:bodyPr wrap="square" lIns="0" rIns="0" rtlCol="0" anchor="b">
              <a:spAutoFit/>
            </a:bodyPr>
            <a:lstStyle/>
            <a:p>
              <a:r>
                <a:rPr lang="en-US" sz="2000" b="1" noProof="1">
                  <a:solidFill>
                    <a:schemeClr val="accent4"/>
                  </a:solidFill>
                </a:rPr>
                <a:t>Lorem Ipsum</a:t>
              </a:r>
            </a:p>
          </p:txBody>
        </p:sp>
        <p:sp>
          <p:nvSpPr>
            <p:cNvPr id="65" name="TextBox 64">
              <a:extLst>
                <a:ext uri="{FF2B5EF4-FFF2-40B4-BE49-F238E27FC236}">
                  <a16:creationId xmlns:a16="http://schemas.microsoft.com/office/drawing/2014/main" id="{828DA24F-3A9E-4597-8060-30C3241E74CF}"/>
                </a:ext>
              </a:extLst>
            </p:cNvPr>
            <p:cNvSpPr txBox="1"/>
            <p:nvPr/>
          </p:nvSpPr>
          <p:spPr>
            <a:xfrm>
              <a:off x="8921977" y="1925882"/>
              <a:ext cx="2926080" cy="1149031"/>
            </a:xfrm>
            <a:prstGeom prst="rect">
              <a:avLst/>
            </a:prstGeom>
            <a:noFill/>
          </p:spPr>
          <p:txBody>
            <a:bodyPr wrap="square" lIns="0" rIns="0" rtlCol="0" anchor="t">
              <a:spAutoFit/>
            </a:bodyPr>
            <a:lstStyle/>
            <a:p>
              <a:pPr algn="just"/>
              <a:r>
                <a:rPr lang="en-US" sz="1000" noProof="1">
                  <a:solidFill>
                    <a:schemeClr val="bg1">
                      <a:lumMod val="75000"/>
                    </a:schemeClr>
                  </a:solidFill>
                </a:rPr>
                <a:t>Lorem ipsum dolor sit amet, nibh est. A magna maecenas, quam magna nec quis, lorem nunc. Suspendisse viverra sodales mauris, cras pharetra proin egestas arcu erat dolor, at amet. </a:t>
              </a:r>
            </a:p>
          </p:txBody>
        </p:sp>
      </p:grpSp>
      <p:grpSp>
        <p:nvGrpSpPr>
          <p:cNvPr id="66" name="Group 65">
            <a:extLst>
              <a:ext uri="{FF2B5EF4-FFF2-40B4-BE49-F238E27FC236}">
                <a16:creationId xmlns:a16="http://schemas.microsoft.com/office/drawing/2014/main" id="{0C691BD9-A38D-456F-B5EF-ECB44B6D3FC8}"/>
              </a:ext>
            </a:extLst>
          </p:cNvPr>
          <p:cNvGrpSpPr/>
          <p:nvPr/>
        </p:nvGrpSpPr>
        <p:grpSpPr>
          <a:xfrm>
            <a:off x="6695611" y="4600835"/>
            <a:ext cx="2194560" cy="1260003"/>
            <a:chOff x="8921977" y="4001571"/>
            <a:chExt cx="2926080" cy="1680003"/>
          </a:xfrm>
        </p:grpSpPr>
        <p:sp>
          <p:nvSpPr>
            <p:cNvPr id="67" name="TextBox 66">
              <a:extLst>
                <a:ext uri="{FF2B5EF4-FFF2-40B4-BE49-F238E27FC236}">
                  <a16:creationId xmlns:a16="http://schemas.microsoft.com/office/drawing/2014/main" id="{39C592BA-91ED-497D-B810-85157182A558}"/>
                </a:ext>
              </a:extLst>
            </p:cNvPr>
            <p:cNvSpPr txBox="1"/>
            <p:nvPr/>
          </p:nvSpPr>
          <p:spPr>
            <a:xfrm>
              <a:off x="8921977" y="4001571"/>
              <a:ext cx="2926080" cy="533480"/>
            </a:xfrm>
            <a:prstGeom prst="rect">
              <a:avLst/>
            </a:prstGeom>
            <a:noFill/>
          </p:spPr>
          <p:txBody>
            <a:bodyPr wrap="square" lIns="0" rIns="0" rtlCol="0" anchor="b">
              <a:spAutoFit/>
            </a:bodyPr>
            <a:lstStyle/>
            <a:p>
              <a:r>
                <a:rPr lang="en-US" sz="2000" b="1" noProof="1">
                  <a:solidFill>
                    <a:schemeClr val="accent2"/>
                  </a:solidFill>
                </a:rPr>
                <a:t>Lorem Ipsum</a:t>
              </a:r>
            </a:p>
          </p:txBody>
        </p:sp>
        <p:sp>
          <p:nvSpPr>
            <p:cNvPr id="68" name="TextBox 67">
              <a:extLst>
                <a:ext uri="{FF2B5EF4-FFF2-40B4-BE49-F238E27FC236}">
                  <a16:creationId xmlns:a16="http://schemas.microsoft.com/office/drawing/2014/main" id="{0B88D566-C1F7-49DF-AC25-C179AEFE4E6E}"/>
                </a:ext>
              </a:extLst>
            </p:cNvPr>
            <p:cNvSpPr txBox="1"/>
            <p:nvPr/>
          </p:nvSpPr>
          <p:spPr>
            <a:xfrm>
              <a:off x="8921977" y="4532543"/>
              <a:ext cx="2926080" cy="1149031"/>
            </a:xfrm>
            <a:prstGeom prst="rect">
              <a:avLst/>
            </a:prstGeom>
            <a:noFill/>
          </p:spPr>
          <p:txBody>
            <a:bodyPr wrap="square" lIns="0" rIns="0" rtlCol="0" anchor="t">
              <a:spAutoFit/>
            </a:bodyPr>
            <a:lstStyle/>
            <a:p>
              <a:pPr algn="just"/>
              <a:r>
                <a:rPr lang="en-US" sz="1000" noProof="1">
                  <a:solidFill>
                    <a:schemeClr val="bg1">
                      <a:lumMod val="75000"/>
                    </a:schemeClr>
                  </a:solidFill>
                </a:rPr>
                <a:t>Lorem ipsum dolor sit amet, nibh est. A magna maecenas, quam magna nec quis, lorem nunc. Suspendisse viverra sodales mauris, cras pharetra proin egestas arcu erat dolor, at amet. </a:t>
              </a:r>
            </a:p>
          </p:txBody>
        </p:sp>
      </p:grpSp>
      <p:grpSp>
        <p:nvGrpSpPr>
          <p:cNvPr id="69" name="Group 68">
            <a:extLst>
              <a:ext uri="{FF2B5EF4-FFF2-40B4-BE49-F238E27FC236}">
                <a16:creationId xmlns:a16="http://schemas.microsoft.com/office/drawing/2014/main" id="{27B783C8-2C06-4796-87F7-BE6E6E4019F9}"/>
              </a:ext>
            </a:extLst>
          </p:cNvPr>
          <p:cNvGrpSpPr/>
          <p:nvPr/>
        </p:nvGrpSpPr>
        <p:grpSpPr>
          <a:xfrm>
            <a:off x="6695611" y="1227488"/>
            <a:ext cx="2194560" cy="1260003"/>
            <a:chOff x="8921977" y="1394910"/>
            <a:chExt cx="2926080" cy="1680003"/>
          </a:xfrm>
        </p:grpSpPr>
        <p:sp>
          <p:nvSpPr>
            <p:cNvPr id="70" name="TextBox 69">
              <a:extLst>
                <a:ext uri="{FF2B5EF4-FFF2-40B4-BE49-F238E27FC236}">
                  <a16:creationId xmlns:a16="http://schemas.microsoft.com/office/drawing/2014/main" id="{D2BACCC1-65C6-43DD-9D3D-228047A3B43F}"/>
                </a:ext>
              </a:extLst>
            </p:cNvPr>
            <p:cNvSpPr txBox="1"/>
            <p:nvPr/>
          </p:nvSpPr>
          <p:spPr>
            <a:xfrm>
              <a:off x="8921977" y="1394910"/>
              <a:ext cx="2926080" cy="533480"/>
            </a:xfrm>
            <a:prstGeom prst="rect">
              <a:avLst/>
            </a:prstGeom>
            <a:noFill/>
          </p:spPr>
          <p:txBody>
            <a:bodyPr wrap="square" lIns="0" rIns="0" rtlCol="0" anchor="b">
              <a:spAutoFit/>
            </a:bodyPr>
            <a:lstStyle/>
            <a:p>
              <a:r>
                <a:rPr lang="en-US" sz="2000" b="1" noProof="1">
                  <a:solidFill>
                    <a:schemeClr val="accent6"/>
                  </a:solidFill>
                </a:rPr>
                <a:t>Lorem Ipsum</a:t>
              </a:r>
            </a:p>
          </p:txBody>
        </p:sp>
        <p:sp>
          <p:nvSpPr>
            <p:cNvPr id="71" name="TextBox 70">
              <a:extLst>
                <a:ext uri="{FF2B5EF4-FFF2-40B4-BE49-F238E27FC236}">
                  <a16:creationId xmlns:a16="http://schemas.microsoft.com/office/drawing/2014/main" id="{F7B19376-DEC2-4EA0-BA5F-5F0E0D6D8903}"/>
                </a:ext>
              </a:extLst>
            </p:cNvPr>
            <p:cNvSpPr txBox="1"/>
            <p:nvPr/>
          </p:nvSpPr>
          <p:spPr>
            <a:xfrm>
              <a:off x="8921977" y="1925882"/>
              <a:ext cx="2926080" cy="1149031"/>
            </a:xfrm>
            <a:prstGeom prst="rect">
              <a:avLst/>
            </a:prstGeom>
            <a:noFill/>
          </p:spPr>
          <p:txBody>
            <a:bodyPr wrap="square" lIns="0" rIns="0" rtlCol="0" anchor="t">
              <a:spAutoFit/>
            </a:bodyPr>
            <a:lstStyle/>
            <a:p>
              <a:pPr algn="just"/>
              <a:r>
                <a:rPr lang="en-US" sz="1000" noProof="1">
                  <a:solidFill>
                    <a:schemeClr val="bg1">
                      <a:lumMod val="75000"/>
                    </a:schemeClr>
                  </a:solidFill>
                </a:rPr>
                <a:t>Lorem ipsum dolor sit amet, nibh est. A magna maecenas, quam magna nec quis, lorem nunc. Suspendisse viverra sodales mauris, cras pharetra proin egestas arcu erat dolor, at amet. </a:t>
              </a:r>
            </a:p>
          </p:txBody>
        </p:sp>
      </p:grpSp>
      <p:grpSp>
        <p:nvGrpSpPr>
          <p:cNvPr id="72" name="Group 71">
            <a:extLst>
              <a:ext uri="{FF2B5EF4-FFF2-40B4-BE49-F238E27FC236}">
                <a16:creationId xmlns:a16="http://schemas.microsoft.com/office/drawing/2014/main" id="{102608D2-2C0E-4344-81C0-3FE6E31968EF}"/>
              </a:ext>
            </a:extLst>
          </p:cNvPr>
          <p:cNvGrpSpPr/>
          <p:nvPr/>
        </p:nvGrpSpPr>
        <p:grpSpPr>
          <a:xfrm>
            <a:off x="255548" y="2471365"/>
            <a:ext cx="2194560" cy="2452636"/>
            <a:chOff x="332936" y="2555951"/>
            <a:chExt cx="2926080" cy="3270182"/>
          </a:xfrm>
        </p:grpSpPr>
        <p:sp>
          <p:nvSpPr>
            <p:cNvPr id="73" name="TextBox 72">
              <a:extLst>
                <a:ext uri="{FF2B5EF4-FFF2-40B4-BE49-F238E27FC236}">
                  <a16:creationId xmlns:a16="http://schemas.microsoft.com/office/drawing/2014/main" id="{9DE2DB05-C167-4C2B-A5FE-7B0F7BFE7C94}"/>
                </a:ext>
              </a:extLst>
            </p:cNvPr>
            <p:cNvSpPr txBox="1"/>
            <p:nvPr/>
          </p:nvSpPr>
          <p:spPr>
            <a:xfrm>
              <a:off x="332936" y="2555951"/>
              <a:ext cx="2926080" cy="533480"/>
            </a:xfrm>
            <a:prstGeom prst="rect">
              <a:avLst/>
            </a:prstGeom>
            <a:noFill/>
          </p:spPr>
          <p:txBody>
            <a:bodyPr wrap="square" lIns="0" rIns="0" rtlCol="0" anchor="b">
              <a:spAutoFit/>
            </a:bodyPr>
            <a:lstStyle/>
            <a:p>
              <a:pPr algn="ctr"/>
              <a:r>
                <a:rPr lang="en-US" sz="2000" b="1" noProof="1">
                  <a:solidFill>
                    <a:schemeClr val="bg1">
                      <a:lumMod val="75000"/>
                    </a:schemeClr>
                  </a:solidFill>
                </a:rPr>
                <a:t>Lorem Ipsum</a:t>
              </a:r>
            </a:p>
          </p:txBody>
        </p:sp>
        <p:sp>
          <p:nvSpPr>
            <p:cNvPr id="74" name="TextBox 73">
              <a:extLst>
                <a:ext uri="{FF2B5EF4-FFF2-40B4-BE49-F238E27FC236}">
                  <a16:creationId xmlns:a16="http://schemas.microsoft.com/office/drawing/2014/main" id="{AD04ED84-8394-40A0-946A-5306B9DB2297}"/>
                </a:ext>
              </a:extLst>
            </p:cNvPr>
            <p:cNvSpPr txBox="1"/>
            <p:nvPr/>
          </p:nvSpPr>
          <p:spPr>
            <a:xfrm>
              <a:off x="332936" y="3086920"/>
              <a:ext cx="2926080" cy="2739213"/>
            </a:xfrm>
            <a:prstGeom prst="rect">
              <a:avLst/>
            </a:prstGeom>
            <a:noFill/>
          </p:spPr>
          <p:txBody>
            <a:bodyPr wrap="square" lIns="0" rIns="0" rtlCol="0" anchor="t">
              <a:spAutoFit/>
            </a:bodyPr>
            <a:lstStyle/>
            <a:p>
              <a:pPr algn="just">
                <a:spcAft>
                  <a:spcPts val="900"/>
                </a:spcAft>
              </a:pPr>
              <a:r>
                <a:rPr lang="en-US" sz="1000" noProof="1">
                  <a:solidFill>
                    <a:schemeClr val="bg1">
                      <a:lumMod val="7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900"/>
                </a:spcAft>
              </a:pPr>
              <a:r>
                <a:rPr lang="en-US" sz="1000" noProof="1">
                  <a:solidFill>
                    <a:schemeClr val="bg1">
                      <a:lumMod val="75000"/>
                    </a:schemeClr>
                  </a:solidFill>
                </a:rPr>
                <a:t>Duis aute irure dolor in reprehenderit in voluptate velit esse cillum dolore eu fugiat nulla pariatur. Excepteur sint occaecat cupidatat non proident, sunt in culpa qui officia deserunt mollit anim id est laborum.</a:t>
              </a:r>
            </a:p>
          </p:txBody>
        </p:sp>
      </p:grpSp>
    </p:spTree>
    <p:extLst>
      <p:ext uri="{BB962C8B-B14F-4D97-AF65-F5344CB8AC3E}">
        <p14:creationId xmlns:p14="http://schemas.microsoft.com/office/powerpoint/2010/main" val="17444634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42999800"/>
      </p:ext>
    </p:extLst>
  </p:cSld>
  <p:clrMapOvr>
    <a:masterClrMapping/>
  </p:clrMapOvr>
</p:sld>
</file>

<file path=ppt/theme/theme1.xml><?xml version="1.0" encoding="utf-8"?>
<a:theme xmlns:a="http://schemas.openxmlformats.org/drawingml/2006/main" name="Template PresentationGO">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plate PresentationGO Dark">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TEMPLATE-PGO(16_9)</Template>
  <TotalTime>10289</TotalTime>
  <Words>455</Words>
  <PresentationFormat>On-screen Show (4:3)</PresentationFormat>
  <Paragraphs>26</Paragraphs>
  <Slides>3</Slides>
  <Notes>3</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3</vt:i4>
      </vt:variant>
    </vt:vector>
  </HeadingPairs>
  <TitlesOfParts>
    <vt:vector size="11" baseType="lpstr">
      <vt:lpstr>Arial</vt:lpstr>
      <vt:lpstr>Calibri</vt:lpstr>
      <vt:lpstr>Calibri Light</vt:lpstr>
      <vt:lpstr>Helvetica</vt:lpstr>
      <vt:lpstr>Open Sans</vt:lpstr>
      <vt:lpstr>Template PresentationGO</vt:lpstr>
      <vt:lpstr>Template PresentationGO Dark</vt:lpstr>
      <vt:lpstr>Custom Design</vt:lpstr>
      <vt:lpstr>3D Block Arrow with 3 Parts – Slide Template</vt:lpstr>
      <vt:lpstr>3D Block Arrow with 3 Parts – Slide Template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3D Block Arrow with 3 Parts</dc:title>
  <dc:creator>PresentationGO.com</dc:creator>
  <dc:description>© Copyright PresentationGO.com</dc:description>
  <dcterms:created xsi:type="dcterms:W3CDTF">2014-11-26T05:14:11Z</dcterms:created>
  <dcterms:modified xsi:type="dcterms:W3CDTF">2021-07-28T18:58:00Z</dcterms:modified>
  <cp:category>Charts &amp; Diagrams</cp:category>
</cp:coreProperties>
</file>