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61801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7/28/2021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CE18E906-0BB6-4DAF-8C15-6F38DCFAF303}"/>
              </a:ext>
            </a:extLst>
          </p:cNvPr>
          <p:cNvGrpSpPr/>
          <p:nvPr/>
        </p:nvGrpSpPr>
        <p:grpSpPr>
          <a:xfrm>
            <a:off x="5292378" y="1008931"/>
            <a:ext cx="2518476" cy="3046744"/>
            <a:chOff x="8665900" y="2041506"/>
            <a:chExt cx="2518476" cy="3046744"/>
          </a:xfrm>
        </p:grpSpPr>
        <p:sp>
          <p:nvSpPr>
            <p:cNvPr id="58" name="Freeform: Shape 57">
              <a:extLst>
                <a:ext uri="{FF2B5EF4-FFF2-40B4-BE49-F238E27FC236}">
                  <a16:creationId xmlns:a16="http://schemas.microsoft.com/office/drawing/2014/main" id="{2E4110B4-5C49-48D6-8A0C-D85F8F7BA351}"/>
                </a:ext>
              </a:extLst>
            </p:cNvPr>
            <p:cNvSpPr/>
            <p:nvPr/>
          </p:nvSpPr>
          <p:spPr>
            <a:xfrm>
              <a:off x="8665900" y="2041506"/>
              <a:ext cx="2518476" cy="3046744"/>
            </a:xfrm>
            <a:custGeom>
              <a:avLst/>
              <a:gdLst>
                <a:gd name="connsiteX0" fmla="*/ 2496310 w 2518476"/>
                <a:gd name="connsiteY0" fmla="*/ 0 h 3046744"/>
                <a:gd name="connsiteX1" fmla="*/ 2517507 w 2518476"/>
                <a:gd name="connsiteY1" fmla="*/ 1385252 h 3046744"/>
                <a:gd name="connsiteX2" fmla="*/ 2518476 w 2518476"/>
                <a:gd name="connsiteY2" fmla="*/ 1386047 h 3046744"/>
                <a:gd name="connsiteX3" fmla="*/ 2506117 w 2518476"/>
                <a:gd name="connsiteY3" fmla="*/ 2776205 h 3046744"/>
                <a:gd name="connsiteX4" fmla="*/ 2260216 w 2518476"/>
                <a:gd name="connsiteY4" fmla="*/ 2574533 h 3046744"/>
                <a:gd name="connsiteX5" fmla="*/ 2259083 w 2518476"/>
                <a:gd name="connsiteY5" fmla="*/ 2574504 h 3046744"/>
                <a:gd name="connsiteX6" fmla="*/ 1706757 w 2518476"/>
                <a:gd name="connsiteY6" fmla="*/ 3044136 h 3046744"/>
                <a:gd name="connsiteX7" fmla="*/ 1706734 w 2518476"/>
                <a:gd name="connsiteY7" fmla="*/ 3046744 h 3046744"/>
                <a:gd name="connsiteX8" fmla="*/ 1705190 w 2518476"/>
                <a:gd name="connsiteY8" fmla="*/ 3045469 h 3046744"/>
                <a:gd name="connsiteX9" fmla="*/ 1703691 w 2518476"/>
                <a:gd name="connsiteY9" fmla="*/ 3046743 h 3046744"/>
                <a:gd name="connsiteX10" fmla="*/ 1703713 w 2518476"/>
                <a:gd name="connsiteY10" fmla="*/ 3044250 h 3046744"/>
                <a:gd name="connsiteX11" fmla="*/ 712752 w 2518476"/>
                <a:gd name="connsiteY11" fmla="*/ 2226113 h 3046744"/>
                <a:gd name="connsiteX12" fmla="*/ 711543 w 2518476"/>
                <a:gd name="connsiteY12" fmla="*/ 2226108 h 3046744"/>
                <a:gd name="connsiteX13" fmla="*/ 189785 w 2518476"/>
                <a:gd name="connsiteY13" fmla="*/ 2671838 h 3046744"/>
                <a:gd name="connsiteX14" fmla="*/ 190339 w 2518476"/>
                <a:gd name="connsiteY14" fmla="*/ 2609377 h 3046744"/>
                <a:gd name="connsiteX15" fmla="*/ 189974 w 2518476"/>
                <a:gd name="connsiteY15" fmla="*/ 2609238 h 3046744"/>
                <a:gd name="connsiteX16" fmla="*/ 189235 w 2518476"/>
                <a:gd name="connsiteY16" fmla="*/ 2671848 h 3046744"/>
                <a:gd name="connsiteX17" fmla="*/ 0 w 2518476"/>
                <a:gd name="connsiteY17" fmla="*/ 2514397 h 3046744"/>
                <a:gd name="connsiteX18" fmla="*/ 12359 w 2518476"/>
                <a:gd name="connsiteY18" fmla="*/ 1124240 h 3046744"/>
                <a:gd name="connsiteX19" fmla="*/ 13197 w 2518476"/>
                <a:gd name="connsiteY19" fmla="*/ 1124806 h 3046744"/>
                <a:gd name="connsiteX20" fmla="*/ 831518 w 2518476"/>
                <a:gd name="connsiteY20" fmla="*/ 427440 h 3046744"/>
                <a:gd name="connsiteX21" fmla="*/ 843573 w 2518476"/>
                <a:gd name="connsiteY21" fmla="*/ 4762 h 3046744"/>
                <a:gd name="connsiteX22" fmla="*/ 844380 w 2518476"/>
                <a:gd name="connsiteY22" fmla="*/ 5294 h 3046744"/>
                <a:gd name="connsiteX0" fmla="*/ 2496310 w 2518476"/>
                <a:gd name="connsiteY0" fmla="*/ 0 h 3046744"/>
                <a:gd name="connsiteX1" fmla="*/ 2517507 w 2518476"/>
                <a:gd name="connsiteY1" fmla="*/ 1385252 h 3046744"/>
                <a:gd name="connsiteX2" fmla="*/ 2518476 w 2518476"/>
                <a:gd name="connsiteY2" fmla="*/ 1386047 h 3046744"/>
                <a:gd name="connsiteX3" fmla="*/ 2506117 w 2518476"/>
                <a:gd name="connsiteY3" fmla="*/ 2776205 h 3046744"/>
                <a:gd name="connsiteX4" fmla="*/ 2260216 w 2518476"/>
                <a:gd name="connsiteY4" fmla="*/ 2574533 h 3046744"/>
                <a:gd name="connsiteX5" fmla="*/ 2259083 w 2518476"/>
                <a:gd name="connsiteY5" fmla="*/ 2574504 h 3046744"/>
                <a:gd name="connsiteX6" fmla="*/ 1706757 w 2518476"/>
                <a:gd name="connsiteY6" fmla="*/ 3044136 h 3046744"/>
                <a:gd name="connsiteX7" fmla="*/ 1706734 w 2518476"/>
                <a:gd name="connsiteY7" fmla="*/ 3046744 h 3046744"/>
                <a:gd name="connsiteX8" fmla="*/ 1705190 w 2518476"/>
                <a:gd name="connsiteY8" fmla="*/ 3045469 h 3046744"/>
                <a:gd name="connsiteX9" fmla="*/ 1703691 w 2518476"/>
                <a:gd name="connsiteY9" fmla="*/ 3046743 h 3046744"/>
                <a:gd name="connsiteX10" fmla="*/ 1703713 w 2518476"/>
                <a:gd name="connsiteY10" fmla="*/ 3044250 h 3046744"/>
                <a:gd name="connsiteX11" fmla="*/ 712752 w 2518476"/>
                <a:gd name="connsiteY11" fmla="*/ 2226113 h 3046744"/>
                <a:gd name="connsiteX12" fmla="*/ 711543 w 2518476"/>
                <a:gd name="connsiteY12" fmla="*/ 2226108 h 3046744"/>
                <a:gd name="connsiteX13" fmla="*/ 189785 w 2518476"/>
                <a:gd name="connsiteY13" fmla="*/ 2671838 h 3046744"/>
                <a:gd name="connsiteX14" fmla="*/ 190339 w 2518476"/>
                <a:gd name="connsiteY14" fmla="*/ 2609377 h 3046744"/>
                <a:gd name="connsiteX15" fmla="*/ 189235 w 2518476"/>
                <a:gd name="connsiteY15" fmla="*/ 2671848 h 3046744"/>
                <a:gd name="connsiteX16" fmla="*/ 0 w 2518476"/>
                <a:gd name="connsiteY16" fmla="*/ 2514397 h 3046744"/>
                <a:gd name="connsiteX17" fmla="*/ 12359 w 2518476"/>
                <a:gd name="connsiteY17" fmla="*/ 1124240 h 3046744"/>
                <a:gd name="connsiteX18" fmla="*/ 13197 w 2518476"/>
                <a:gd name="connsiteY18" fmla="*/ 1124806 h 3046744"/>
                <a:gd name="connsiteX19" fmla="*/ 831518 w 2518476"/>
                <a:gd name="connsiteY19" fmla="*/ 427440 h 3046744"/>
                <a:gd name="connsiteX20" fmla="*/ 843573 w 2518476"/>
                <a:gd name="connsiteY20" fmla="*/ 4762 h 3046744"/>
                <a:gd name="connsiteX21" fmla="*/ 844380 w 2518476"/>
                <a:gd name="connsiteY21" fmla="*/ 5294 h 3046744"/>
                <a:gd name="connsiteX22" fmla="*/ 2496310 w 2518476"/>
                <a:gd name="connsiteY22" fmla="*/ 0 h 3046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18476" h="3046744">
                  <a:moveTo>
                    <a:pt x="2496310" y="0"/>
                  </a:moveTo>
                  <a:lnTo>
                    <a:pt x="2517507" y="1385252"/>
                  </a:lnTo>
                  <a:lnTo>
                    <a:pt x="2518476" y="1386047"/>
                  </a:lnTo>
                  <a:lnTo>
                    <a:pt x="2506117" y="2776205"/>
                  </a:lnTo>
                  <a:lnTo>
                    <a:pt x="2260216" y="2574533"/>
                  </a:lnTo>
                  <a:lnTo>
                    <a:pt x="2259083" y="2574504"/>
                  </a:lnTo>
                  <a:lnTo>
                    <a:pt x="1706757" y="3044136"/>
                  </a:lnTo>
                  <a:cubicBezTo>
                    <a:pt x="1706749" y="3045005"/>
                    <a:pt x="1706742" y="3045875"/>
                    <a:pt x="1706734" y="3046744"/>
                  </a:cubicBezTo>
                  <a:lnTo>
                    <a:pt x="1705190" y="3045469"/>
                  </a:lnTo>
                  <a:lnTo>
                    <a:pt x="1703691" y="3046743"/>
                  </a:lnTo>
                  <a:cubicBezTo>
                    <a:pt x="1703698" y="3045912"/>
                    <a:pt x="1703706" y="3045081"/>
                    <a:pt x="1703713" y="3044250"/>
                  </a:cubicBezTo>
                  <a:lnTo>
                    <a:pt x="712752" y="2226113"/>
                  </a:lnTo>
                  <a:lnTo>
                    <a:pt x="711543" y="2226108"/>
                  </a:lnTo>
                  <a:lnTo>
                    <a:pt x="189785" y="2671838"/>
                  </a:lnTo>
                  <a:cubicBezTo>
                    <a:pt x="189970" y="2651018"/>
                    <a:pt x="190154" y="2630197"/>
                    <a:pt x="190339" y="2609377"/>
                  </a:cubicBezTo>
                  <a:lnTo>
                    <a:pt x="189235" y="2671848"/>
                  </a:lnTo>
                  <a:lnTo>
                    <a:pt x="0" y="2514397"/>
                  </a:lnTo>
                  <a:lnTo>
                    <a:pt x="12359" y="1124240"/>
                  </a:lnTo>
                  <a:lnTo>
                    <a:pt x="13197" y="1124806"/>
                  </a:lnTo>
                  <a:lnTo>
                    <a:pt x="831518" y="427440"/>
                  </a:lnTo>
                  <a:lnTo>
                    <a:pt x="843573" y="4762"/>
                  </a:lnTo>
                  <a:lnTo>
                    <a:pt x="844380" y="5294"/>
                  </a:lnTo>
                  <a:lnTo>
                    <a:pt x="2496310" y="0"/>
                  </a:lnTo>
                  <a:close/>
                </a:path>
              </a:pathLst>
            </a:custGeom>
            <a:solidFill>
              <a:schemeClr val="accent6">
                <a:lumMod val="75000"/>
              </a:schemeClr>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59" name="Group 58">
              <a:extLst>
                <a:ext uri="{FF2B5EF4-FFF2-40B4-BE49-F238E27FC236}">
                  <a16:creationId xmlns:a16="http://schemas.microsoft.com/office/drawing/2014/main" id="{FBA4DF6E-EB7E-4932-BF78-39A7EB110E5C}"/>
                </a:ext>
              </a:extLst>
            </p:cNvPr>
            <p:cNvGrpSpPr/>
            <p:nvPr/>
          </p:nvGrpSpPr>
          <p:grpSpPr>
            <a:xfrm>
              <a:off x="8665900" y="2041506"/>
              <a:ext cx="2518476" cy="3046744"/>
              <a:chOff x="490194" y="2041507"/>
              <a:chExt cx="2518476" cy="3046744"/>
            </a:xfrm>
          </p:grpSpPr>
          <p:sp>
            <p:nvSpPr>
              <p:cNvPr id="60" name="Shape">
                <a:extLst>
                  <a:ext uri="{FF2B5EF4-FFF2-40B4-BE49-F238E27FC236}">
                    <a16:creationId xmlns:a16="http://schemas.microsoft.com/office/drawing/2014/main" id="{DC22BE81-D8FB-4729-A991-54EFF2BB346D}"/>
                  </a:ext>
                </a:extLst>
              </p:cNvPr>
              <p:cNvSpPr/>
              <p:nvPr/>
            </p:nvSpPr>
            <p:spPr>
              <a:xfrm>
                <a:off x="490194" y="2046269"/>
                <a:ext cx="2518476" cy="3041982"/>
              </a:xfrm>
              <a:custGeom>
                <a:avLst/>
                <a:gdLst/>
                <a:ahLst/>
                <a:cxnLst>
                  <a:cxn ang="0">
                    <a:pos x="wd2" y="hd2"/>
                  </a:cxn>
                  <a:cxn ang="5400000">
                    <a:pos x="wd2" y="hd2"/>
                  </a:cxn>
                  <a:cxn ang="10800000">
                    <a:pos x="wd2" y="hd2"/>
                  </a:cxn>
                  <a:cxn ang="16200000">
                    <a:pos x="wd2" y="hd2"/>
                  </a:cxn>
                </a:cxnLst>
                <a:rect l="0" t="0" r="r" b="b"/>
                <a:pathLst>
                  <a:path w="21600" h="21600" extrusionOk="0">
                    <a:moveTo>
                      <a:pt x="9344" y="1432"/>
                    </a:moveTo>
                    <a:lnTo>
                      <a:pt x="9238" y="4508"/>
                    </a:lnTo>
                    <a:lnTo>
                      <a:pt x="7129" y="3077"/>
                    </a:lnTo>
                    <a:lnTo>
                      <a:pt x="7235" y="0"/>
                    </a:lnTo>
                    <a:lnTo>
                      <a:pt x="9344" y="1432"/>
                    </a:lnTo>
                    <a:close/>
                    <a:moveTo>
                      <a:pt x="106" y="7949"/>
                    </a:moveTo>
                    <a:lnTo>
                      <a:pt x="0" y="17820"/>
                    </a:lnTo>
                    <a:lnTo>
                      <a:pt x="1623" y="18938"/>
                    </a:lnTo>
                    <a:lnTo>
                      <a:pt x="1729" y="9067"/>
                    </a:lnTo>
                    <a:lnTo>
                      <a:pt x="106" y="7949"/>
                    </a:lnTo>
                    <a:close/>
                    <a:moveTo>
                      <a:pt x="19492" y="8376"/>
                    </a:moveTo>
                    <a:lnTo>
                      <a:pt x="19385" y="18247"/>
                    </a:lnTo>
                    <a:lnTo>
                      <a:pt x="21494" y="19679"/>
                    </a:lnTo>
                    <a:lnTo>
                      <a:pt x="21600" y="9808"/>
                    </a:lnTo>
                    <a:lnTo>
                      <a:pt x="19492" y="8376"/>
                    </a:lnTo>
                    <a:close/>
                    <a:moveTo>
                      <a:pt x="6219" y="5902"/>
                    </a:moveTo>
                    <a:lnTo>
                      <a:pt x="6113" y="15773"/>
                    </a:lnTo>
                    <a:lnTo>
                      <a:pt x="14638" y="21600"/>
                    </a:lnTo>
                    <a:lnTo>
                      <a:pt x="14744" y="11729"/>
                    </a:lnTo>
                    <a:lnTo>
                      <a:pt x="6219" y="5902"/>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dirty="0"/>
              </a:p>
            </p:txBody>
          </p:sp>
          <p:sp>
            <p:nvSpPr>
              <p:cNvPr id="61" name="Shape">
                <a:extLst>
                  <a:ext uri="{FF2B5EF4-FFF2-40B4-BE49-F238E27FC236}">
                    <a16:creationId xmlns:a16="http://schemas.microsoft.com/office/drawing/2014/main" id="{F20C0461-EBAC-4EC6-A02F-98D541D7669A}"/>
                  </a:ext>
                </a:extLst>
              </p:cNvPr>
              <p:cNvSpPr/>
              <p:nvPr/>
            </p:nvSpPr>
            <p:spPr>
              <a:xfrm>
                <a:off x="503391" y="2041507"/>
                <a:ext cx="2504330" cy="1657173"/>
              </a:xfrm>
              <a:custGeom>
                <a:avLst/>
                <a:gdLst/>
                <a:ahLst/>
                <a:cxnLst>
                  <a:cxn ang="0">
                    <a:pos x="wd2" y="hd2"/>
                  </a:cxn>
                  <a:cxn ang="5400000">
                    <a:pos x="wd2" y="hd2"/>
                  </a:cxn>
                  <a:cxn ang="10800000">
                    <a:pos x="wd2" y="hd2"/>
                  </a:cxn>
                  <a:cxn ang="16200000">
                    <a:pos x="wd2" y="hd2"/>
                  </a:cxn>
                </a:cxnLst>
                <a:rect l="0" t="0" r="r" b="b"/>
                <a:pathLst>
                  <a:path w="21600" h="21600" extrusionOk="0">
                    <a:moveTo>
                      <a:pt x="21417" y="0"/>
                    </a:moveTo>
                    <a:lnTo>
                      <a:pt x="21600" y="18073"/>
                    </a:lnTo>
                    <a:lnTo>
                      <a:pt x="19495" y="15445"/>
                    </a:lnTo>
                    <a:lnTo>
                      <a:pt x="14705" y="21600"/>
                    </a:lnTo>
                    <a:lnTo>
                      <a:pt x="6147" y="10904"/>
                    </a:lnTo>
                    <a:lnTo>
                      <a:pt x="1647" y="16713"/>
                    </a:lnTo>
                    <a:lnTo>
                      <a:pt x="0" y="14661"/>
                    </a:lnTo>
                    <a:lnTo>
                      <a:pt x="9290" y="2697"/>
                    </a:lnTo>
                    <a:lnTo>
                      <a:pt x="7169" y="69"/>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grpSp>
      <p:grpSp>
        <p:nvGrpSpPr>
          <p:cNvPr id="32" name="Group 31">
            <a:extLst>
              <a:ext uri="{FF2B5EF4-FFF2-40B4-BE49-F238E27FC236}">
                <a16:creationId xmlns:a16="http://schemas.microsoft.com/office/drawing/2014/main" id="{4699AE20-2091-4110-A12A-782A69A38906}"/>
              </a:ext>
            </a:extLst>
          </p:cNvPr>
          <p:cNvGrpSpPr/>
          <p:nvPr/>
        </p:nvGrpSpPr>
        <p:grpSpPr>
          <a:xfrm>
            <a:off x="4858664" y="2234671"/>
            <a:ext cx="2351095" cy="2661735"/>
            <a:chOff x="8968871" y="2039989"/>
            <a:chExt cx="2351095" cy="2661735"/>
          </a:xfrm>
        </p:grpSpPr>
        <p:sp>
          <p:nvSpPr>
            <p:cNvPr id="33" name="Freeform: Shape 32">
              <a:extLst>
                <a:ext uri="{FF2B5EF4-FFF2-40B4-BE49-F238E27FC236}">
                  <a16:creationId xmlns:a16="http://schemas.microsoft.com/office/drawing/2014/main" id="{9BC8F2FE-4EFA-46D6-9373-8F04207F7057}"/>
                </a:ext>
              </a:extLst>
            </p:cNvPr>
            <p:cNvSpPr/>
            <p:nvPr/>
          </p:nvSpPr>
          <p:spPr>
            <a:xfrm>
              <a:off x="8968871" y="2039989"/>
              <a:ext cx="2351095" cy="2661735"/>
            </a:xfrm>
            <a:custGeom>
              <a:avLst/>
              <a:gdLst>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203999 w 2351095"/>
                <a:gd name="connsiteY12" fmla="*/ 1136367 h 2661735"/>
                <a:gd name="connsiteX13" fmla="*/ 201572 w 2351095"/>
                <a:gd name="connsiteY13" fmla="*/ 1138432 h 2661735"/>
                <a:gd name="connsiteX14" fmla="*/ 189221 w 2351095"/>
                <a:gd name="connsiteY14" fmla="*/ 2285050 h 2661735"/>
                <a:gd name="connsiteX15" fmla="*/ 0 w 2351095"/>
                <a:gd name="connsiteY15" fmla="*/ 2127656 h 2661735"/>
                <a:gd name="connsiteX16" fmla="*/ 12320 w 2351095"/>
                <a:gd name="connsiteY16" fmla="*/ 983955 h 2661735"/>
                <a:gd name="connsiteX17" fmla="*/ 11609 w 2351095"/>
                <a:gd name="connsiteY17" fmla="*/ 983371 h 2661735"/>
                <a:gd name="connsiteX18" fmla="*/ 12333 w 2351095"/>
                <a:gd name="connsiteY18" fmla="*/ 982755 h 2661735"/>
                <a:gd name="connsiteX19" fmla="*/ 12403 w 2351095"/>
                <a:gd name="connsiteY19" fmla="*/ 976237 h 2661735"/>
                <a:gd name="connsiteX20" fmla="*/ 16239 w 2351095"/>
                <a:gd name="connsiteY20" fmla="*/ 979428 h 2661735"/>
                <a:gd name="connsiteX21" fmla="*/ 642954 w 2351095"/>
                <a:gd name="connsiteY21" fmla="*/ 445653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203999 w 2351095"/>
                <a:gd name="connsiteY12" fmla="*/ 1136367 h 2661735"/>
                <a:gd name="connsiteX13" fmla="*/ 189221 w 2351095"/>
                <a:gd name="connsiteY13" fmla="*/ 2285050 h 2661735"/>
                <a:gd name="connsiteX14" fmla="*/ 0 w 2351095"/>
                <a:gd name="connsiteY14" fmla="*/ 2127656 h 2661735"/>
                <a:gd name="connsiteX15" fmla="*/ 12320 w 2351095"/>
                <a:gd name="connsiteY15" fmla="*/ 983955 h 2661735"/>
                <a:gd name="connsiteX16" fmla="*/ 11609 w 2351095"/>
                <a:gd name="connsiteY16" fmla="*/ 983371 h 2661735"/>
                <a:gd name="connsiteX17" fmla="*/ 12333 w 2351095"/>
                <a:gd name="connsiteY17" fmla="*/ 982755 h 2661735"/>
                <a:gd name="connsiteX18" fmla="*/ 12403 w 2351095"/>
                <a:gd name="connsiteY18" fmla="*/ 976237 h 2661735"/>
                <a:gd name="connsiteX19" fmla="*/ 16239 w 2351095"/>
                <a:gd name="connsiteY19" fmla="*/ 979428 h 2661735"/>
                <a:gd name="connsiteX20" fmla="*/ 642954 w 2351095"/>
                <a:gd name="connsiteY20" fmla="*/ 445653 h 2661735"/>
                <a:gd name="connsiteX21" fmla="*/ 1164730 w 2351095"/>
                <a:gd name="connsiteY21"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189221 w 2351095"/>
                <a:gd name="connsiteY12" fmla="*/ 2285050 h 2661735"/>
                <a:gd name="connsiteX13" fmla="*/ 0 w 2351095"/>
                <a:gd name="connsiteY13" fmla="*/ 2127656 h 2661735"/>
                <a:gd name="connsiteX14" fmla="*/ 12320 w 2351095"/>
                <a:gd name="connsiteY14" fmla="*/ 983955 h 2661735"/>
                <a:gd name="connsiteX15" fmla="*/ 11609 w 2351095"/>
                <a:gd name="connsiteY15" fmla="*/ 983371 h 2661735"/>
                <a:gd name="connsiteX16" fmla="*/ 12333 w 2351095"/>
                <a:gd name="connsiteY16" fmla="*/ 982755 h 2661735"/>
                <a:gd name="connsiteX17" fmla="*/ 12403 w 2351095"/>
                <a:gd name="connsiteY17" fmla="*/ 976237 h 2661735"/>
                <a:gd name="connsiteX18" fmla="*/ 16239 w 2351095"/>
                <a:gd name="connsiteY18" fmla="*/ 979428 h 2661735"/>
                <a:gd name="connsiteX19" fmla="*/ 642954 w 2351095"/>
                <a:gd name="connsiteY19" fmla="*/ 445653 h 2661735"/>
                <a:gd name="connsiteX20" fmla="*/ 1164730 w 2351095"/>
                <a:gd name="connsiteY20"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04900 w 2351095"/>
                <a:gd name="connsiteY7" fmla="*/ 2661735 h 2661735"/>
                <a:gd name="connsiteX8" fmla="*/ 711011 w 2351095"/>
                <a:gd name="connsiteY8" fmla="*/ 1841079 h 2661735"/>
                <a:gd name="connsiteX9" fmla="*/ 711020 w 2351095"/>
                <a:gd name="connsiteY9" fmla="*/ 1840219 h 2661735"/>
                <a:gd name="connsiteX10" fmla="*/ 191643 w 2351095"/>
                <a:gd name="connsiteY10" fmla="*/ 2283882 h 2661735"/>
                <a:gd name="connsiteX11" fmla="*/ 189221 w 2351095"/>
                <a:gd name="connsiteY11" fmla="*/ 2285050 h 2661735"/>
                <a:gd name="connsiteX12" fmla="*/ 0 w 2351095"/>
                <a:gd name="connsiteY12" fmla="*/ 2127656 h 2661735"/>
                <a:gd name="connsiteX13" fmla="*/ 12320 w 2351095"/>
                <a:gd name="connsiteY13" fmla="*/ 983955 h 2661735"/>
                <a:gd name="connsiteX14" fmla="*/ 11609 w 2351095"/>
                <a:gd name="connsiteY14" fmla="*/ 983371 h 2661735"/>
                <a:gd name="connsiteX15" fmla="*/ 12333 w 2351095"/>
                <a:gd name="connsiteY15" fmla="*/ 982755 h 2661735"/>
                <a:gd name="connsiteX16" fmla="*/ 12403 w 2351095"/>
                <a:gd name="connsiteY16" fmla="*/ 976237 h 2661735"/>
                <a:gd name="connsiteX17" fmla="*/ 16239 w 2351095"/>
                <a:gd name="connsiteY17" fmla="*/ 979428 h 2661735"/>
                <a:gd name="connsiteX18" fmla="*/ 642954 w 2351095"/>
                <a:gd name="connsiteY18" fmla="*/ 445653 h 2661735"/>
                <a:gd name="connsiteX19" fmla="*/ 1164730 w 2351095"/>
                <a:gd name="connsiteY19"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04900 w 2351095"/>
                <a:gd name="connsiteY6" fmla="*/ 2661735 h 2661735"/>
                <a:gd name="connsiteX7" fmla="*/ 711011 w 2351095"/>
                <a:gd name="connsiteY7" fmla="*/ 1841079 h 2661735"/>
                <a:gd name="connsiteX8" fmla="*/ 711020 w 2351095"/>
                <a:gd name="connsiteY8" fmla="*/ 1840219 h 2661735"/>
                <a:gd name="connsiteX9" fmla="*/ 191643 w 2351095"/>
                <a:gd name="connsiteY9" fmla="*/ 2283882 h 2661735"/>
                <a:gd name="connsiteX10" fmla="*/ 189221 w 2351095"/>
                <a:gd name="connsiteY10" fmla="*/ 2285050 h 2661735"/>
                <a:gd name="connsiteX11" fmla="*/ 0 w 2351095"/>
                <a:gd name="connsiteY11" fmla="*/ 2127656 h 2661735"/>
                <a:gd name="connsiteX12" fmla="*/ 12320 w 2351095"/>
                <a:gd name="connsiteY12" fmla="*/ 983955 h 2661735"/>
                <a:gd name="connsiteX13" fmla="*/ 11609 w 2351095"/>
                <a:gd name="connsiteY13" fmla="*/ 983371 h 2661735"/>
                <a:gd name="connsiteX14" fmla="*/ 12333 w 2351095"/>
                <a:gd name="connsiteY14" fmla="*/ 982755 h 2661735"/>
                <a:gd name="connsiteX15" fmla="*/ 12403 w 2351095"/>
                <a:gd name="connsiteY15" fmla="*/ 976237 h 2661735"/>
                <a:gd name="connsiteX16" fmla="*/ 16239 w 2351095"/>
                <a:gd name="connsiteY16" fmla="*/ 979428 h 2661735"/>
                <a:gd name="connsiteX17" fmla="*/ 642954 w 2351095"/>
                <a:gd name="connsiteY17" fmla="*/ 445653 h 2661735"/>
                <a:gd name="connsiteX18" fmla="*/ 1164730 w 2351095"/>
                <a:gd name="connsiteY18" fmla="*/ 0 h 2661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095" h="2661735">
                  <a:moveTo>
                    <a:pt x="1164730" y="0"/>
                  </a:moveTo>
                  <a:lnTo>
                    <a:pt x="2156905" y="820645"/>
                  </a:lnTo>
                  <a:lnTo>
                    <a:pt x="2345691" y="974467"/>
                  </a:lnTo>
                  <a:lnTo>
                    <a:pt x="2351095" y="969865"/>
                  </a:lnTo>
                  <a:lnTo>
                    <a:pt x="2338698" y="2121194"/>
                  </a:lnTo>
                  <a:lnTo>
                    <a:pt x="1707358" y="2658833"/>
                  </a:lnTo>
                  <a:lnTo>
                    <a:pt x="1704900" y="2661735"/>
                  </a:lnTo>
                  <a:lnTo>
                    <a:pt x="711011" y="1841079"/>
                  </a:lnTo>
                  <a:cubicBezTo>
                    <a:pt x="711014" y="1840792"/>
                    <a:pt x="711017" y="1840506"/>
                    <a:pt x="711020" y="1840219"/>
                  </a:cubicBezTo>
                  <a:lnTo>
                    <a:pt x="191643" y="2283882"/>
                  </a:lnTo>
                  <a:lnTo>
                    <a:pt x="189221" y="2285050"/>
                  </a:lnTo>
                  <a:lnTo>
                    <a:pt x="0" y="2127656"/>
                  </a:lnTo>
                  <a:lnTo>
                    <a:pt x="12320" y="983955"/>
                  </a:lnTo>
                  <a:lnTo>
                    <a:pt x="11609" y="983371"/>
                  </a:lnTo>
                  <a:lnTo>
                    <a:pt x="12333" y="982755"/>
                  </a:lnTo>
                  <a:cubicBezTo>
                    <a:pt x="12356" y="980582"/>
                    <a:pt x="12380" y="978410"/>
                    <a:pt x="12403" y="976237"/>
                  </a:cubicBezTo>
                  <a:lnTo>
                    <a:pt x="16239" y="979428"/>
                  </a:lnTo>
                  <a:lnTo>
                    <a:pt x="642954" y="445653"/>
                  </a:lnTo>
                  <a:lnTo>
                    <a:pt x="1164730" y="0"/>
                  </a:lnTo>
                  <a:close/>
                </a:path>
              </a:pathLst>
            </a:custGeom>
            <a:solidFill>
              <a:schemeClr val="accent4">
                <a:lumMod val="75000"/>
              </a:schemeClr>
            </a:solidFill>
            <a:ln w="12700">
              <a:miter lim="400000"/>
            </a:ln>
          </p:spPr>
          <p:txBody>
            <a:bodyPr lIns="38100" tIns="38100" rIns="38100" bIns="38100" anchor="ctr"/>
            <a:lstStyle/>
            <a:p>
              <a:endParaRPr sz="3000">
                <a:solidFill>
                  <a:srgbClr val="FFFFFF"/>
                </a:solidFill>
              </a:endParaRPr>
            </a:p>
          </p:txBody>
        </p:sp>
        <p:grpSp>
          <p:nvGrpSpPr>
            <p:cNvPr id="34" name="Group 33">
              <a:extLst>
                <a:ext uri="{FF2B5EF4-FFF2-40B4-BE49-F238E27FC236}">
                  <a16:creationId xmlns:a16="http://schemas.microsoft.com/office/drawing/2014/main" id="{887C8394-2D37-4582-928C-399C32E349E4}"/>
                </a:ext>
              </a:extLst>
            </p:cNvPr>
            <p:cNvGrpSpPr/>
            <p:nvPr/>
          </p:nvGrpSpPr>
          <p:grpSpPr>
            <a:xfrm>
              <a:off x="8968871" y="2039989"/>
              <a:ext cx="2347920" cy="2661735"/>
              <a:chOff x="-137695" y="2039989"/>
              <a:chExt cx="2347920" cy="2661735"/>
            </a:xfrm>
          </p:grpSpPr>
          <p:sp>
            <p:nvSpPr>
              <p:cNvPr id="35" name="Shape">
                <a:extLst>
                  <a:ext uri="{FF2B5EF4-FFF2-40B4-BE49-F238E27FC236}">
                    <a16:creationId xmlns:a16="http://schemas.microsoft.com/office/drawing/2014/main" id="{0A10B3DB-00D3-4544-A11B-028B72BD2D53}"/>
                  </a:ext>
                </a:extLst>
              </p:cNvPr>
              <p:cNvSpPr/>
              <p:nvPr/>
            </p:nvSpPr>
            <p:spPr>
              <a:xfrm>
                <a:off x="-137695" y="2729740"/>
                <a:ext cx="1717303" cy="1971984"/>
              </a:xfrm>
              <a:custGeom>
                <a:avLst/>
                <a:gdLst/>
                <a:ahLst/>
                <a:cxnLst>
                  <a:cxn ang="0">
                    <a:pos x="wd2" y="hd2"/>
                  </a:cxn>
                  <a:cxn ang="5400000">
                    <a:pos x="wd2" y="hd2"/>
                  </a:cxn>
                  <a:cxn ang="10800000">
                    <a:pos x="wd2" y="hd2"/>
                  </a:cxn>
                  <a:cxn ang="16200000">
                    <a:pos x="wd2" y="hd2"/>
                  </a:cxn>
                </a:cxnLst>
                <a:rect l="0" t="0" r="r" b="b"/>
                <a:pathLst>
                  <a:path w="21600" h="21600" extrusionOk="0">
                    <a:moveTo>
                      <a:pt x="2536" y="4862"/>
                    </a:moveTo>
                    <a:lnTo>
                      <a:pt x="2380" y="17474"/>
                    </a:lnTo>
                    <a:lnTo>
                      <a:pt x="0" y="15750"/>
                    </a:lnTo>
                    <a:lnTo>
                      <a:pt x="156" y="3138"/>
                    </a:lnTo>
                    <a:lnTo>
                      <a:pt x="2536" y="4862"/>
                    </a:lnTo>
                    <a:close/>
                    <a:moveTo>
                      <a:pt x="9098" y="0"/>
                    </a:moveTo>
                    <a:lnTo>
                      <a:pt x="8943" y="12611"/>
                    </a:lnTo>
                    <a:lnTo>
                      <a:pt x="21444" y="21600"/>
                    </a:lnTo>
                    <a:lnTo>
                      <a:pt x="21600" y="8989"/>
                    </a:lnTo>
                    <a:lnTo>
                      <a:pt x="9098" y="0"/>
                    </a:lnTo>
                    <a:close/>
                  </a:path>
                </a:pathLst>
              </a:custGeom>
              <a:solidFill>
                <a:schemeClr val="accent4">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C8B6564A-B430-4E83-8B5E-6AD8B10741CE}"/>
                  </a:ext>
                </a:extLst>
              </p:cNvPr>
              <p:cNvSpPr/>
              <p:nvPr/>
            </p:nvSpPr>
            <p:spPr>
              <a:xfrm>
                <a:off x="-126086" y="2039989"/>
                <a:ext cx="2336311" cy="1515685"/>
              </a:xfrm>
              <a:custGeom>
                <a:avLst/>
                <a:gdLst/>
                <a:ahLst/>
                <a:cxnLst>
                  <a:cxn ang="0">
                    <a:pos x="wd2" y="hd2"/>
                  </a:cxn>
                  <a:cxn ang="5400000">
                    <a:pos x="wd2" y="hd2"/>
                  </a:cxn>
                  <a:cxn ang="10800000">
                    <a:pos x="wd2" y="hd2"/>
                  </a:cxn>
                  <a:cxn ang="16200000">
                    <a:pos x="wd2" y="hd2"/>
                  </a:cxn>
                </a:cxnLst>
                <a:rect l="0" t="0" r="r" b="b"/>
                <a:pathLst>
                  <a:path w="21600" h="21600" extrusionOk="0">
                    <a:moveTo>
                      <a:pt x="21600" y="13913"/>
                    </a:moveTo>
                    <a:lnTo>
                      <a:pt x="15763" y="21600"/>
                    </a:lnTo>
                    <a:lnTo>
                      <a:pt x="6573" y="9905"/>
                    </a:lnTo>
                    <a:lnTo>
                      <a:pt x="1750" y="16232"/>
                    </a:lnTo>
                    <a:lnTo>
                      <a:pt x="0" y="14014"/>
                    </a:lnTo>
                    <a:lnTo>
                      <a:pt x="5837" y="6351"/>
                    </a:lnTo>
                    <a:lnTo>
                      <a:pt x="10661" y="0"/>
                    </a:lnTo>
                    <a:lnTo>
                      <a:pt x="19834" y="11695"/>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Block Arrow with 3 Parts – Slide Template</a:t>
            </a:r>
          </a:p>
        </p:txBody>
      </p:sp>
      <p:pic>
        <p:nvPicPr>
          <p:cNvPr id="12" name="Graphic 11" descr="Bar graph with upward trend with solid fill">
            <a:extLst>
              <a:ext uri="{FF2B5EF4-FFF2-40B4-BE49-F238E27FC236}">
                <a16:creationId xmlns:a16="http://schemas.microsoft.com/office/drawing/2014/main" id="{43BC859C-1401-4B23-84E3-5D84C72578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7533" y="1260940"/>
            <a:ext cx="731520" cy="731520"/>
          </a:xfrm>
          <a:prstGeom prst="rect">
            <a:avLst/>
          </a:prstGeom>
          <a:effectLst>
            <a:outerShdw blurRad="50800" dist="38100" dir="2700000" algn="tl" rotWithShape="0">
              <a:prstClr val="black">
                <a:alpha val="40000"/>
              </a:prstClr>
            </a:outerShdw>
          </a:effectLst>
        </p:spPr>
      </p:pic>
      <p:pic>
        <p:nvPicPr>
          <p:cNvPr id="14" name="Graphic 13" descr="Stopwatch 75% with solid fill">
            <a:extLst>
              <a:ext uri="{FF2B5EF4-FFF2-40B4-BE49-F238E27FC236}">
                <a16:creationId xmlns:a16="http://schemas.microsoft.com/office/drawing/2014/main" id="{9D320ABE-F8B8-463A-AE30-3057133E78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20293" y="2596938"/>
            <a:ext cx="731520" cy="731520"/>
          </a:xfrm>
          <a:prstGeom prst="rect">
            <a:avLst/>
          </a:prstGeom>
          <a:effectLst>
            <a:outerShdw blurRad="50800" dist="38100" dir="2700000" algn="tl" rotWithShape="0">
              <a:prstClr val="black">
                <a:alpha val="40000"/>
              </a:prstClr>
            </a:outerShdw>
          </a:effectLst>
        </p:spPr>
      </p:pic>
      <p:grpSp>
        <p:nvGrpSpPr>
          <p:cNvPr id="62" name="Group 61">
            <a:extLst>
              <a:ext uri="{FF2B5EF4-FFF2-40B4-BE49-F238E27FC236}">
                <a16:creationId xmlns:a16="http://schemas.microsoft.com/office/drawing/2014/main" id="{1FA59D85-98A7-4EA8-A8DA-28D933943BE1}"/>
              </a:ext>
            </a:extLst>
          </p:cNvPr>
          <p:cNvGrpSpPr/>
          <p:nvPr/>
        </p:nvGrpSpPr>
        <p:grpSpPr>
          <a:xfrm>
            <a:off x="4381145" y="3361159"/>
            <a:ext cx="2349053" cy="2854102"/>
            <a:chOff x="4381145" y="3178063"/>
            <a:chExt cx="2349053" cy="2854102"/>
          </a:xfrm>
        </p:grpSpPr>
        <p:sp>
          <p:nvSpPr>
            <p:cNvPr id="18" name="Freeform: Shape 17">
              <a:extLst>
                <a:ext uri="{FF2B5EF4-FFF2-40B4-BE49-F238E27FC236}">
                  <a16:creationId xmlns:a16="http://schemas.microsoft.com/office/drawing/2014/main" id="{D4BEECB6-0ACF-4FCC-9E0B-43ED152B897E}"/>
                </a:ext>
              </a:extLst>
            </p:cNvPr>
            <p:cNvSpPr/>
            <p:nvPr/>
          </p:nvSpPr>
          <p:spPr>
            <a:xfrm>
              <a:off x="4381145" y="3178063"/>
              <a:ext cx="2349053" cy="2854102"/>
            </a:xfrm>
            <a:custGeom>
              <a:avLst/>
              <a:gdLst>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209476 w 2349053"/>
                <a:gd name="connsiteY10" fmla="*/ 1143962 h 2854102"/>
                <a:gd name="connsiteX11" fmla="*/ 193169 w 2349053"/>
                <a:gd name="connsiteY11" fmla="*/ 1130145 h 2854102"/>
                <a:gd name="connsiteX12" fmla="*/ 14511 w 2349053"/>
                <a:gd name="connsiteY12" fmla="*/ 981583 h 2854102"/>
                <a:gd name="connsiteX13" fmla="*/ 644081 w 2349053"/>
                <a:gd name="connsiteY13" fmla="*/ 443879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193169 w 2349053"/>
                <a:gd name="connsiteY10" fmla="*/ 1130145 h 2854102"/>
                <a:gd name="connsiteX11" fmla="*/ 14511 w 2349053"/>
                <a:gd name="connsiteY11" fmla="*/ 981583 h 2854102"/>
                <a:gd name="connsiteX12" fmla="*/ 644081 w 2349053"/>
                <a:gd name="connsiteY12" fmla="*/ 443879 h 2854102"/>
                <a:gd name="connsiteX13" fmla="*/ 1165894 w 2349053"/>
                <a:gd name="connsiteY13" fmla="*/ 0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14511 w 2349053"/>
                <a:gd name="connsiteY10" fmla="*/ 981583 h 2854102"/>
                <a:gd name="connsiteX11" fmla="*/ 644081 w 2349053"/>
                <a:gd name="connsiteY11" fmla="*/ 443879 h 2854102"/>
                <a:gd name="connsiteX12" fmla="*/ 1165894 w 2349053"/>
                <a:gd name="connsiteY12" fmla="*/ 0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346513 w 2349053"/>
                <a:gd name="connsiteY3" fmla="*/ 981160 h 2854102"/>
                <a:gd name="connsiteX4" fmla="*/ 2334133 w 2349053"/>
                <a:gd name="connsiteY4" fmla="*/ 1893786 h 2854102"/>
                <a:gd name="connsiteX5" fmla="*/ 1158017 w 2349053"/>
                <a:gd name="connsiteY5" fmla="*/ 2854102 h 2854102"/>
                <a:gd name="connsiteX6" fmla="*/ 1158062 w 2349053"/>
                <a:gd name="connsiteY6" fmla="*/ 2850245 h 2854102"/>
                <a:gd name="connsiteX7" fmla="*/ 0 w 2349053"/>
                <a:gd name="connsiteY7" fmla="*/ 1893794 h 2854102"/>
                <a:gd name="connsiteX8" fmla="*/ 12358 w 2349053"/>
                <a:gd name="connsiteY8" fmla="*/ 981161 h 2854102"/>
                <a:gd name="connsiteX9" fmla="*/ 14511 w 2349053"/>
                <a:gd name="connsiteY9" fmla="*/ 981583 h 2854102"/>
                <a:gd name="connsiteX10" fmla="*/ 644081 w 2349053"/>
                <a:gd name="connsiteY10" fmla="*/ 443879 h 2854102"/>
                <a:gd name="connsiteX11" fmla="*/ 1165894 w 2349053"/>
                <a:gd name="connsiteY11" fmla="*/ 0 h 2854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49053" h="2854102">
                  <a:moveTo>
                    <a:pt x="1165894" y="0"/>
                  </a:moveTo>
                  <a:lnTo>
                    <a:pt x="2159804" y="818905"/>
                  </a:lnTo>
                  <a:lnTo>
                    <a:pt x="2349053" y="976244"/>
                  </a:lnTo>
                  <a:lnTo>
                    <a:pt x="2346513" y="981160"/>
                  </a:lnTo>
                  <a:lnTo>
                    <a:pt x="2334133" y="1893786"/>
                  </a:lnTo>
                  <a:lnTo>
                    <a:pt x="1158017" y="2854102"/>
                  </a:lnTo>
                  <a:cubicBezTo>
                    <a:pt x="1158032" y="2852816"/>
                    <a:pt x="1158047" y="2851531"/>
                    <a:pt x="1158062" y="2850245"/>
                  </a:cubicBezTo>
                  <a:lnTo>
                    <a:pt x="0" y="1893794"/>
                  </a:lnTo>
                  <a:lnTo>
                    <a:pt x="12358" y="981161"/>
                  </a:lnTo>
                  <a:lnTo>
                    <a:pt x="14511" y="981583"/>
                  </a:lnTo>
                  <a:lnTo>
                    <a:pt x="644081" y="443879"/>
                  </a:lnTo>
                  <a:lnTo>
                    <a:pt x="1165894" y="0"/>
                  </a:ln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19" name="Group 18">
              <a:extLst>
                <a:ext uri="{FF2B5EF4-FFF2-40B4-BE49-F238E27FC236}">
                  <a16:creationId xmlns:a16="http://schemas.microsoft.com/office/drawing/2014/main" id="{FA1E1C5B-1FBE-456F-8C7C-49AE93DFFF9A}"/>
                </a:ext>
              </a:extLst>
            </p:cNvPr>
            <p:cNvGrpSpPr/>
            <p:nvPr/>
          </p:nvGrpSpPr>
          <p:grpSpPr>
            <a:xfrm>
              <a:off x="4381145" y="4159223"/>
              <a:ext cx="2346513" cy="1872942"/>
              <a:chOff x="4381145" y="4159223"/>
              <a:chExt cx="2346513" cy="1872942"/>
            </a:xfrm>
          </p:grpSpPr>
          <p:sp>
            <p:nvSpPr>
              <p:cNvPr id="9" name="Shape">
                <a:extLst>
                  <a:ext uri="{FF2B5EF4-FFF2-40B4-BE49-F238E27FC236}">
                    <a16:creationId xmlns:a16="http://schemas.microsoft.com/office/drawing/2014/main" id="{D7580033-1DDE-4A14-A953-EED115F0B5EF}"/>
                  </a:ext>
                </a:extLst>
              </p:cNvPr>
              <p:cNvSpPr/>
              <p:nvPr/>
            </p:nvSpPr>
            <p:spPr>
              <a:xfrm>
                <a:off x="4381145" y="4159224"/>
                <a:ext cx="1170808" cy="1869404"/>
              </a:xfrm>
              <a:custGeom>
                <a:avLst/>
                <a:gdLst/>
                <a:ahLst/>
                <a:cxnLst>
                  <a:cxn ang="0">
                    <a:pos x="wd2" y="hd2"/>
                  </a:cxn>
                  <a:cxn ang="5400000">
                    <a:pos x="wd2" y="hd2"/>
                  </a:cxn>
                  <a:cxn ang="10800000">
                    <a:pos x="wd2" y="hd2"/>
                  </a:cxn>
                  <a:cxn ang="16200000">
                    <a:pos x="wd2" y="hd2"/>
                  </a:cxn>
                </a:cxnLst>
                <a:rect l="0" t="0" r="r" b="b"/>
                <a:pathLst>
                  <a:path w="21600" h="21600" extrusionOk="0">
                    <a:moveTo>
                      <a:pt x="21600" y="11055"/>
                    </a:moveTo>
                    <a:lnTo>
                      <a:pt x="21372" y="21600"/>
                    </a:lnTo>
                    <a:lnTo>
                      <a:pt x="0" y="10545"/>
                    </a:lnTo>
                    <a:lnTo>
                      <a:pt x="228" y="0"/>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905C025B-7774-40B3-AD33-FD61CD2CE992}"/>
                  </a:ext>
                </a:extLst>
              </p:cNvPr>
              <p:cNvSpPr/>
              <p:nvPr/>
            </p:nvSpPr>
            <p:spPr>
              <a:xfrm>
                <a:off x="5539162" y="4159223"/>
                <a:ext cx="1188496" cy="18729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375" y="10525"/>
                    </a:lnTo>
                    <a:lnTo>
                      <a:pt x="0" y="21600"/>
                    </a:lnTo>
                    <a:lnTo>
                      <a:pt x="193" y="11096"/>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grpSp>
      </p:grpSp>
      <p:pic>
        <p:nvPicPr>
          <p:cNvPr id="13" name="Graphic 12" descr="Single gear with solid fill">
            <a:extLst>
              <a:ext uri="{FF2B5EF4-FFF2-40B4-BE49-F238E27FC236}">
                <a16:creationId xmlns:a16="http://schemas.microsoft.com/office/drawing/2014/main" id="{03A900E3-F6A8-4FF7-B303-B2B5F41B8D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87463" y="3981814"/>
            <a:ext cx="731520" cy="731520"/>
          </a:xfrm>
          <a:prstGeom prst="rect">
            <a:avLst/>
          </a:prstGeom>
          <a:effectLst>
            <a:outerShdw blurRad="50800" dist="38100" dir="2700000" algn="tl" rotWithShape="0">
              <a:prstClr val="black">
                <a:alpha val="40000"/>
              </a:prstClr>
            </a:outerShdw>
          </a:effectLst>
        </p:spPr>
      </p:pic>
      <p:grpSp>
        <p:nvGrpSpPr>
          <p:cNvPr id="63" name="Group 62">
            <a:extLst>
              <a:ext uri="{FF2B5EF4-FFF2-40B4-BE49-F238E27FC236}">
                <a16:creationId xmlns:a16="http://schemas.microsoft.com/office/drawing/2014/main" id="{BAB2BFBA-03B3-4E4C-800D-C51C9DF6DAF4}"/>
              </a:ext>
            </a:extLst>
          </p:cNvPr>
          <p:cNvGrpSpPr/>
          <p:nvPr/>
        </p:nvGrpSpPr>
        <p:grpSpPr>
          <a:xfrm>
            <a:off x="8927481" y="2947244"/>
            <a:ext cx="2926080" cy="1290153"/>
            <a:chOff x="8921977" y="1466725"/>
            <a:chExt cx="2926080" cy="1290153"/>
          </a:xfrm>
        </p:grpSpPr>
        <p:sp>
          <p:nvSpPr>
            <p:cNvPr id="64" name="TextBox 63">
              <a:extLst>
                <a:ext uri="{FF2B5EF4-FFF2-40B4-BE49-F238E27FC236}">
                  <a16:creationId xmlns:a16="http://schemas.microsoft.com/office/drawing/2014/main" id="{F8B71905-FACD-484C-8D8E-15AE9CFEB395}"/>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lumMod val="50000"/>
                    </a:schemeClr>
                  </a:solidFill>
                </a:rPr>
                <a:t>Lorem Ipsum</a:t>
              </a:r>
            </a:p>
          </p:txBody>
        </p:sp>
        <p:sp>
          <p:nvSpPr>
            <p:cNvPr id="65" name="TextBox 64">
              <a:extLst>
                <a:ext uri="{FF2B5EF4-FFF2-40B4-BE49-F238E27FC236}">
                  <a16:creationId xmlns:a16="http://schemas.microsoft.com/office/drawing/2014/main" id="{828DA24F-3A9E-4597-8060-30C3241E74CF}"/>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6" name="Group 65">
            <a:extLst>
              <a:ext uri="{FF2B5EF4-FFF2-40B4-BE49-F238E27FC236}">
                <a16:creationId xmlns:a16="http://schemas.microsoft.com/office/drawing/2014/main" id="{0C691BD9-A38D-456F-B5EF-ECB44B6D3FC8}"/>
              </a:ext>
            </a:extLst>
          </p:cNvPr>
          <p:cNvGrpSpPr/>
          <p:nvPr/>
        </p:nvGrpSpPr>
        <p:grpSpPr>
          <a:xfrm>
            <a:off x="8927481" y="4652338"/>
            <a:ext cx="2926080" cy="1290153"/>
            <a:chOff x="8921977" y="4073386"/>
            <a:chExt cx="2926080" cy="1290153"/>
          </a:xfrm>
        </p:grpSpPr>
        <p:sp>
          <p:nvSpPr>
            <p:cNvPr id="67" name="TextBox 66">
              <a:extLst>
                <a:ext uri="{FF2B5EF4-FFF2-40B4-BE49-F238E27FC236}">
                  <a16:creationId xmlns:a16="http://schemas.microsoft.com/office/drawing/2014/main" id="{39C592BA-91ED-497D-B810-85157182A55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2">
                      <a:lumMod val="75000"/>
                    </a:schemeClr>
                  </a:solidFill>
                </a:rPr>
                <a:t>Lorem Ipsum</a:t>
              </a:r>
            </a:p>
          </p:txBody>
        </p:sp>
        <p:sp>
          <p:nvSpPr>
            <p:cNvPr id="68" name="TextBox 67">
              <a:extLst>
                <a:ext uri="{FF2B5EF4-FFF2-40B4-BE49-F238E27FC236}">
                  <a16:creationId xmlns:a16="http://schemas.microsoft.com/office/drawing/2014/main" id="{0B88D566-C1F7-49DF-AC25-C179AEFE4E6E}"/>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9" name="Group 68">
            <a:extLst>
              <a:ext uri="{FF2B5EF4-FFF2-40B4-BE49-F238E27FC236}">
                <a16:creationId xmlns:a16="http://schemas.microsoft.com/office/drawing/2014/main" id="{27B783C8-2C06-4796-87F7-BE6E6E4019F9}"/>
              </a:ext>
            </a:extLst>
          </p:cNvPr>
          <p:cNvGrpSpPr/>
          <p:nvPr/>
        </p:nvGrpSpPr>
        <p:grpSpPr>
          <a:xfrm>
            <a:off x="8927481" y="1242150"/>
            <a:ext cx="2926080" cy="1290153"/>
            <a:chOff x="8921977" y="1466725"/>
            <a:chExt cx="2926080" cy="1290153"/>
          </a:xfrm>
        </p:grpSpPr>
        <p:sp>
          <p:nvSpPr>
            <p:cNvPr id="70" name="TextBox 69">
              <a:extLst>
                <a:ext uri="{FF2B5EF4-FFF2-40B4-BE49-F238E27FC236}">
                  <a16:creationId xmlns:a16="http://schemas.microsoft.com/office/drawing/2014/main" id="{D2BACCC1-65C6-43DD-9D3D-228047A3B43F}"/>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71" name="TextBox 70">
              <a:extLst>
                <a:ext uri="{FF2B5EF4-FFF2-40B4-BE49-F238E27FC236}">
                  <a16:creationId xmlns:a16="http://schemas.microsoft.com/office/drawing/2014/main" id="{F7B19376-DEC2-4EA0-BA5F-5F0E0D6D890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2" name="Group 71">
            <a:extLst>
              <a:ext uri="{FF2B5EF4-FFF2-40B4-BE49-F238E27FC236}">
                <a16:creationId xmlns:a16="http://schemas.microsoft.com/office/drawing/2014/main" id="{102608D2-2C0E-4344-81C0-3FE6E31968EF}"/>
              </a:ext>
            </a:extLst>
          </p:cNvPr>
          <p:cNvGrpSpPr/>
          <p:nvPr/>
        </p:nvGrpSpPr>
        <p:grpSpPr>
          <a:xfrm>
            <a:off x="340731" y="2223969"/>
            <a:ext cx="2926080" cy="2736703"/>
            <a:chOff x="332936" y="2627766"/>
            <a:chExt cx="2926080" cy="2736703"/>
          </a:xfrm>
        </p:grpSpPr>
        <p:sp>
          <p:nvSpPr>
            <p:cNvPr id="73" name="TextBox 72">
              <a:extLst>
                <a:ext uri="{FF2B5EF4-FFF2-40B4-BE49-F238E27FC236}">
                  <a16:creationId xmlns:a16="http://schemas.microsoft.com/office/drawing/2014/main" id="{9DE2DB05-C167-4C2B-A5FE-7B0F7BFE7C9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74" name="TextBox 73">
              <a:extLst>
                <a:ext uri="{FF2B5EF4-FFF2-40B4-BE49-F238E27FC236}">
                  <a16:creationId xmlns:a16="http://schemas.microsoft.com/office/drawing/2014/main" id="{AD04ED84-8394-40A0-946A-5306B9DB229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CE18E906-0BB6-4DAF-8C15-6F38DCFAF303}"/>
              </a:ext>
            </a:extLst>
          </p:cNvPr>
          <p:cNvGrpSpPr/>
          <p:nvPr/>
        </p:nvGrpSpPr>
        <p:grpSpPr>
          <a:xfrm>
            <a:off x="5292378" y="1008931"/>
            <a:ext cx="2518476" cy="3046744"/>
            <a:chOff x="8665900" y="2041506"/>
            <a:chExt cx="2518476" cy="3046744"/>
          </a:xfrm>
        </p:grpSpPr>
        <p:sp>
          <p:nvSpPr>
            <p:cNvPr id="58" name="Freeform: Shape 57">
              <a:extLst>
                <a:ext uri="{FF2B5EF4-FFF2-40B4-BE49-F238E27FC236}">
                  <a16:creationId xmlns:a16="http://schemas.microsoft.com/office/drawing/2014/main" id="{2E4110B4-5C49-48D6-8A0C-D85F8F7BA351}"/>
                </a:ext>
              </a:extLst>
            </p:cNvPr>
            <p:cNvSpPr/>
            <p:nvPr/>
          </p:nvSpPr>
          <p:spPr>
            <a:xfrm>
              <a:off x="8665900" y="2041506"/>
              <a:ext cx="2518476" cy="3046744"/>
            </a:xfrm>
            <a:custGeom>
              <a:avLst/>
              <a:gdLst>
                <a:gd name="connsiteX0" fmla="*/ 2496310 w 2518476"/>
                <a:gd name="connsiteY0" fmla="*/ 0 h 3046744"/>
                <a:gd name="connsiteX1" fmla="*/ 2517507 w 2518476"/>
                <a:gd name="connsiteY1" fmla="*/ 1385252 h 3046744"/>
                <a:gd name="connsiteX2" fmla="*/ 2518476 w 2518476"/>
                <a:gd name="connsiteY2" fmla="*/ 1386047 h 3046744"/>
                <a:gd name="connsiteX3" fmla="*/ 2506117 w 2518476"/>
                <a:gd name="connsiteY3" fmla="*/ 2776205 h 3046744"/>
                <a:gd name="connsiteX4" fmla="*/ 2260216 w 2518476"/>
                <a:gd name="connsiteY4" fmla="*/ 2574533 h 3046744"/>
                <a:gd name="connsiteX5" fmla="*/ 2259083 w 2518476"/>
                <a:gd name="connsiteY5" fmla="*/ 2574504 h 3046744"/>
                <a:gd name="connsiteX6" fmla="*/ 1706757 w 2518476"/>
                <a:gd name="connsiteY6" fmla="*/ 3044136 h 3046744"/>
                <a:gd name="connsiteX7" fmla="*/ 1706734 w 2518476"/>
                <a:gd name="connsiteY7" fmla="*/ 3046744 h 3046744"/>
                <a:gd name="connsiteX8" fmla="*/ 1705190 w 2518476"/>
                <a:gd name="connsiteY8" fmla="*/ 3045469 h 3046744"/>
                <a:gd name="connsiteX9" fmla="*/ 1703691 w 2518476"/>
                <a:gd name="connsiteY9" fmla="*/ 3046743 h 3046744"/>
                <a:gd name="connsiteX10" fmla="*/ 1703713 w 2518476"/>
                <a:gd name="connsiteY10" fmla="*/ 3044250 h 3046744"/>
                <a:gd name="connsiteX11" fmla="*/ 712752 w 2518476"/>
                <a:gd name="connsiteY11" fmla="*/ 2226113 h 3046744"/>
                <a:gd name="connsiteX12" fmla="*/ 711543 w 2518476"/>
                <a:gd name="connsiteY12" fmla="*/ 2226108 h 3046744"/>
                <a:gd name="connsiteX13" fmla="*/ 189785 w 2518476"/>
                <a:gd name="connsiteY13" fmla="*/ 2671838 h 3046744"/>
                <a:gd name="connsiteX14" fmla="*/ 190339 w 2518476"/>
                <a:gd name="connsiteY14" fmla="*/ 2609377 h 3046744"/>
                <a:gd name="connsiteX15" fmla="*/ 189974 w 2518476"/>
                <a:gd name="connsiteY15" fmla="*/ 2609238 h 3046744"/>
                <a:gd name="connsiteX16" fmla="*/ 189235 w 2518476"/>
                <a:gd name="connsiteY16" fmla="*/ 2671848 h 3046744"/>
                <a:gd name="connsiteX17" fmla="*/ 0 w 2518476"/>
                <a:gd name="connsiteY17" fmla="*/ 2514397 h 3046744"/>
                <a:gd name="connsiteX18" fmla="*/ 12359 w 2518476"/>
                <a:gd name="connsiteY18" fmla="*/ 1124240 h 3046744"/>
                <a:gd name="connsiteX19" fmla="*/ 13197 w 2518476"/>
                <a:gd name="connsiteY19" fmla="*/ 1124806 h 3046744"/>
                <a:gd name="connsiteX20" fmla="*/ 831518 w 2518476"/>
                <a:gd name="connsiteY20" fmla="*/ 427440 h 3046744"/>
                <a:gd name="connsiteX21" fmla="*/ 843573 w 2518476"/>
                <a:gd name="connsiteY21" fmla="*/ 4762 h 3046744"/>
                <a:gd name="connsiteX22" fmla="*/ 844380 w 2518476"/>
                <a:gd name="connsiteY22" fmla="*/ 5294 h 3046744"/>
                <a:gd name="connsiteX0" fmla="*/ 2496310 w 2518476"/>
                <a:gd name="connsiteY0" fmla="*/ 0 h 3046744"/>
                <a:gd name="connsiteX1" fmla="*/ 2517507 w 2518476"/>
                <a:gd name="connsiteY1" fmla="*/ 1385252 h 3046744"/>
                <a:gd name="connsiteX2" fmla="*/ 2518476 w 2518476"/>
                <a:gd name="connsiteY2" fmla="*/ 1386047 h 3046744"/>
                <a:gd name="connsiteX3" fmla="*/ 2506117 w 2518476"/>
                <a:gd name="connsiteY3" fmla="*/ 2776205 h 3046744"/>
                <a:gd name="connsiteX4" fmla="*/ 2260216 w 2518476"/>
                <a:gd name="connsiteY4" fmla="*/ 2574533 h 3046744"/>
                <a:gd name="connsiteX5" fmla="*/ 2259083 w 2518476"/>
                <a:gd name="connsiteY5" fmla="*/ 2574504 h 3046744"/>
                <a:gd name="connsiteX6" fmla="*/ 1706757 w 2518476"/>
                <a:gd name="connsiteY6" fmla="*/ 3044136 h 3046744"/>
                <a:gd name="connsiteX7" fmla="*/ 1706734 w 2518476"/>
                <a:gd name="connsiteY7" fmla="*/ 3046744 h 3046744"/>
                <a:gd name="connsiteX8" fmla="*/ 1705190 w 2518476"/>
                <a:gd name="connsiteY8" fmla="*/ 3045469 h 3046744"/>
                <a:gd name="connsiteX9" fmla="*/ 1703691 w 2518476"/>
                <a:gd name="connsiteY9" fmla="*/ 3046743 h 3046744"/>
                <a:gd name="connsiteX10" fmla="*/ 1703713 w 2518476"/>
                <a:gd name="connsiteY10" fmla="*/ 3044250 h 3046744"/>
                <a:gd name="connsiteX11" fmla="*/ 712752 w 2518476"/>
                <a:gd name="connsiteY11" fmla="*/ 2226113 h 3046744"/>
                <a:gd name="connsiteX12" fmla="*/ 711543 w 2518476"/>
                <a:gd name="connsiteY12" fmla="*/ 2226108 h 3046744"/>
                <a:gd name="connsiteX13" fmla="*/ 189785 w 2518476"/>
                <a:gd name="connsiteY13" fmla="*/ 2671838 h 3046744"/>
                <a:gd name="connsiteX14" fmla="*/ 190339 w 2518476"/>
                <a:gd name="connsiteY14" fmla="*/ 2609377 h 3046744"/>
                <a:gd name="connsiteX15" fmla="*/ 189235 w 2518476"/>
                <a:gd name="connsiteY15" fmla="*/ 2671848 h 3046744"/>
                <a:gd name="connsiteX16" fmla="*/ 0 w 2518476"/>
                <a:gd name="connsiteY16" fmla="*/ 2514397 h 3046744"/>
                <a:gd name="connsiteX17" fmla="*/ 12359 w 2518476"/>
                <a:gd name="connsiteY17" fmla="*/ 1124240 h 3046744"/>
                <a:gd name="connsiteX18" fmla="*/ 13197 w 2518476"/>
                <a:gd name="connsiteY18" fmla="*/ 1124806 h 3046744"/>
                <a:gd name="connsiteX19" fmla="*/ 831518 w 2518476"/>
                <a:gd name="connsiteY19" fmla="*/ 427440 h 3046744"/>
                <a:gd name="connsiteX20" fmla="*/ 843573 w 2518476"/>
                <a:gd name="connsiteY20" fmla="*/ 4762 h 3046744"/>
                <a:gd name="connsiteX21" fmla="*/ 844380 w 2518476"/>
                <a:gd name="connsiteY21" fmla="*/ 5294 h 3046744"/>
                <a:gd name="connsiteX22" fmla="*/ 2496310 w 2518476"/>
                <a:gd name="connsiteY22" fmla="*/ 0 h 3046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18476" h="3046744">
                  <a:moveTo>
                    <a:pt x="2496310" y="0"/>
                  </a:moveTo>
                  <a:lnTo>
                    <a:pt x="2517507" y="1385252"/>
                  </a:lnTo>
                  <a:lnTo>
                    <a:pt x="2518476" y="1386047"/>
                  </a:lnTo>
                  <a:lnTo>
                    <a:pt x="2506117" y="2776205"/>
                  </a:lnTo>
                  <a:lnTo>
                    <a:pt x="2260216" y="2574533"/>
                  </a:lnTo>
                  <a:lnTo>
                    <a:pt x="2259083" y="2574504"/>
                  </a:lnTo>
                  <a:lnTo>
                    <a:pt x="1706757" y="3044136"/>
                  </a:lnTo>
                  <a:cubicBezTo>
                    <a:pt x="1706749" y="3045005"/>
                    <a:pt x="1706742" y="3045875"/>
                    <a:pt x="1706734" y="3046744"/>
                  </a:cubicBezTo>
                  <a:lnTo>
                    <a:pt x="1705190" y="3045469"/>
                  </a:lnTo>
                  <a:lnTo>
                    <a:pt x="1703691" y="3046743"/>
                  </a:lnTo>
                  <a:cubicBezTo>
                    <a:pt x="1703698" y="3045912"/>
                    <a:pt x="1703706" y="3045081"/>
                    <a:pt x="1703713" y="3044250"/>
                  </a:cubicBezTo>
                  <a:lnTo>
                    <a:pt x="712752" y="2226113"/>
                  </a:lnTo>
                  <a:lnTo>
                    <a:pt x="711543" y="2226108"/>
                  </a:lnTo>
                  <a:lnTo>
                    <a:pt x="189785" y="2671838"/>
                  </a:lnTo>
                  <a:cubicBezTo>
                    <a:pt x="189970" y="2651018"/>
                    <a:pt x="190154" y="2630197"/>
                    <a:pt x="190339" y="2609377"/>
                  </a:cubicBezTo>
                  <a:lnTo>
                    <a:pt x="189235" y="2671848"/>
                  </a:lnTo>
                  <a:lnTo>
                    <a:pt x="0" y="2514397"/>
                  </a:lnTo>
                  <a:lnTo>
                    <a:pt x="12359" y="1124240"/>
                  </a:lnTo>
                  <a:lnTo>
                    <a:pt x="13197" y="1124806"/>
                  </a:lnTo>
                  <a:lnTo>
                    <a:pt x="831518" y="427440"/>
                  </a:lnTo>
                  <a:lnTo>
                    <a:pt x="843573" y="4762"/>
                  </a:lnTo>
                  <a:lnTo>
                    <a:pt x="844380" y="5294"/>
                  </a:lnTo>
                  <a:lnTo>
                    <a:pt x="2496310" y="0"/>
                  </a:lnTo>
                  <a:close/>
                </a:path>
              </a:pathLst>
            </a:custGeom>
            <a:solidFill>
              <a:schemeClr val="accent6">
                <a:lumMod val="75000"/>
              </a:schemeClr>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59" name="Group 58">
              <a:extLst>
                <a:ext uri="{FF2B5EF4-FFF2-40B4-BE49-F238E27FC236}">
                  <a16:creationId xmlns:a16="http://schemas.microsoft.com/office/drawing/2014/main" id="{FBA4DF6E-EB7E-4932-BF78-39A7EB110E5C}"/>
                </a:ext>
              </a:extLst>
            </p:cNvPr>
            <p:cNvGrpSpPr/>
            <p:nvPr/>
          </p:nvGrpSpPr>
          <p:grpSpPr>
            <a:xfrm>
              <a:off x="8665900" y="2041506"/>
              <a:ext cx="2518476" cy="3046744"/>
              <a:chOff x="490194" y="2041507"/>
              <a:chExt cx="2518476" cy="3046744"/>
            </a:xfrm>
          </p:grpSpPr>
          <p:sp>
            <p:nvSpPr>
              <p:cNvPr id="60" name="Shape">
                <a:extLst>
                  <a:ext uri="{FF2B5EF4-FFF2-40B4-BE49-F238E27FC236}">
                    <a16:creationId xmlns:a16="http://schemas.microsoft.com/office/drawing/2014/main" id="{DC22BE81-D8FB-4729-A991-54EFF2BB346D}"/>
                  </a:ext>
                </a:extLst>
              </p:cNvPr>
              <p:cNvSpPr/>
              <p:nvPr/>
            </p:nvSpPr>
            <p:spPr>
              <a:xfrm>
                <a:off x="490194" y="2046269"/>
                <a:ext cx="2518476" cy="3041982"/>
              </a:xfrm>
              <a:custGeom>
                <a:avLst/>
                <a:gdLst/>
                <a:ahLst/>
                <a:cxnLst>
                  <a:cxn ang="0">
                    <a:pos x="wd2" y="hd2"/>
                  </a:cxn>
                  <a:cxn ang="5400000">
                    <a:pos x="wd2" y="hd2"/>
                  </a:cxn>
                  <a:cxn ang="10800000">
                    <a:pos x="wd2" y="hd2"/>
                  </a:cxn>
                  <a:cxn ang="16200000">
                    <a:pos x="wd2" y="hd2"/>
                  </a:cxn>
                </a:cxnLst>
                <a:rect l="0" t="0" r="r" b="b"/>
                <a:pathLst>
                  <a:path w="21600" h="21600" extrusionOk="0">
                    <a:moveTo>
                      <a:pt x="9344" y="1432"/>
                    </a:moveTo>
                    <a:lnTo>
                      <a:pt x="9238" y="4508"/>
                    </a:lnTo>
                    <a:lnTo>
                      <a:pt x="7129" y="3077"/>
                    </a:lnTo>
                    <a:lnTo>
                      <a:pt x="7235" y="0"/>
                    </a:lnTo>
                    <a:lnTo>
                      <a:pt x="9344" y="1432"/>
                    </a:lnTo>
                    <a:close/>
                    <a:moveTo>
                      <a:pt x="106" y="7949"/>
                    </a:moveTo>
                    <a:lnTo>
                      <a:pt x="0" y="17820"/>
                    </a:lnTo>
                    <a:lnTo>
                      <a:pt x="1623" y="18938"/>
                    </a:lnTo>
                    <a:lnTo>
                      <a:pt x="1729" y="9067"/>
                    </a:lnTo>
                    <a:lnTo>
                      <a:pt x="106" y="7949"/>
                    </a:lnTo>
                    <a:close/>
                    <a:moveTo>
                      <a:pt x="19492" y="8376"/>
                    </a:moveTo>
                    <a:lnTo>
                      <a:pt x="19385" y="18247"/>
                    </a:lnTo>
                    <a:lnTo>
                      <a:pt x="21494" y="19679"/>
                    </a:lnTo>
                    <a:lnTo>
                      <a:pt x="21600" y="9808"/>
                    </a:lnTo>
                    <a:lnTo>
                      <a:pt x="19492" y="8376"/>
                    </a:lnTo>
                    <a:close/>
                    <a:moveTo>
                      <a:pt x="6219" y="5902"/>
                    </a:moveTo>
                    <a:lnTo>
                      <a:pt x="6113" y="15773"/>
                    </a:lnTo>
                    <a:lnTo>
                      <a:pt x="14638" y="21600"/>
                    </a:lnTo>
                    <a:lnTo>
                      <a:pt x="14744" y="11729"/>
                    </a:lnTo>
                    <a:lnTo>
                      <a:pt x="6219" y="5902"/>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dirty="0"/>
              </a:p>
            </p:txBody>
          </p:sp>
          <p:sp>
            <p:nvSpPr>
              <p:cNvPr id="61" name="Shape">
                <a:extLst>
                  <a:ext uri="{FF2B5EF4-FFF2-40B4-BE49-F238E27FC236}">
                    <a16:creationId xmlns:a16="http://schemas.microsoft.com/office/drawing/2014/main" id="{F20C0461-EBAC-4EC6-A02F-98D541D7669A}"/>
                  </a:ext>
                </a:extLst>
              </p:cNvPr>
              <p:cNvSpPr/>
              <p:nvPr/>
            </p:nvSpPr>
            <p:spPr>
              <a:xfrm>
                <a:off x="503391" y="2041507"/>
                <a:ext cx="2504330" cy="1657173"/>
              </a:xfrm>
              <a:custGeom>
                <a:avLst/>
                <a:gdLst/>
                <a:ahLst/>
                <a:cxnLst>
                  <a:cxn ang="0">
                    <a:pos x="wd2" y="hd2"/>
                  </a:cxn>
                  <a:cxn ang="5400000">
                    <a:pos x="wd2" y="hd2"/>
                  </a:cxn>
                  <a:cxn ang="10800000">
                    <a:pos x="wd2" y="hd2"/>
                  </a:cxn>
                  <a:cxn ang="16200000">
                    <a:pos x="wd2" y="hd2"/>
                  </a:cxn>
                </a:cxnLst>
                <a:rect l="0" t="0" r="r" b="b"/>
                <a:pathLst>
                  <a:path w="21600" h="21600" extrusionOk="0">
                    <a:moveTo>
                      <a:pt x="21417" y="0"/>
                    </a:moveTo>
                    <a:lnTo>
                      <a:pt x="21600" y="18073"/>
                    </a:lnTo>
                    <a:lnTo>
                      <a:pt x="19495" y="15445"/>
                    </a:lnTo>
                    <a:lnTo>
                      <a:pt x="14705" y="21600"/>
                    </a:lnTo>
                    <a:lnTo>
                      <a:pt x="6147" y="10904"/>
                    </a:lnTo>
                    <a:lnTo>
                      <a:pt x="1647" y="16713"/>
                    </a:lnTo>
                    <a:lnTo>
                      <a:pt x="0" y="14661"/>
                    </a:lnTo>
                    <a:lnTo>
                      <a:pt x="9290" y="2697"/>
                    </a:lnTo>
                    <a:lnTo>
                      <a:pt x="7169" y="69"/>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grpSp>
      <p:grpSp>
        <p:nvGrpSpPr>
          <p:cNvPr id="32" name="Group 31">
            <a:extLst>
              <a:ext uri="{FF2B5EF4-FFF2-40B4-BE49-F238E27FC236}">
                <a16:creationId xmlns:a16="http://schemas.microsoft.com/office/drawing/2014/main" id="{4699AE20-2091-4110-A12A-782A69A38906}"/>
              </a:ext>
            </a:extLst>
          </p:cNvPr>
          <p:cNvGrpSpPr/>
          <p:nvPr/>
        </p:nvGrpSpPr>
        <p:grpSpPr>
          <a:xfrm>
            <a:off x="4858664" y="2234671"/>
            <a:ext cx="2351095" cy="2661735"/>
            <a:chOff x="8968871" y="2039989"/>
            <a:chExt cx="2351095" cy="2661735"/>
          </a:xfrm>
        </p:grpSpPr>
        <p:sp>
          <p:nvSpPr>
            <p:cNvPr id="33" name="Freeform: Shape 32">
              <a:extLst>
                <a:ext uri="{FF2B5EF4-FFF2-40B4-BE49-F238E27FC236}">
                  <a16:creationId xmlns:a16="http://schemas.microsoft.com/office/drawing/2014/main" id="{9BC8F2FE-4EFA-46D6-9373-8F04207F7057}"/>
                </a:ext>
              </a:extLst>
            </p:cNvPr>
            <p:cNvSpPr/>
            <p:nvPr/>
          </p:nvSpPr>
          <p:spPr>
            <a:xfrm>
              <a:off x="8968871" y="2039989"/>
              <a:ext cx="2351095" cy="2661735"/>
            </a:xfrm>
            <a:custGeom>
              <a:avLst/>
              <a:gdLst>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203999 w 2351095"/>
                <a:gd name="connsiteY12" fmla="*/ 1136367 h 2661735"/>
                <a:gd name="connsiteX13" fmla="*/ 201572 w 2351095"/>
                <a:gd name="connsiteY13" fmla="*/ 1138432 h 2661735"/>
                <a:gd name="connsiteX14" fmla="*/ 189221 w 2351095"/>
                <a:gd name="connsiteY14" fmla="*/ 2285050 h 2661735"/>
                <a:gd name="connsiteX15" fmla="*/ 0 w 2351095"/>
                <a:gd name="connsiteY15" fmla="*/ 2127656 h 2661735"/>
                <a:gd name="connsiteX16" fmla="*/ 12320 w 2351095"/>
                <a:gd name="connsiteY16" fmla="*/ 983955 h 2661735"/>
                <a:gd name="connsiteX17" fmla="*/ 11609 w 2351095"/>
                <a:gd name="connsiteY17" fmla="*/ 983371 h 2661735"/>
                <a:gd name="connsiteX18" fmla="*/ 12333 w 2351095"/>
                <a:gd name="connsiteY18" fmla="*/ 982755 h 2661735"/>
                <a:gd name="connsiteX19" fmla="*/ 12403 w 2351095"/>
                <a:gd name="connsiteY19" fmla="*/ 976237 h 2661735"/>
                <a:gd name="connsiteX20" fmla="*/ 16239 w 2351095"/>
                <a:gd name="connsiteY20" fmla="*/ 979428 h 2661735"/>
                <a:gd name="connsiteX21" fmla="*/ 642954 w 2351095"/>
                <a:gd name="connsiteY21" fmla="*/ 445653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203999 w 2351095"/>
                <a:gd name="connsiteY12" fmla="*/ 1136367 h 2661735"/>
                <a:gd name="connsiteX13" fmla="*/ 189221 w 2351095"/>
                <a:gd name="connsiteY13" fmla="*/ 2285050 h 2661735"/>
                <a:gd name="connsiteX14" fmla="*/ 0 w 2351095"/>
                <a:gd name="connsiteY14" fmla="*/ 2127656 h 2661735"/>
                <a:gd name="connsiteX15" fmla="*/ 12320 w 2351095"/>
                <a:gd name="connsiteY15" fmla="*/ 983955 h 2661735"/>
                <a:gd name="connsiteX16" fmla="*/ 11609 w 2351095"/>
                <a:gd name="connsiteY16" fmla="*/ 983371 h 2661735"/>
                <a:gd name="connsiteX17" fmla="*/ 12333 w 2351095"/>
                <a:gd name="connsiteY17" fmla="*/ 982755 h 2661735"/>
                <a:gd name="connsiteX18" fmla="*/ 12403 w 2351095"/>
                <a:gd name="connsiteY18" fmla="*/ 976237 h 2661735"/>
                <a:gd name="connsiteX19" fmla="*/ 16239 w 2351095"/>
                <a:gd name="connsiteY19" fmla="*/ 979428 h 2661735"/>
                <a:gd name="connsiteX20" fmla="*/ 642954 w 2351095"/>
                <a:gd name="connsiteY20" fmla="*/ 445653 h 2661735"/>
                <a:gd name="connsiteX21" fmla="*/ 1164730 w 2351095"/>
                <a:gd name="connsiteY21"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189221 w 2351095"/>
                <a:gd name="connsiteY12" fmla="*/ 2285050 h 2661735"/>
                <a:gd name="connsiteX13" fmla="*/ 0 w 2351095"/>
                <a:gd name="connsiteY13" fmla="*/ 2127656 h 2661735"/>
                <a:gd name="connsiteX14" fmla="*/ 12320 w 2351095"/>
                <a:gd name="connsiteY14" fmla="*/ 983955 h 2661735"/>
                <a:gd name="connsiteX15" fmla="*/ 11609 w 2351095"/>
                <a:gd name="connsiteY15" fmla="*/ 983371 h 2661735"/>
                <a:gd name="connsiteX16" fmla="*/ 12333 w 2351095"/>
                <a:gd name="connsiteY16" fmla="*/ 982755 h 2661735"/>
                <a:gd name="connsiteX17" fmla="*/ 12403 w 2351095"/>
                <a:gd name="connsiteY17" fmla="*/ 976237 h 2661735"/>
                <a:gd name="connsiteX18" fmla="*/ 16239 w 2351095"/>
                <a:gd name="connsiteY18" fmla="*/ 979428 h 2661735"/>
                <a:gd name="connsiteX19" fmla="*/ 642954 w 2351095"/>
                <a:gd name="connsiteY19" fmla="*/ 445653 h 2661735"/>
                <a:gd name="connsiteX20" fmla="*/ 1164730 w 2351095"/>
                <a:gd name="connsiteY20"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04900 w 2351095"/>
                <a:gd name="connsiteY7" fmla="*/ 2661735 h 2661735"/>
                <a:gd name="connsiteX8" fmla="*/ 711011 w 2351095"/>
                <a:gd name="connsiteY8" fmla="*/ 1841079 h 2661735"/>
                <a:gd name="connsiteX9" fmla="*/ 711020 w 2351095"/>
                <a:gd name="connsiteY9" fmla="*/ 1840219 h 2661735"/>
                <a:gd name="connsiteX10" fmla="*/ 191643 w 2351095"/>
                <a:gd name="connsiteY10" fmla="*/ 2283882 h 2661735"/>
                <a:gd name="connsiteX11" fmla="*/ 189221 w 2351095"/>
                <a:gd name="connsiteY11" fmla="*/ 2285050 h 2661735"/>
                <a:gd name="connsiteX12" fmla="*/ 0 w 2351095"/>
                <a:gd name="connsiteY12" fmla="*/ 2127656 h 2661735"/>
                <a:gd name="connsiteX13" fmla="*/ 12320 w 2351095"/>
                <a:gd name="connsiteY13" fmla="*/ 983955 h 2661735"/>
                <a:gd name="connsiteX14" fmla="*/ 11609 w 2351095"/>
                <a:gd name="connsiteY14" fmla="*/ 983371 h 2661735"/>
                <a:gd name="connsiteX15" fmla="*/ 12333 w 2351095"/>
                <a:gd name="connsiteY15" fmla="*/ 982755 h 2661735"/>
                <a:gd name="connsiteX16" fmla="*/ 12403 w 2351095"/>
                <a:gd name="connsiteY16" fmla="*/ 976237 h 2661735"/>
                <a:gd name="connsiteX17" fmla="*/ 16239 w 2351095"/>
                <a:gd name="connsiteY17" fmla="*/ 979428 h 2661735"/>
                <a:gd name="connsiteX18" fmla="*/ 642954 w 2351095"/>
                <a:gd name="connsiteY18" fmla="*/ 445653 h 2661735"/>
                <a:gd name="connsiteX19" fmla="*/ 1164730 w 2351095"/>
                <a:gd name="connsiteY19"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04900 w 2351095"/>
                <a:gd name="connsiteY6" fmla="*/ 2661735 h 2661735"/>
                <a:gd name="connsiteX7" fmla="*/ 711011 w 2351095"/>
                <a:gd name="connsiteY7" fmla="*/ 1841079 h 2661735"/>
                <a:gd name="connsiteX8" fmla="*/ 711020 w 2351095"/>
                <a:gd name="connsiteY8" fmla="*/ 1840219 h 2661735"/>
                <a:gd name="connsiteX9" fmla="*/ 191643 w 2351095"/>
                <a:gd name="connsiteY9" fmla="*/ 2283882 h 2661735"/>
                <a:gd name="connsiteX10" fmla="*/ 189221 w 2351095"/>
                <a:gd name="connsiteY10" fmla="*/ 2285050 h 2661735"/>
                <a:gd name="connsiteX11" fmla="*/ 0 w 2351095"/>
                <a:gd name="connsiteY11" fmla="*/ 2127656 h 2661735"/>
                <a:gd name="connsiteX12" fmla="*/ 12320 w 2351095"/>
                <a:gd name="connsiteY12" fmla="*/ 983955 h 2661735"/>
                <a:gd name="connsiteX13" fmla="*/ 11609 w 2351095"/>
                <a:gd name="connsiteY13" fmla="*/ 983371 h 2661735"/>
                <a:gd name="connsiteX14" fmla="*/ 12333 w 2351095"/>
                <a:gd name="connsiteY14" fmla="*/ 982755 h 2661735"/>
                <a:gd name="connsiteX15" fmla="*/ 12403 w 2351095"/>
                <a:gd name="connsiteY15" fmla="*/ 976237 h 2661735"/>
                <a:gd name="connsiteX16" fmla="*/ 16239 w 2351095"/>
                <a:gd name="connsiteY16" fmla="*/ 979428 h 2661735"/>
                <a:gd name="connsiteX17" fmla="*/ 642954 w 2351095"/>
                <a:gd name="connsiteY17" fmla="*/ 445653 h 2661735"/>
                <a:gd name="connsiteX18" fmla="*/ 1164730 w 2351095"/>
                <a:gd name="connsiteY18" fmla="*/ 0 h 2661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095" h="2661735">
                  <a:moveTo>
                    <a:pt x="1164730" y="0"/>
                  </a:moveTo>
                  <a:lnTo>
                    <a:pt x="2156905" y="820645"/>
                  </a:lnTo>
                  <a:lnTo>
                    <a:pt x="2345691" y="974467"/>
                  </a:lnTo>
                  <a:lnTo>
                    <a:pt x="2351095" y="969865"/>
                  </a:lnTo>
                  <a:lnTo>
                    <a:pt x="2338698" y="2121194"/>
                  </a:lnTo>
                  <a:lnTo>
                    <a:pt x="1707358" y="2658833"/>
                  </a:lnTo>
                  <a:lnTo>
                    <a:pt x="1704900" y="2661735"/>
                  </a:lnTo>
                  <a:lnTo>
                    <a:pt x="711011" y="1841079"/>
                  </a:lnTo>
                  <a:cubicBezTo>
                    <a:pt x="711014" y="1840792"/>
                    <a:pt x="711017" y="1840506"/>
                    <a:pt x="711020" y="1840219"/>
                  </a:cubicBezTo>
                  <a:lnTo>
                    <a:pt x="191643" y="2283882"/>
                  </a:lnTo>
                  <a:lnTo>
                    <a:pt x="189221" y="2285050"/>
                  </a:lnTo>
                  <a:lnTo>
                    <a:pt x="0" y="2127656"/>
                  </a:lnTo>
                  <a:lnTo>
                    <a:pt x="12320" y="983955"/>
                  </a:lnTo>
                  <a:lnTo>
                    <a:pt x="11609" y="983371"/>
                  </a:lnTo>
                  <a:lnTo>
                    <a:pt x="12333" y="982755"/>
                  </a:lnTo>
                  <a:cubicBezTo>
                    <a:pt x="12356" y="980582"/>
                    <a:pt x="12380" y="978410"/>
                    <a:pt x="12403" y="976237"/>
                  </a:cubicBezTo>
                  <a:lnTo>
                    <a:pt x="16239" y="979428"/>
                  </a:lnTo>
                  <a:lnTo>
                    <a:pt x="642954" y="445653"/>
                  </a:lnTo>
                  <a:lnTo>
                    <a:pt x="1164730" y="0"/>
                  </a:lnTo>
                  <a:close/>
                </a:path>
              </a:pathLst>
            </a:custGeom>
            <a:solidFill>
              <a:schemeClr val="accent4">
                <a:lumMod val="75000"/>
              </a:schemeClr>
            </a:solidFill>
            <a:ln w="12700">
              <a:miter lim="400000"/>
            </a:ln>
          </p:spPr>
          <p:txBody>
            <a:bodyPr lIns="38100" tIns="38100" rIns="38100" bIns="38100" anchor="ctr"/>
            <a:lstStyle/>
            <a:p>
              <a:endParaRPr sz="3000">
                <a:solidFill>
                  <a:srgbClr val="FFFFFF"/>
                </a:solidFill>
              </a:endParaRPr>
            </a:p>
          </p:txBody>
        </p:sp>
        <p:grpSp>
          <p:nvGrpSpPr>
            <p:cNvPr id="34" name="Group 33">
              <a:extLst>
                <a:ext uri="{FF2B5EF4-FFF2-40B4-BE49-F238E27FC236}">
                  <a16:creationId xmlns:a16="http://schemas.microsoft.com/office/drawing/2014/main" id="{887C8394-2D37-4582-928C-399C32E349E4}"/>
                </a:ext>
              </a:extLst>
            </p:cNvPr>
            <p:cNvGrpSpPr/>
            <p:nvPr/>
          </p:nvGrpSpPr>
          <p:grpSpPr>
            <a:xfrm>
              <a:off x="8968871" y="2039989"/>
              <a:ext cx="2347920" cy="2661735"/>
              <a:chOff x="-137695" y="2039989"/>
              <a:chExt cx="2347920" cy="2661735"/>
            </a:xfrm>
          </p:grpSpPr>
          <p:sp>
            <p:nvSpPr>
              <p:cNvPr id="35" name="Shape">
                <a:extLst>
                  <a:ext uri="{FF2B5EF4-FFF2-40B4-BE49-F238E27FC236}">
                    <a16:creationId xmlns:a16="http://schemas.microsoft.com/office/drawing/2014/main" id="{0A10B3DB-00D3-4544-A11B-028B72BD2D53}"/>
                  </a:ext>
                </a:extLst>
              </p:cNvPr>
              <p:cNvSpPr/>
              <p:nvPr/>
            </p:nvSpPr>
            <p:spPr>
              <a:xfrm>
                <a:off x="-137695" y="2729740"/>
                <a:ext cx="1717303" cy="1971984"/>
              </a:xfrm>
              <a:custGeom>
                <a:avLst/>
                <a:gdLst/>
                <a:ahLst/>
                <a:cxnLst>
                  <a:cxn ang="0">
                    <a:pos x="wd2" y="hd2"/>
                  </a:cxn>
                  <a:cxn ang="5400000">
                    <a:pos x="wd2" y="hd2"/>
                  </a:cxn>
                  <a:cxn ang="10800000">
                    <a:pos x="wd2" y="hd2"/>
                  </a:cxn>
                  <a:cxn ang="16200000">
                    <a:pos x="wd2" y="hd2"/>
                  </a:cxn>
                </a:cxnLst>
                <a:rect l="0" t="0" r="r" b="b"/>
                <a:pathLst>
                  <a:path w="21600" h="21600" extrusionOk="0">
                    <a:moveTo>
                      <a:pt x="2536" y="4862"/>
                    </a:moveTo>
                    <a:lnTo>
                      <a:pt x="2380" y="17474"/>
                    </a:lnTo>
                    <a:lnTo>
                      <a:pt x="0" y="15750"/>
                    </a:lnTo>
                    <a:lnTo>
                      <a:pt x="156" y="3138"/>
                    </a:lnTo>
                    <a:lnTo>
                      <a:pt x="2536" y="4862"/>
                    </a:lnTo>
                    <a:close/>
                    <a:moveTo>
                      <a:pt x="9098" y="0"/>
                    </a:moveTo>
                    <a:lnTo>
                      <a:pt x="8943" y="12611"/>
                    </a:lnTo>
                    <a:lnTo>
                      <a:pt x="21444" y="21600"/>
                    </a:lnTo>
                    <a:lnTo>
                      <a:pt x="21600" y="8989"/>
                    </a:lnTo>
                    <a:lnTo>
                      <a:pt x="9098" y="0"/>
                    </a:lnTo>
                    <a:close/>
                  </a:path>
                </a:pathLst>
              </a:custGeom>
              <a:solidFill>
                <a:schemeClr val="accent4">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C8B6564A-B430-4E83-8B5E-6AD8B10741CE}"/>
                  </a:ext>
                </a:extLst>
              </p:cNvPr>
              <p:cNvSpPr/>
              <p:nvPr/>
            </p:nvSpPr>
            <p:spPr>
              <a:xfrm>
                <a:off x="-126086" y="2039989"/>
                <a:ext cx="2336311" cy="1515685"/>
              </a:xfrm>
              <a:custGeom>
                <a:avLst/>
                <a:gdLst/>
                <a:ahLst/>
                <a:cxnLst>
                  <a:cxn ang="0">
                    <a:pos x="wd2" y="hd2"/>
                  </a:cxn>
                  <a:cxn ang="5400000">
                    <a:pos x="wd2" y="hd2"/>
                  </a:cxn>
                  <a:cxn ang="10800000">
                    <a:pos x="wd2" y="hd2"/>
                  </a:cxn>
                  <a:cxn ang="16200000">
                    <a:pos x="wd2" y="hd2"/>
                  </a:cxn>
                </a:cxnLst>
                <a:rect l="0" t="0" r="r" b="b"/>
                <a:pathLst>
                  <a:path w="21600" h="21600" extrusionOk="0">
                    <a:moveTo>
                      <a:pt x="21600" y="13913"/>
                    </a:moveTo>
                    <a:lnTo>
                      <a:pt x="15763" y="21600"/>
                    </a:lnTo>
                    <a:lnTo>
                      <a:pt x="6573" y="9905"/>
                    </a:lnTo>
                    <a:lnTo>
                      <a:pt x="1750" y="16232"/>
                    </a:lnTo>
                    <a:lnTo>
                      <a:pt x="0" y="14014"/>
                    </a:lnTo>
                    <a:lnTo>
                      <a:pt x="5837" y="6351"/>
                    </a:lnTo>
                    <a:lnTo>
                      <a:pt x="10661" y="0"/>
                    </a:lnTo>
                    <a:lnTo>
                      <a:pt x="19834" y="11695"/>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Block Arrow with 3 Parts – Slide Template</a:t>
            </a:r>
          </a:p>
        </p:txBody>
      </p:sp>
      <p:pic>
        <p:nvPicPr>
          <p:cNvPr id="12" name="Graphic 11" descr="Bar graph with upward trend with solid fill">
            <a:extLst>
              <a:ext uri="{FF2B5EF4-FFF2-40B4-BE49-F238E27FC236}">
                <a16:creationId xmlns:a16="http://schemas.microsoft.com/office/drawing/2014/main" id="{43BC859C-1401-4B23-84E3-5D84C72578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7533" y="1260940"/>
            <a:ext cx="731520" cy="731520"/>
          </a:xfrm>
          <a:prstGeom prst="rect">
            <a:avLst/>
          </a:prstGeom>
          <a:effectLst>
            <a:outerShdw blurRad="50800" dist="38100" dir="2700000" algn="tl" rotWithShape="0">
              <a:prstClr val="black">
                <a:alpha val="40000"/>
              </a:prstClr>
            </a:outerShdw>
          </a:effectLst>
        </p:spPr>
      </p:pic>
      <p:pic>
        <p:nvPicPr>
          <p:cNvPr id="14" name="Graphic 13" descr="Stopwatch 75% with solid fill">
            <a:extLst>
              <a:ext uri="{FF2B5EF4-FFF2-40B4-BE49-F238E27FC236}">
                <a16:creationId xmlns:a16="http://schemas.microsoft.com/office/drawing/2014/main" id="{9D320ABE-F8B8-463A-AE30-3057133E78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20293" y="2596938"/>
            <a:ext cx="731520" cy="731520"/>
          </a:xfrm>
          <a:prstGeom prst="rect">
            <a:avLst/>
          </a:prstGeom>
          <a:effectLst>
            <a:outerShdw blurRad="50800" dist="38100" dir="2700000" algn="tl" rotWithShape="0">
              <a:prstClr val="black">
                <a:alpha val="40000"/>
              </a:prstClr>
            </a:outerShdw>
          </a:effectLst>
        </p:spPr>
      </p:pic>
      <p:grpSp>
        <p:nvGrpSpPr>
          <p:cNvPr id="62" name="Group 61">
            <a:extLst>
              <a:ext uri="{FF2B5EF4-FFF2-40B4-BE49-F238E27FC236}">
                <a16:creationId xmlns:a16="http://schemas.microsoft.com/office/drawing/2014/main" id="{1FA59D85-98A7-4EA8-A8DA-28D933943BE1}"/>
              </a:ext>
            </a:extLst>
          </p:cNvPr>
          <p:cNvGrpSpPr/>
          <p:nvPr/>
        </p:nvGrpSpPr>
        <p:grpSpPr>
          <a:xfrm>
            <a:off x="4381145" y="3361159"/>
            <a:ext cx="2349053" cy="2854102"/>
            <a:chOff x="4381145" y="3178063"/>
            <a:chExt cx="2349053" cy="2854102"/>
          </a:xfrm>
        </p:grpSpPr>
        <p:sp>
          <p:nvSpPr>
            <p:cNvPr id="18" name="Freeform: Shape 17">
              <a:extLst>
                <a:ext uri="{FF2B5EF4-FFF2-40B4-BE49-F238E27FC236}">
                  <a16:creationId xmlns:a16="http://schemas.microsoft.com/office/drawing/2014/main" id="{D4BEECB6-0ACF-4FCC-9E0B-43ED152B897E}"/>
                </a:ext>
              </a:extLst>
            </p:cNvPr>
            <p:cNvSpPr/>
            <p:nvPr/>
          </p:nvSpPr>
          <p:spPr>
            <a:xfrm>
              <a:off x="4381145" y="3178063"/>
              <a:ext cx="2349053" cy="2854102"/>
            </a:xfrm>
            <a:custGeom>
              <a:avLst/>
              <a:gdLst>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209476 w 2349053"/>
                <a:gd name="connsiteY10" fmla="*/ 1143962 h 2854102"/>
                <a:gd name="connsiteX11" fmla="*/ 193169 w 2349053"/>
                <a:gd name="connsiteY11" fmla="*/ 1130145 h 2854102"/>
                <a:gd name="connsiteX12" fmla="*/ 14511 w 2349053"/>
                <a:gd name="connsiteY12" fmla="*/ 981583 h 2854102"/>
                <a:gd name="connsiteX13" fmla="*/ 644081 w 2349053"/>
                <a:gd name="connsiteY13" fmla="*/ 443879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193169 w 2349053"/>
                <a:gd name="connsiteY10" fmla="*/ 1130145 h 2854102"/>
                <a:gd name="connsiteX11" fmla="*/ 14511 w 2349053"/>
                <a:gd name="connsiteY11" fmla="*/ 981583 h 2854102"/>
                <a:gd name="connsiteX12" fmla="*/ 644081 w 2349053"/>
                <a:gd name="connsiteY12" fmla="*/ 443879 h 2854102"/>
                <a:gd name="connsiteX13" fmla="*/ 1165894 w 2349053"/>
                <a:gd name="connsiteY13" fmla="*/ 0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14511 w 2349053"/>
                <a:gd name="connsiteY10" fmla="*/ 981583 h 2854102"/>
                <a:gd name="connsiteX11" fmla="*/ 644081 w 2349053"/>
                <a:gd name="connsiteY11" fmla="*/ 443879 h 2854102"/>
                <a:gd name="connsiteX12" fmla="*/ 1165894 w 2349053"/>
                <a:gd name="connsiteY12" fmla="*/ 0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346513 w 2349053"/>
                <a:gd name="connsiteY3" fmla="*/ 981160 h 2854102"/>
                <a:gd name="connsiteX4" fmla="*/ 2334133 w 2349053"/>
                <a:gd name="connsiteY4" fmla="*/ 1893786 h 2854102"/>
                <a:gd name="connsiteX5" fmla="*/ 1158017 w 2349053"/>
                <a:gd name="connsiteY5" fmla="*/ 2854102 h 2854102"/>
                <a:gd name="connsiteX6" fmla="*/ 1158062 w 2349053"/>
                <a:gd name="connsiteY6" fmla="*/ 2850245 h 2854102"/>
                <a:gd name="connsiteX7" fmla="*/ 0 w 2349053"/>
                <a:gd name="connsiteY7" fmla="*/ 1893794 h 2854102"/>
                <a:gd name="connsiteX8" fmla="*/ 12358 w 2349053"/>
                <a:gd name="connsiteY8" fmla="*/ 981161 h 2854102"/>
                <a:gd name="connsiteX9" fmla="*/ 14511 w 2349053"/>
                <a:gd name="connsiteY9" fmla="*/ 981583 h 2854102"/>
                <a:gd name="connsiteX10" fmla="*/ 644081 w 2349053"/>
                <a:gd name="connsiteY10" fmla="*/ 443879 h 2854102"/>
                <a:gd name="connsiteX11" fmla="*/ 1165894 w 2349053"/>
                <a:gd name="connsiteY11" fmla="*/ 0 h 2854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49053" h="2854102">
                  <a:moveTo>
                    <a:pt x="1165894" y="0"/>
                  </a:moveTo>
                  <a:lnTo>
                    <a:pt x="2159804" y="818905"/>
                  </a:lnTo>
                  <a:lnTo>
                    <a:pt x="2349053" y="976244"/>
                  </a:lnTo>
                  <a:lnTo>
                    <a:pt x="2346513" y="981160"/>
                  </a:lnTo>
                  <a:lnTo>
                    <a:pt x="2334133" y="1893786"/>
                  </a:lnTo>
                  <a:lnTo>
                    <a:pt x="1158017" y="2854102"/>
                  </a:lnTo>
                  <a:cubicBezTo>
                    <a:pt x="1158032" y="2852816"/>
                    <a:pt x="1158047" y="2851531"/>
                    <a:pt x="1158062" y="2850245"/>
                  </a:cubicBezTo>
                  <a:lnTo>
                    <a:pt x="0" y="1893794"/>
                  </a:lnTo>
                  <a:lnTo>
                    <a:pt x="12358" y="981161"/>
                  </a:lnTo>
                  <a:lnTo>
                    <a:pt x="14511" y="981583"/>
                  </a:lnTo>
                  <a:lnTo>
                    <a:pt x="644081" y="443879"/>
                  </a:lnTo>
                  <a:lnTo>
                    <a:pt x="1165894" y="0"/>
                  </a:ln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19" name="Group 18">
              <a:extLst>
                <a:ext uri="{FF2B5EF4-FFF2-40B4-BE49-F238E27FC236}">
                  <a16:creationId xmlns:a16="http://schemas.microsoft.com/office/drawing/2014/main" id="{FA1E1C5B-1FBE-456F-8C7C-49AE93DFFF9A}"/>
                </a:ext>
              </a:extLst>
            </p:cNvPr>
            <p:cNvGrpSpPr/>
            <p:nvPr/>
          </p:nvGrpSpPr>
          <p:grpSpPr>
            <a:xfrm>
              <a:off x="4381145" y="4159223"/>
              <a:ext cx="2346513" cy="1872942"/>
              <a:chOff x="4381145" y="4159223"/>
              <a:chExt cx="2346513" cy="1872942"/>
            </a:xfrm>
          </p:grpSpPr>
          <p:sp>
            <p:nvSpPr>
              <p:cNvPr id="9" name="Shape">
                <a:extLst>
                  <a:ext uri="{FF2B5EF4-FFF2-40B4-BE49-F238E27FC236}">
                    <a16:creationId xmlns:a16="http://schemas.microsoft.com/office/drawing/2014/main" id="{D7580033-1DDE-4A14-A953-EED115F0B5EF}"/>
                  </a:ext>
                </a:extLst>
              </p:cNvPr>
              <p:cNvSpPr/>
              <p:nvPr/>
            </p:nvSpPr>
            <p:spPr>
              <a:xfrm>
                <a:off x="4381145" y="4159224"/>
                <a:ext cx="1170808" cy="1869404"/>
              </a:xfrm>
              <a:custGeom>
                <a:avLst/>
                <a:gdLst/>
                <a:ahLst/>
                <a:cxnLst>
                  <a:cxn ang="0">
                    <a:pos x="wd2" y="hd2"/>
                  </a:cxn>
                  <a:cxn ang="5400000">
                    <a:pos x="wd2" y="hd2"/>
                  </a:cxn>
                  <a:cxn ang="10800000">
                    <a:pos x="wd2" y="hd2"/>
                  </a:cxn>
                  <a:cxn ang="16200000">
                    <a:pos x="wd2" y="hd2"/>
                  </a:cxn>
                </a:cxnLst>
                <a:rect l="0" t="0" r="r" b="b"/>
                <a:pathLst>
                  <a:path w="21600" h="21600" extrusionOk="0">
                    <a:moveTo>
                      <a:pt x="21600" y="11055"/>
                    </a:moveTo>
                    <a:lnTo>
                      <a:pt x="21372" y="21600"/>
                    </a:lnTo>
                    <a:lnTo>
                      <a:pt x="0" y="10545"/>
                    </a:lnTo>
                    <a:lnTo>
                      <a:pt x="228" y="0"/>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905C025B-7774-40B3-AD33-FD61CD2CE992}"/>
                  </a:ext>
                </a:extLst>
              </p:cNvPr>
              <p:cNvSpPr/>
              <p:nvPr/>
            </p:nvSpPr>
            <p:spPr>
              <a:xfrm>
                <a:off x="5539162" y="4159223"/>
                <a:ext cx="1188496" cy="18729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375" y="10525"/>
                    </a:lnTo>
                    <a:lnTo>
                      <a:pt x="0" y="21600"/>
                    </a:lnTo>
                    <a:lnTo>
                      <a:pt x="193" y="11096"/>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grpSp>
      </p:grpSp>
      <p:pic>
        <p:nvPicPr>
          <p:cNvPr id="13" name="Graphic 12" descr="Single gear with solid fill">
            <a:extLst>
              <a:ext uri="{FF2B5EF4-FFF2-40B4-BE49-F238E27FC236}">
                <a16:creationId xmlns:a16="http://schemas.microsoft.com/office/drawing/2014/main" id="{03A900E3-F6A8-4FF7-B303-B2B5F41B8D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87463" y="3981814"/>
            <a:ext cx="731520" cy="731520"/>
          </a:xfrm>
          <a:prstGeom prst="rect">
            <a:avLst/>
          </a:prstGeom>
          <a:effectLst>
            <a:outerShdw blurRad="50800" dist="38100" dir="2700000" algn="tl" rotWithShape="0">
              <a:prstClr val="black">
                <a:alpha val="40000"/>
              </a:prstClr>
            </a:outerShdw>
          </a:effectLst>
        </p:spPr>
      </p:pic>
      <p:grpSp>
        <p:nvGrpSpPr>
          <p:cNvPr id="63" name="Group 62">
            <a:extLst>
              <a:ext uri="{FF2B5EF4-FFF2-40B4-BE49-F238E27FC236}">
                <a16:creationId xmlns:a16="http://schemas.microsoft.com/office/drawing/2014/main" id="{BAB2BFBA-03B3-4E4C-800D-C51C9DF6DAF4}"/>
              </a:ext>
            </a:extLst>
          </p:cNvPr>
          <p:cNvGrpSpPr/>
          <p:nvPr/>
        </p:nvGrpSpPr>
        <p:grpSpPr>
          <a:xfrm>
            <a:off x="8927481" y="2947244"/>
            <a:ext cx="2926080" cy="1290153"/>
            <a:chOff x="8921977" y="1466725"/>
            <a:chExt cx="2926080" cy="1290153"/>
          </a:xfrm>
        </p:grpSpPr>
        <p:sp>
          <p:nvSpPr>
            <p:cNvPr id="64" name="TextBox 63">
              <a:extLst>
                <a:ext uri="{FF2B5EF4-FFF2-40B4-BE49-F238E27FC236}">
                  <a16:creationId xmlns:a16="http://schemas.microsoft.com/office/drawing/2014/main" id="{F8B71905-FACD-484C-8D8E-15AE9CFEB395}"/>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solidFill>
                </a:rPr>
                <a:t>Lorem Ipsum</a:t>
              </a:r>
            </a:p>
          </p:txBody>
        </p:sp>
        <p:sp>
          <p:nvSpPr>
            <p:cNvPr id="65" name="TextBox 64">
              <a:extLst>
                <a:ext uri="{FF2B5EF4-FFF2-40B4-BE49-F238E27FC236}">
                  <a16:creationId xmlns:a16="http://schemas.microsoft.com/office/drawing/2014/main" id="{828DA24F-3A9E-4597-8060-30C3241E74CF}"/>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66" name="Group 65">
            <a:extLst>
              <a:ext uri="{FF2B5EF4-FFF2-40B4-BE49-F238E27FC236}">
                <a16:creationId xmlns:a16="http://schemas.microsoft.com/office/drawing/2014/main" id="{0C691BD9-A38D-456F-B5EF-ECB44B6D3FC8}"/>
              </a:ext>
            </a:extLst>
          </p:cNvPr>
          <p:cNvGrpSpPr/>
          <p:nvPr/>
        </p:nvGrpSpPr>
        <p:grpSpPr>
          <a:xfrm>
            <a:off x="8927481" y="4652338"/>
            <a:ext cx="2926080" cy="1290153"/>
            <a:chOff x="8921977" y="4073386"/>
            <a:chExt cx="2926080" cy="1290153"/>
          </a:xfrm>
        </p:grpSpPr>
        <p:sp>
          <p:nvSpPr>
            <p:cNvPr id="67" name="TextBox 66">
              <a:extLst>
                <a:ext uri="{FF2B5EF4-FFF2-40B4-BE49-F238E27FC236}">
                  <a16:creationId xmlns:a16="http://schemas.microsoft.com/office/drawing/2014/main" id="{39C592BA-91ED-497D-B810-85157182A55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68" name="TextBox 67">
              <a:extLst>
                <a:ext uri="{FF2B5EF4-FFF2-40B4-BE49-F238E27FC236}">
                  <a16:creationId xmlns:a16="http://schemas.microsoft.com/office/drawing/2014/main" id="{0B88D566-C1F7-49DF-AC25-C179AEFE4E6E}"/>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69" name="Group 68">
            <a:extLst>
              <a:ext uri="{FF2B5EF4-FFF2-40B4-BE49-F238E27FC236}">
                <a16:creationId xmlns:a16="http://schemas.microsoft.com/office/drawing/2014/main" id="{27B783C8-2C06-4796-87F7-BE6E6E4019F9}"/>
              </a:ext>
            </a:extLst>
          </p:cNvPr>
          <p:cNvGrpSpPr/>
          <p:nvPr/>
        </p:nvGrpSpPr>
        <p:grpSpPr>
          <a:xfrm>
            <a:off x="8927481" y="1242150"/>
            <a:ext cx="2926080" cy="1290153"/>
            <a:chOff x="8921977" y="1466725"/>
            <a:chExt cx="2926080" cy="1290153"/>
          </a:xfrm>
        </p:grpSpPr>
        <p:sp>
          <p:nvSpPr>
            <p:cNvPr id="70" name="TextBox 69">
              <a:extLst>
                <a:ext uri="{FF2B5EF4-FFF2-40B4-BE49-F238E27FC236}">
                  <a16:creationId xmlns:a16="http://schemas.microsoft.com/office/drawing/2014/main" id="{D2BACCC1-65C6-43DD-9D3D-228047A3B43F}"/>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71" name="TextBox 70">
              <a:extLst>
                <a:ext uri="{FF2B5EF4-FFF2-40B4-BE49-F238E27FC236}">
                  <a16:creationId xmlns:a16="http://schemas.microsoft.com/office/drawing/2014/main" id="{F7B19376-DEC2-4EA0-BA5F-5F0E0D6D890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2" name="Group 71">
            <a:extLst>
              <a:ext uri="{FF2B5EF4-FFF2-40B4-BE49-F238E27FC236}">
                <a16:creationId xmlns:a16="http://schemas.microsoft.com/office/drawing/2014/main" id="{102608D2-2C0E-4344-81C0-3FE6E31968EF}"/>
              </a:ext>
            </a:extLst>
          </p:cNvPr>
          <p:cNvGrpSpPr/>
          <p:nvPr/>
        </p:nvGrpSpPr>
        <p:grpSpPr>
          <a:xfrm>
            <a:off x="340731" y="2223969"/>
            <a:ext cx="2926080" cy="2736703"/>
            <a:chOff x="332936" y="2627766"/>
            <a:chExt cx="2926080" cy="2736703"/>
          </a:xfrm>
        </p:grpSpPr>
        <p:sp>
          <p:nvSpPr>
            <p:cNvPr id="73" name="TextBox 72">
              <a:extLst>
                <a:ext uri="{FF2B5EF4-FFF2-40B4-BE49-F238E27FC236}">
                  <a16:creationId xmlns:a16="http://schemas.microsoft.com/office/drawing/2014/main" id="{9DE2DB05-C167-4C2B-A5FE-7B0F7BFE7C9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lumMod val="75000"/>
                    </a:schemeClr>
                  </a:solidFill>
                </a:rPr>
                <a:t>Lorem Ipsum</a:t>
              </a:r>
            </a:p>
          </p:txBody>
        </p:sp>
        <p:sp>
          <p:nvSpPr>
            <p:cNvPr id="74" name="TextBox 73">
              <a:extLst>
                <a:ext uri="{FF2B5EF4-FFF2-40B4-BE49-F238E27FC236}">
                  <a16:creationId xmlns:a16="http://schemas.microsoft.com/office/drawing/2014/main" id="{AD04ED84-8394-40A0-946A-5306B9DB229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099816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8546</TotalTime>
  <Words>455</Words>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3D Block Arrow with 3 Parts – Slide Template</vt:lpstr>
      <vt:lpstr>3D Block Arrow with 3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Block Arrow with 3 Parts</dc:title>
  <dc:creator>PresentationGO.com</dc:creator>
  <dc:description>© Copyright PresentationGO.com</dc:description>
  <dcterms:created xsi:type="dcterms:W3CDTF">2014-11-26T05:14:11Z</dcterms:created>
  <dcterms:modified xsi:type="dcterms:W3CDTF">2021-07-28T18:36:47Z</dcterms:modified>
  <cp:category>Charts &amp; Diagrams</cp:category>
</cp:coreProperties>
</file>