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1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Block Arrow with 4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6695611" y="3373570"/>
            <a:ext cx="2194560" cy="1260003"/>
            <a:chOff x="8921977" y="1394910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6695611" y="1735000"/>
            <a:ext cx="2194560" cy="1260003"/>
            <a:chOff x="8921977" y="1394910"/>
            <a:chExt cx="2926080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257702" y="4192855"/>
            <a:ext cx="2194560" cy="1260003"/>
            <a:chOff x="8921977" y="1394910"/>
            <a:chExt cx="2926080" cy="168000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257702" y="2554285"/>
            <a:ext cx="2194560" cy="1260003"/>
            <a:chOff x="8921977" y="1394910"/>
            <a:chExt cx="2926080" cy="168000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39C6F1-32D5-430D-8438-A200914F6D3A}"/>
              </a:ext>
            </a:extLst>
          </p:cNvPr>
          <p:cNvGrpSpPr/>
          <p:nvPr/>
        </p:nvGrpSpPr>
        <p:grpSpPr>
          <a:xfrm>
            <a:off x="4068535" y="1083501"/>
            <a:ext cx="2125493" cy="2571328"/>
            <a:chOff x="8665900" y="2041506"/>
            <a:chExt cx="2518476" cy="3046744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B2D74A2-DE74-44BB-BD5A-39E4F5F8E160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43FCB94-E34B-491A-BE94-E43FEDEFCBD8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187EDFFA-0CDC-408B-9E2C-735668CAEB50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74" name="Shape">
                <a:extLst>
                  <a:ext uri="{FF2B5EF4-FFF2-40B4-BE49-F238E27FC236}">
                    <a16:creationId xmlns:a16="http://schemas.microsoft.com/office/drawing/2014/main" id="{8C37FAFA-A442-44DE-9D41-D79F24C17760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A0856F5-6B2D-4882-A57F-FC354C2F1153}"/>
              </a:ext>
            </a:extLst>
          </p:cNvPr>
          <p:cNvGrpSpPr/>
          <p:nvPr/>
        </p:nvGrpSpPr>
        <p:grpSpPr>
          <a:xfrm>
            <a:off x="3698208" y="2126335"/>
            <a:ext cx="1980427" cy="2242091"/>
            <a:chOff x="8968871" y="2039989"/>
            <a:chExt cx="2351095" cy="266173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EBD0F6C-7A02-4E9C-8102-03DF51EDE277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1D3DB89-D1BB-4E0D-AE06-D9A10CE83EA4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66" name="Shape">
                <a:extLst>
                  <a:ext uri="{FF2B5EF4-FFF2-40B4-BE49-F238E27FC236}">
                    <a16:creationId xmlns:a16="http://schemas.microsoft.com/office/drawing/2014/main" id="{67B684E2-6CBF-4B40-A99D-DCCCCF335283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30E113CB-7C75-42C2-8CC8-DC9D6B89A29C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42" name="Graphic 41" descr="Bar graph with upward trend with solid fill">
            <a:extLst>
              <a:ext uri="{FF2B5EF4-FFF2-40B4-BE49-F238E27FC236}">
                <a16:creationId xmlns:a16="http://schemas.microsoft.com/office/drawing/2014/main" id="{90D79EDC-EF1B-4BBC-BCE5-FC888FA13D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8466" y="1349591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Stopwatch 75% with solid fill">
            <a:extLst>
              <a:ext uri="{FF2B5EF4-FFF2-40B4-BE49-F238E27FC236}">
                <a16:creationId xmlns:a16="http://schemas.microsoft.com/office/drawing/2014/main" id="{25698E94-E2CD-4FED-8F9E-A361D449B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97365" y="2421557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A12F59FD-2ACD-47FD-9643-FEFB0CD82157}"/>
              </a:ext>
            </a:extLst>
          </p:cNvPr>
          <p:cNvGrpSpPr/>
          <p:nvPr/>
        </p:nvGrpSpPr>
        <p:grpSpPr>
          <a:xfrm>
            <a:off x="3325764" y="3064881"/>
            <a:ext cx="1980427" cy="2242091"/>
            <a:chOff x="8968871" y="2039989"/>
            <a:chExt cx="2351095" cy="2661735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E5EC00F-3A0F-48D1-8A1E-5DA23A855C07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4EF82C39-DB82-468B-8D13-D049166A1492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20470150-844A-446E-93E2-C2168E8392C2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61A7A8A0-09FA-4898-A9BB-B47CD8418455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889E4D9E-CFE5-4051-82C2-14A908A36E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5940" y="3331461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A560605-5FB4-47D1-BA79-3045DE5EE248}"/>
              </a:ext>
            </a:extLst>
          </p:cNvPr>
          <p:cNvSpPr/>
          <p:nvPr/>
        </p:nvSpPr>
        <p:spPr>
          <a:xfrm>
            <a:off x="2949974" y="4003432"/>
            <a:ext cx="1976441" cy="2209124"/>
          </a:xfrm>
          <a:custGeom>
            <a:avLst/>
            <a:gdLst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70771 w 2018395"/>
              <a:gd name="connsiteY13" fmla="*/ 896798 h 2256017"/>
              <a:gd name="connsiteX14" fmla="*/ 9526 w 2018395"/>
              <a:gd name="connsiteY14" fmla="*/ 845855 h 2256017"/>
              <a:gd name="connsiteX15" fmla="*/ 551096 w 2018395"/>
              <a:gd name="connsiteY15" fmla="*/ 383406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9526 w 2018395"/>
              <a:gd name="connsiteY13" fmla="*/ 845855 h 2256017"/>
              <a:gd name="connsiteX14" fmla="*/ 551096 w 2018395"/>
              <a:gd name="connsiteY14" fmla="*/ 383406 h 2256017"/>
              <a:gd name="connsiteX15" fmla="*/ 999972 w 2018395"/>
              <a:gd name="connsiteY15" fmla="*/ 0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2018395 w 2018395"/>
              <a:gd name="connsiteY3" fmla="*/ 841493 h 2256017"/>
              <a:gd name="connsiteX4" fmla="*/ 2010208 w 2018395"/>
              <a:gd name="connsiteY4" fmla="*/ 1420431 h 2256017"/>
              <a:gd name="connsiteX5" fmla="*/ 1005671 w 2018395"/>
              <a:gd name="connsiteY5" fmla="*/ 2255051 h 2256017"/>
              <a:gd name="connsiteX6" fmla="*/ 1005654 w 2018395"/>
              <a:gd name="connsiteY6" fmla="*/ 2256015 h 2256017"/>
              <a:gd name="connsiteX7" fmla="*/ 1005080 w 2018395"/>
              <a:gd name="connsiteY7" fmla="*/ 2255542 h 2256017"/>
              <a:gd name="connsiteX8" fmla="*/ 1004508 w 2018395"/>
              <a:gd name="connsiteY8" fmla="*/ 2256017 h 2256017"/>
              <a:gd name="connsiteX9" fmla="*/ 1004525 w 2018395"/>
              <a:gd name="connsiteY9" fmla="*/ 2255085 h 2256017"/>
              <a:gd name="connsiteX10" fmla="*/ 0 w 2018395"/>
              <a:gd name="connsiteY10" fmla="*/ 1426844 h 2256017"/>
              <a:gd name="connsiteX11" fmla="*/ 10633 w 2018395"/>
              <a:gd name="connsiteY11" fmla="*/ 847213 h 2256017"/>
              <a:gd name="connsiteX12" fmla="*/ 9526 w 2018395"/>
              <a:gd name="connsiteY12" fmla="*/ 845855 h 2256017"/>
              <a:gd name="connsiteX13" fmla="*/ 551096 w 2018395"/>
              <a:gd name="connsiteY13" fmla="*/ 383406 h 2256017"/>
              <a:gd name="connsiteX14" fmla="*/ 999972 w 2018395"/>
              <a:gd name="connsiteY14" fmla="*/ 0 h 225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8395" h="2256017">
                <a:moveTo>
                  <a:pt x="999972" y="0"/>
                </a:moveTo>
                <a:lnTo>
                  <a:pt x="1864067" y="713492"/>
                </a:lnTo>
                <a:lnTo>
                  <a:pt x="2017752" y="841320"/>
                </a:lnTo>
                <a:lnTo>
                  <a:pt x="2018395" y="841493"/>
                </a:lnTo>
                <a:lnTo>
                  <a:pt x="2010208" y="1420431"/>
                </a:lnTo>
                <a:lnTo>
                  <a:pt x="1005671" y="2255051"/>
                </a:lnTo>
                <a:cubicBezTo>
                  <a:pt x="1005665" y="2255372"/>
                  <a:pt x="1005660" y="2255694"/>
                  <a:pt x="1005654" y="2256015"/>
                </a:cubicBezTo>
                <a:lnTo>
                  <a:pt x="1005080" y="2255542"/>
                </a:lnTo>
                <a:lnTo>
                  <a:pt x="1004508" y="2256017"/>
                </a:lnTo>
                <a:cubicBezTo>
                  <a:pt x="1004514" y="2255706"/>
                  <a:pt x="1004519" y="2255396"/>
                  <a:pt x="1004525" y="2255085"/>
                </a:cubicBezTo>
                <a:lnTo>
                  <a:pt x="0" y="1426844"/>
                </a:lnTo>
                <a:lnTo>
                  <a:pt x="10633" y="847213"/>
                </a:lnTo>
                <a:lnTo>
                  <a:pt x="9526" y="845855"/>
                </a:lnTo>
                <a:lnTo>
                  <a:pt x="551096" y="383406"/>
                </a:lnTo>
                <a:lnTo>
                  <a:pt x="99997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ABCCC4-D4D7-402F-9D65-2DEA5C16DD82}"/>
              </a:ext>
            </a:extLst>
          </p:cNvPr>
          <p:cNvGrpSpPr/>
          <p:nvPr/>
        </p:nvGrpSpPr>
        <p:grpSpPr>
          <a:xfrm>
            <a:off x="2949973" y="4827432"/>
            <a:ext cx="1976441" cy="1385123"/>
            <a:chOff x="4437161" y="4631060"/>
            <a:chExt cx="2018395" cy="1414524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EE9B9880-9791-4682-95AB-4A3D078699A2}"/>
                </a:ext>
              </a:extLst>
            </p:cNvPr>
            <p:cNvSpPr/>
            <p:nvPr/>
          </p:nvSpPr>
          <p:spPr>
            <a:xfrm>
              <a:off x="4437161" y="4636780"/>
              <a:ext cx="1016287" cy="140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3"/>
                  </a:moveTo>
                  <a:lnTo>
                    <a:pt x="21374" y="21600"/>
                  </a:lnTo>
                  <a:lnTo>
                    <a:pt x="0" y="8887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4F35AEAE-D6A9-4F59-B284-CD88CD3DEBB7}"/>
                </a:ext>
              </a:extLst>
            </p:cNvPr>
            <p:cNvSpPr/>
            <p:nvPr/>
          </p:nvSpPr>
          <p:spPr>
            <a:xfrm>
              <a:off x="5441669" y="4631060"/>
              <a:ext cx="1013887" cy="1414524"/>
            </a:xfrm>
            <a:custGeom>
              <a:avLst/>
              <a:gdLst>
                <a:gd name="connsiteX0" fmla="*/ 21549 w 21549"/>
                <a:gd name="connsiteY0" fmla="*/ 0 h 21528"/>
                <a:gd name="connsiteX1" fmla="*/ 21375 w 21549"/>
                <a:gd name="connsiteY1" fmla="*/ 8811 h 21528"/>
                <a:gd name="connsiteX2" fmla="*/ 0 w 21549"/>
                <a:gd name="connsiteY2" fmla="*/ 21528 h 21528"/>
                <a:gd name="connsiteX3" fmla="*/ 225 w 21549"/>
                <a:gd name="connsiteY3" fmla="*/ 12622 h 21528"/>
                <a:gd name="connsiteX4" fmla="*/ 21549 w 21549"/>
                <a:gd name="connsiteY4" fmla="*/ 0 h 2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9" h="21528" extrusionOk="0">
                  <a:moveTo>
                    <a:pt x="21549" y="0"/>
                  </a:moveTo>
                  <a:lnTo>
                    <a:pt x="21375" y="8811"/>
                  </a:lnTo>
                  <a:lnTo>
                    <a:pt x="0" y="21528"/>
                  </a:lnTo>
                  <a:lnTo>
                    <a:pt x="225" y="12622"/>
                  </a:lnTo>
                  <a:lnTo>
                    <a:pt x="21549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4" name="Graphic 53" descr="Single gear with solid fill">
            <a:extLst>
              <a:ext uri="{FF2B5EF4-FFF2-40B4-BE49-F238E27FC236}">
                <a16:creationId xmlns:a16="http://schemas.microsoft.com/office/drawing/2014/main" id="{D26C1895-DF73-4637-BE12-56832BD4D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1745" y="4550428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44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Block Arrow with 4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6695611" y="3373570"/>
            <a:ext cx="2194560" cy="1260003"/>
            <a:chOff x="8921977" y="1394910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6695611" y="1735000"/>
            <a:ext cx="2194560" cy="1260003"/>
            <a:chOff x="8921977" y="1394910"/>
            <a:chExt cx="2926080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257702" y="4192855"/>
            <a:ext cx="2194560" cy="1260003"/>
            <a:chOff x="8921977" y="1394910"/>
            <a:chExt cx="2926080" cy="168000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257702" y="2554285"/>
            <a:ext cx="2194560" cy="1260003"/>
            <a:chOff x="8921977" y="1394910"/>
            <a:chExt cx="2926080" cy="168000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39C6F1-32D5-430D-8438-A200914F6D3A}"/>
              </a:ext>
            </a:extLst>
          </p:cNvPr>
          <p:cNvGrpSpPr/>
          <p:nvPr/>
        </p:nvGrpSpPr>
        <p:grpSpPr>
          <a:xfrm>
            <a:off x="4068535" y="1083501"/>
            <a:ext cx="2125493" cy="2571328"/>
            <a:chOff x="8665900" y="2041506"/>
            <a:chExt cx="2518476" cy="3046744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B2D74A2-DE74-44BB-BD5A-39E4F5F8E160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43FCB94-E34B-491A-BE94-E43FEDEFCBD8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187EDFFA-0CDC-408B-9E2C-735668CAEB50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74" name="Shape">
                <a:extLst>
                  <a:ext uri="{FF2B5EF4-FFF2-40B4-BE49-F238E27FC236}">
                    <a16:creationId xmlns:a16="http://schemas.microsoft.com/office/drawing/2014/main" id="{8C37FAFA-A442-44DE-9D41-D79F24C17760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A0856F5-6B2D-4882-A57F-FC354C2F1153}"/>
              </a:ext>
            </a:extLst>
          </p:cNvPr>
          <p:cNvGrpSpPr/>
          <p:nvPr/>
        </p:nvGrpSpPr>
        <p:grpSpPr>
          <a:xfrm>
            <a:off x="3698208" y="2126335"/>
            <a:ext cx="1980427" cy="2242091"/>
            <a:chOff x="8968871" y="2039989"/>
            <a:chExt cx="2351095" cy="266173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EBD0F6C-7A02-4E9C-8102-03DF51EDE277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1D3DB89-D1BB-4E0D-AE06-D9A10CE83EA4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66" name="Shape">
                <a:extLst>
                  <a:ext uri="{FF2B5EF4-FFF2-40B4-BE49-F238E27FC236}">
                    <a16:creationId xmlns:a16="http://schemas.microsoft.com/office/drawing/2014/main" id="{67B684E2-6CBF-4B40-A99D-DCCCCF335283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30E113CB-7C75-42C2-8CC8-DC9D6B89A29C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42" name="Graphic 41" descr="Bar graph with upward trend with solid fill">
            <a:extLst>
              <a:ext uri="{FF2B5EF4-FFF2-40B4-BE49-F238E27FC236}">
                <a16:creationId xmlns:a16="http://schemas.microsoft.com/office/drawing/2014/main" id="{90D79EDC-EF1B-4BBC-BCE5-FC888FA13D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8466" y="1349591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Stopwatch 75% with solid fill">
            <a:extLst>
              <a:ext uri="{FF2B5EF4-FFF2-40B4-BE49-F238E27FC236}">
                <a16:creationId xmlns:a16="http://schemas.microsoft.com/office/drawing/2014/main" id="{25698E94-E2CD-4FED-8F9E-A361D449B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97365" y="2421557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A12F59FD-2ACD-47FD-9643-FEFB0CD82157}"/>
              </a:ext>
            </a:extLst>
          </p:cNvPr>
          <p:cNvGrpSpPr/>
          <p:nvPr/>
        </p:nvGrpSpPr>
        <p:grpSpPr>
          <a:xfrm>
            <a:off x="3325764" y="3064881"/>
            <a:ext cx="1980427" cy="2242091"/>
            <a:chOff x="8968871" y="2039989"/>
            <a:chExt cx="2351095" cy="2661735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E5EC00F-3A0F-48D1-8A1E-5DA23A855C07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4EF82C39-DB82-468B-8D13-D049166A1492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20470150-844A-446E-93E2-C2168E8392C2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61A7A8A0-09FA-4898-A9BB-B47CD8418455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889E4D9E-CFE5-4051-82C2-14A908A36E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5940" y="3331461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A560605-5FB4-47D1-BA79-3045DE5EE248}"/>
              </a:ext>
            </a:extLst>
          </p:cNvPr>
          <p:cNvSpPr/>
          <p:nvPr/>
        </p:nvSpPr>
        <p:spPr>
          <a:xfrm>
            <a:off x="2949974" y="4003432"/>
            <a:ext cx="1976441" cy="2209124"/>
          </a:xfrm>
          <a:custGeom>
            <a:avLst/>
            <a:gdLst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70771 w 2018395"/>
              <a:gd name="connsiteY13" fmla="*/ 896798 h 2256017"/>
              <a:gd name="connsiteX14" fmla="*/ 9526 w 2018395"/>
              <a:gd name="connsiteY14" fmla="*/ 845855 h 2256017"/>
              <a:gd name="connsiteX15" fmla="*/ 551096 w 2018395"/>
              <a:gd name="connsiteY15" fmla="*/ 383406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9526 w 2018395"/>
              <a:gd name="connsiteY13" fmla="*/ 845855 h 2256017"/>
              <a:gd name="connsiteX14" fmla="*/ 551096 w 2018395"/>
              <a:gd name="connsiteY14" fmla="*/ 383406 h 2256017"/>
              <a:gd name="connsiteX15" fmla="*/ 999972 w 2018395"/>
              <a:gd name="connsiteY15" fmla="*/ 0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2018395 w 2018395"/>
              <a:gd name="connsiteY3" fmla="*/ 841493 h 2256017"/>
              <a:gd name="connsiteX4" fmla="*/ 2010208 w 2018395"/>
              <a:gd name="connsiteY4" fmla="*/ 1420431 h 2256017"/>
              <a:gd name="connsiteX5" fmla="*/ 1005671 w 2018395"/>
              <a:gd name="connsiteY5" fmla="*/ 2255051 h 2256017"/>
              <a:gd name="connsiteX6" fmla="*/ 1005654 w 2018395"/>
              <a:gd name="connsiteY6" fmla="*/ 2256015 h 2256017"/>
              <a:gd name="connsiteX7" fmla="*/ 1005080 w 2018395"/>
              <a:gd name="connsiteY7" fmla="*/ 2255542 h 2256017"/>
              <a:gd name="connsiteX8" fmla="*/ 1004508 w 2018395"/>
              <a:gd name="connsiteY8" fmla="*/ 2256017 h 2256017"/>
              <a:gd name="connsiteX9" fmla="*/ 1004525 w 2018395"/>
              <a:gd name="connsiteY9" fmla="*/ 2255085 h 2256017"/>
              <a:gd name="connsiteX10" fmla="*/ 0 w 2018395"/>
              <a:gd name="connsiteY10" fmla="*/ 1426844 h 2256017"/>
              <a:gd name="connsiteX11" fmla="*/ 10633 w 2018395"/>
              <a:gd name="connsiteY11" fmla="*/ 847213 h 2256017"/>
              <a:gd name="connsiteX12" fmla="*/ 9526 w 2018395"/>
              <a:gd name="connsiteY12" fmla="*/ 845855 h 2256017"/>
              <a:gd name="connsiteX13" fmla="*/ 551096 w 2018395"/>
              <a:gd name="connsiteY13" fmla="*/ 383406 h 2256017"/>
              <a:gd name="connsiteX14" fmla="*/ 999972 w 2018395"/>
              <a:gd name="connsiteY14" fmla="*/ 0 h 225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8395" h="2256017">
                <a:moveTo>
                  <a:pt x="999972" y="0"/>
                </a:moveTo>
                <a:lnTo>
                  <a:pt x="1864067" y="713492"/>
                </a:lnTo>
                <a:lnTo>
                  <a:pt x="2017752" y="841320"/>
                </a:lnTo>
                <a:lnTo>
                  <a:pt x="2018395" y="841493"/>
                </a:lnTo>
                <a:lnTo>
                  <a:pt x="2010208" y="1420431"/>
                </a:lnTo>
                <a:lnTo>
                  <a:pt x="1005671" y="2255051"/>
                </a:lnTo>
                <a:cubicBezTo>
                  <a:pt x="1005665" y="2255372"/>
                  <a:pt x="1005660" y="2255694"/>
                  <a:pt x="1005654" y="2256015"/>
                </a:cubicBezTo>
                <a:lnTo>
                  <a:pt x="1005080" y="2255542"/>
                </a:lnTo>
                <a:lnTo>
                  <a:pt x="1004508" y="2256017"/>
                </a:lnTo>
                <a:cubicBezTo>
                  <a:pt x="1004514" y="2255706"/>
                  <a:pt x="1004519" y="2255396"/>
                  <a:pt x="1004525" y="2255085"/>
                </a:cubicBezTo>
                <a:lnTo>
                  <a:pt x="0" y="1426844"/>
                </a:lnTo>
                <a:lnTo>
                  <a:pt x="10633" y="847213"/>
                </a:lnTo>
                <a:lnTo>
                  <a:pt x="9526" y="845855"/>
                </a:lnTo>
                <a:lnTo>
                  <a:pt x="551096" y="383406"/>
                </a:lnTo>
                <a:lnTo>
                  <a:pt x="99997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ABCCC4-D4D7-402F-9D65-2DEA5C16DD82}"/>
              </a:ext>
            </a:extLst>
          </p:cNvPr>
          <p:cNvGrpSpPr/>
          <p:nvPr/>
        </p:nvGrpSpPr>
        <p:grpSpPr>
          <a:xfrm>
            <a:off x="2949973" y="4827432"/>
            <a:ext cx="1976441" cy="1385123"/>
            <a:chOff x="4437161" y="4631060"/>
            <a:chExt cx="2018395" cy="1414524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EE9B9880-9791-4682-95AB-4A3D078699A2}"/>
                </a:ext>
              </a:extLst>
            </p:cNvPr>
            <p:cNvSpPr/>
            <p:nvPr/>
          </p:nvSpPr>
          <p:spPr>
            <a:xfrm>
              <a:off x="4437161" y="4636780"/>
              <a:ext cx="1016287" cy="140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3"/>
                  </a:moveTo>
                  <a:lnTo>
                    <a:pt x="21374" y="21600"/>
                  </a:lnTo>
                  <a:lnTo>
                    <a:pt x="0" y="8887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4F35AEAE-D6A9-4F59-B284-CD88CD3DEBB7}"/>
                </a:ext>
              </a:extLst>
            </p:cNvPr>
            <p:cNvSpPr/>
            <p:nvPr/>
          </p:nvSpPr>
          <p:spPr>
            <a:xfrm>
              <a:off x="5441669" y="4631060"/>
              <a:ext cx="1013887" cy="1414524"/>
            </a:xfrm>
            <a:custGeom>
              <a:avLst/>
              <a:gdLst>
                <a:gd name="connsiteX0" fmla="*/ 21549 w 21549"/>
                <a:gd name="connsiteY0" fmla="*/ 0 h 21528"/>
                <a:gd name="connsiteX1" fmla="*/ 21375 w 21549"/>
                <a:gd name="connsiteY1" fmla="*/ 8811 h 21528"/>
                <a:gd name="connsiteX2" fmla="*/ 0 w 21549"/>
                <a:gd name="connsiteY2" fmla="*/ 21528 h 21528"/>
                <a:gd name="connsiteX3" fmla="*/ 225 w 21549"/>
                <a:gd name="connsiteY3" fmla="*/ 12622 h 21528"/>
                <a:gd name="connsiteX4" fmla="*/ 21549 w 21549"/>
                <a:gd name="connsiteY4" fmla="*/ 0 h 2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9" h="21528" extrusionOk="0">
                  <a:moveTo>
                    <a:pt x="21549" y="0"/>
                  </a:moveTo>
                  <a:lnTo>
                    <a:pt x="21375" y="8811"/>
                  </a:lnTo>
                  <a:lnTo>
                    <a:pt x="0" y="21528"/>
                  </a:lnTo>
                  <a:lnTo>
                    <a:pt x="225" y="12622"/>
                  </a:lnTo>
                  <a:lnTo>
                    <a:pt x="21549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4" name="Graphic 53" descr="Single gear with solid fill">
            <a:extLst>
              <a:ext uri="{FF2B5EF4-FFF2-40B4-BE49-F238E27FC236}">
                <a16:creationId xmlns:a16="http://schemas.microsoft.com/office/drawing/2014/main" id="{D26C1895-DF73-4637-BE12-56832BD4D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1745" y="4550428"/>
            <a:ext cx="626775" cy="62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534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375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 Arrow with 4 Parts – Slide Template</vt:lpstr>
      <vt:lpstr>3D Block Arrow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 Arrow with 4 Parts</dc:title>
  <dc:creator>PresentationGO.com</dc:creator>
  <dc:description>© Copyright PresentationGO.com</dc:description>
  <dcterms:created xsi:type="dcterms:W3CDTF">2014-11-26T05:14:11Z</dcterms:created>
  <dcterms:modified xsi:type="dcterms:W3CDTF">2021-07-28T19:35:41Z</dcterms:modified>
  <cp:category>Charts &amp; Diagrams</cp:category>
</cp:coreProperties>
</file>