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1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F3D3856C-B64D-4DEE-AE28-407367845032}"/>
              </a:ext>
            </a:extLst>
          </p:cNvPr>
          <p:cNvGrpSpPr/>
          <p:nvPr/>
        </p:nvGrpSpPr>
        <p:grpSpPr>
          <a:xfrm>
            <a:off x="5588992" y="998155"/>
            <a:ext cx="2170609" cy="2625909"/>
            <a:chOff x="8665900" y="2041506"/>
            <a:chExt cx="2518476" cy="30467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F9AE590-CBA8-4578-BCC4-2D307978DB33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890D4F2-4F37-4A17-8F89-EC0A49DDEE0B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706A6441-1A00-41DD-BD22-903CD121C6EF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47E82BE7-8BA7-4B02-A567-58B6140CA257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A2C6D9-D3D7-4DD9-B138-0DC190B01841}"/>
              </a:ext>
            </a:extLst>
          </p:cNvPr>
          <p:cNvGrpSpPr/>
          <p:nvPr/>
        </p:nvGrpSpPr>
        <p:grpSpPr>
          <a:xfrm>
            <a:off x="5210803" y="2063125"/>
            <a:ext cx="2022465" cy="2289684"/>
            <a:chOff x="8968871" y="2039989"/>
            <a:chExt cx="2351095" cy="266173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1F631DE-7BE5-4DA5-9CB1-B519677F74FA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E6352BE-EEED-4545-9EC3-E6958C1B546D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DADE58E2-1EAD-4953-A582-2958BB304C96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D08EDBED-4C34-4DE1-8180-D40982B66D9D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 Arrow with 4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8927481" y="3426910"/>
            <a:ext cx="2926080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31BA348F-8C7C-41AE-8BC1-832D2DC87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0784" y="1269895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Stopwatch 75% with solid fill">
            <a:extLst>
              <a:ext uri="{FF2B5EF4-FFF2-40B4-BE49-F238E27FC236}">
                <a16:creationId xmlns:a16="http://schemas.microsoft.com/office/drawing/2014/main" id="{D8016FC2-8480-4B57-8911-6839599C0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9047" y="236461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866707E9-8F19-4A15-9672-E9A2C280B750}"/>
              </a:ext>
            </a:extLst>
          </p:cNvPr>
          <p:cNvGrpSpPr/>
          <p:nvPr/>
        </p:nvGrpSpPr>
        <p:grpSpPr>
          <a:xfrm>
            <a:off x="4830454" y="3021595"/>
            <a:ext cx="2022465" cy="2289684"/>
            <a:chOff x="8968871" y="2039989"/>
            <a:chExt cx="2351095" cy="266173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0ADDB4-33AA-4948-A867-0096C55015B2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0D11DAC3-44CC-40D0-BAF3-8AA9F98321F9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C076BE55-C253-41DF-9E09-FB6535CFB9C4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C88B165E-96DA-49EF-BBA8-C8110760BE14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50" name="Graphic 49" descr="Bullseye with solid fill">
            <a:extLst>
              <a:ext uri="{FF2B5EF4-FFF2-40B4-BE49-F238E27FC236}">
                <a16:creationId xmlns:a16="http://schemas.microsoft.com/office/drawing/2014/main" id="{EC1A8BCE-81AB-439F-8D92-3A8F795B77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9312" y="3293835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BEE02F1A-BB6F-4BA4-9438-718373E18FC7}"/>
              </a:ext>
            </a:extLst>
          </p:cNvPr>
          <p:cNvSpPr/>
          <p:nvPr/>
        </p:nvSpPr>
        <p:spPr>
          <a:xfrm>
            <a:off x="4446687" y="3980067"/>
            <a:ext cx="2018395" cy="2256017"/>
          </a:xfrm>
          <a:custGeom>
            <a:avLst/>
            <a:gdLst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70771 w 2018395"/>
              <a:gd name="connsiteY13" fmla="*/ 896798 h 2256017"/>
              <a:gd name="connsiteX14" fmla="*/ 9526 w 2018395"/>
              <a:gd name="connsiteY14" fmla="*/ 845855 h 2256017"/>
              <a:gd name="connsiteX15" fmla="*/ 551096 w 2018395"/>
              <a:gd name="connsiteY15" fmla="*/ 383406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9526 w 2018395"/>
              <a:gd name="connsiteY13" fmla="*/ 845855 h 2256017"/>
              <a:gd name="connsiteX14" fmla="*/ 551096 w 2018395"/>
              <a:gd name="connsiteY14" fmla="*/ 383406 h 2256017"/>
              <a:gd name="connsiteX15" fmla="*/ 999972 w 2018395"/>
              <a:gd name="connsiteY15" fmla="*/ 0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2018395 w 2018395"/>
              <a:gd name="connsiteY3" fmla="*/ 841493 h 2256017"/>
              <a:gd name="connsiteX4" fmla="*/ 2010208 w 2018395"/>
              <a:gd name="connsiteY4" fmla="*/ 1420431 h 2256017"/>
              <a:gd name="connsiteX5" fmla="*/ 1005671 w 2018395"/>
              <a:gd name="connsiteY5" fmla="*/ 2255051 h 2256017"/>
              <a:gd name="connsiteX6" fmla="*/ 1005654 w 2018395"/>
              <a:gd name="connsiteY6" fmla="*/ 2256015 h 2256017"/>
              <a:gd name="connsiteX7" fmla="*/ 1005080 w 2018395"/>
              <a:gd name="connsiteY7" fmla="*/ 2255542 h 2256017"/>
              <a:gd name="connsiteX8" fmla="*/ 1004508 w 2018395"/>
              <a:gd name="connsiteY8" fmla="*/ 2256017 h 2256017"/>
              <a:gd name="connsiteX9" fmla="*/ 1004525 w 2018395"/>
              <a:gd name="connsiteY9" fmla="*/ 2255085 h 2256017"/>
              <a:gd name="connsiteX10" fmla="*/ 0 w 2018395"/>
              <a:gd name="connsiteY10" fmla="*/ 1426844 h 2256017"/>
              <a:gd name="connsiteX11" fmla="*/ 10633 w 2018395"/>
              <a:gd name="connsiteY11" fmla="*/ 847213 h 2256017"/>
              <a:gd name="connsiteX12" fmla="*/ 9526 w 2018395"/>
              <a:gd name="connsiteY12" fmla="*/ 845855 h 2256017"/>
              <a:gd name="connsiteX13" fmla="*/ 551096 w 2018395"/>
              <a:gd name="connsiteY13" fmla="*/ 383406 h 2256017"/>
              <a:gd name="connsiteX14" fmla="*/ 999972 w 2018395"/>
              <a:gd name="connsiteY14" fmla="*/ 0 h 22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8395" h="2256017">
                <a:moveTo>
                  <a:pt x="999972" y="0"/>
                </a:moveTo>
                <a:lnTo>
                  <a:pt x="1864067" y="713492"/>
                </a:lnTo>
                <a:lnTo>
                  <a:pt x="2017752" y="841320"/>
                </a:lnTo>
                <a:lnTo>
                  <a:pt x="2018395" y="841493"/>
                </a:lnTo>
                <a:lnTo>
                  <a:pt x="2010208" y="1420431"/>
                </a:lnTo>
                <a:lnTo>
                  <a:pt x="1005671" y="2255051"/>
                </a:lnTo>
                <a:cubicBezTo>
                  <a:pt x="1005665" y="2255372"/>
                  <a:pt x="1005660" y="2255694"/>
                  <a:pt x="1005654" y="2256015"/>
                </a:cubicBezTo>
                <a:lnTo>
                  <a:pt x="1005080" y="2255542"/>
                </a:lnTo>
                <a:lnTo>
                  <a:pt x="1004508" y="2256017"/>
                </a:lnTo>
                <a:cubicBezTo>
                  <a:pt x="1004514" y="2255706"/>
                  <a:pt x="1004519" y="2255396"/>
                  <a:pt x="1004525" y="2255085"/>
                </a:cubicBezTo>
                <a:lnTo>
                  <a:pt x="0" y="1426844"/>
                </a:lnTo>
                <a:lnTo>
                  <a:pt x="10633" y="847213"/>
                </a:lnTo>
                <a:lnTo>
                  <a:pt x="9526" y="845855"/>
                </a:lnTo>
                <a:lnTo>
                  <a:pt x="551096" y="383406"/>
                </a:lnTo>
                <a:lnTo>
                  <a:pt x="99997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0500271-89AB-4920-A570-5D98219B8962}"/>
              </a:ext>
            </a:extLst>
          </p:cNvPr>
          <p:cNvGrpSpPr/>
          <p:nvPr/>
        </p:nvGrpSpPr>
        <p:grpSpPr>
          <a:xfrm>
            <a:off x="4446687" y="4821560"/>
            <a:ext cx="2018395" cy="1414524"/>
            <a:chOff x="4437161" y="4631060"/>
            <a:chExt cx="2018395" cy="1414524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C61A673-4C8E-4AF9-B2BF-96EDED3E8F4B}"/>
                </a:ext>
              </a:extLst>
            </p:cNvPr>
            <p:cNvSpPr/>
            <p:nvPr/>
          </p:nvSpPr>
          <p:spPr>
            <a:xfrm>
              <a:off x="4437161" y="4636780"/>
              <a:ext cx="1016287" cy="14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3"/>
                  </a:moveTo>
                  <a:lnTo>
                    <a:pt x="21374" y="21600"/>
                  </a:lnTo>
                  <a:lnTo>
                    <a:pt x="0" y="8887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F451E43-47D6-43BC-AF9C-3093E095EBC0}"/>
                </a:ext>
              </a:extLst>
            </p:cNvPr>
            <p:cNvSpPr/>
            <p:nvPr/>
          </p:nvSpPr>
          <p:spPr>
            <a:xfrm>
              <a:off x="5441669" y="4631060"/>
              <a:ext cx="1013887" cy="1414524"/>
            </a:xfrm>
            <a:custGeom>
              <a:avLst/>
              <a:gdLst>
                <a:gd name="connsiteX0" fmla="*/ 21549 w 21549"/>
                <a:gd name="connsiteY0" fmla="*/ 0 h 21528"/>
                <a:gd name="connsiteX1" fmla="*/ 21375 w 21549"/>
                <a:gd name="connsiteY1" fmla="*/ 8811 h 21528"/>
                <a:gd name="connsiteX2" fmla="*/ 0 w 21549"/>
                <a:gd name="connsiteY2" fmla="*/ 21528 h 21528"/>
                <a:gd name="connsiteX3" fmla="*/ 225 w 21549"/>
                <a:gd name="connsiteY3" fmla="*/ 12622 h 21528"/>
                <a:gd name="connsiteX4" fmla="*/ 21549 w 21549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9" h="21528" extrusionOk="0">
                  <a:moveTo>
                    <a:pt x="21549" y="0"/>
                  </a:moveTo>
                  <a:lnTo>
                    <a:pt x="21375" y="8811"/>
                  </a:lnTo>
                  <a:lnTo>
                    <a:pt x="0" y="21528"/>
                  </a:lnTo>
                  <a:lnTo>
                    <a:pt x="225" y="12622"/>
                  </a:lnTo>
                  <a:lnTo>
                    <a:pt x="2154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1" name="Graphic 50" descr="Single gear with solid fill">
            <a:extLst>
              <a:ext uri="{FF2B5EF4-FFF2-40B4-BE49-F238E27FC236}">
                <a16:creationId xmlns:a16="http://schemas.microsoft.com/office/drawing/2014/main" id="{11513124-FC0C-4FE6-A34F-BE7D27E40E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2934" y="453868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343602" y="4519290"/>
            <a:ext cx="2926080" cy="1290153"/>
            <a:chOff x="8921977" y="1466725"/>
            <a:chExt cx="2926080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343602" y="2334530"/>
            <a:ext cx="2926080" cy="1290153"/>
            <a:chOff x="8921977" y="1466725"/>
            <a:chExt cx="2926080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44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F3D3856C-B64D-4DEE-AE28-407367845032}"/>
              </a:ext>
            </a:extLst>
          </p:cNvPr>
          <p:cNvGrpSpPr/>
          <p:nvPr/>
        </p:nvGrpSpPr>
        <p:grpSpPr>
          <a:xfrm>
            <a:off x="5588992" y="998155"/>
            <a:ext cx="2170609" cy="2625909"/>
            <a:chOff x="8665900" y="2041506"/>
            <a:chExt cx="2518476" cy="30467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F9AE590-CBA8-4578-BCC4-2D307978DB33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890D4F2-4F37-4A17-8F89-EC0A49DDEE0B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706A6441-1A00-41DD-BD22-903CD121C6EF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47E82BE7-8BA7-4B02-A567-58B6140CA257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A2C6D9-D3D7-4DD9-B138-0DC190B01841}"/>
              </a:ext>
            </a:extLst>
          </p:cNvPr>
          <p:cNvGrpSpPr/>
          <p:nvPr/>
        </p:nvGrpSpPr>
        <p:grpSpPr>
          <a:xfrm>
            <a:off x="5210803" y="2063125"/>
            <a:ext cx="2022465" cy="2289684"/>
            <a:chOff x="8968871" y="2039989"/>
            <a:chExt cx="2351095" cy="266173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1F631DE-7BE5-4DA5-9CB1-B519677F74FA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E6352BE-EEED-4545-9EC3-E6958C1B546D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DADE58E2-1EAD-4953-A582-2958BB304C96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D08EDBED-4C34-4DE1-8180-D40982B66D9D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 Arrow with 4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8927481" y="3426910"/>
            <a:ext cx="2926080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31BA348F-8C7C-41AE-8BC1-832D2DC87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0784" y="1269895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Stopwatch 75% with solid fill">
            <a:extLst>
              <a:ext uri="{FF2B5EF4-FFF2-40B4-BE49-F238E27FC236}">
                <a16:creationId xmlns:a16="http://schemas.microsoft.com/office/drawing/2014/main" id="{D8016FC2-8480-4B57-8911-6839599C0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9047" y="236461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866707E9-8F19-4A15-9672-E9A2C280B750}"/>
              </a:ext>
            </a:extLst>
          </p:cNvPr>
          <p:cNvGrpSpPr/>
          <p:nvPr/>
        </p:nvGrpSpPr>
        <p:grpSpPr>
          <a:xfrm>
            <a:off x="4830454" y="3021595"/>
            <a:ext cx="2022465" cy="2289684"/>
            <a:chOff x="8968871" y="2039989"/>
            <a:chExt cx="2351095" cy="2661735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20ADDB4-33AA-4948-A867-0096C55015B2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0D11DAC3-44CC-40D0-BAF3-8AA9F98321F9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C076BE55-C253-41DF-9E09-FB6535CFB9C4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C88B165E-96DA-49EF-BBA8-C8110760BE14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50" name="Graphic 49" descr="Bullseye with solid fill">
            <a:extLst>
              <a:ext uri="{FF2B5EF4-FFF2-40B4-BE49-F238E27FC236}">
                <a16:creationId xmlns:a16="http://schemas.microsoft.com/office/drawing/2014/main" id="{EC1A8BCE-81AB-439F-8D92-3A8F795B77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9312" y="3293835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BEE02F1A-BB6F-4BA4-9438-718373E18FC7}"/>
              </a:ext>
            </a:extLst>
          </p:cNvPr>
          <p:cNvSpPr/>
          <p:nvPr/>
        </p:nvSpPr>
        <p:spPr>
          <a:xfrm>
            <a:off x="4446687" y="3980067"/>
            <a:ext cx="2018395" cy="2256017"/>
          </a:xfrm>
          <a:custGeom>
            <a:avLst/>
            <a:gdLst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70771 w 2018395"/>
              <a:gd name="connsiteY13" fmla="*/ 896798 h 2256017"/>
              <a:gd name="connsiteX14" fmla="*/ 9526 w 2018395"/>
              <a:gd name="connsiteY14" fmla="*/ 845855 h 2256017"/>
              <a:gd name="connsiteX15" fmla="*/ 551096 w 2018395"/>
              <a:gd name="connsiteY15" fmla="*/ 383406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1992070 w 2018395"/>
              <a:gd name="connsiteY3" fmla="*/ 863254 h 2256017"/>
              <a:gd name="connsiteX4" fmla="*/ 2018395 w 2018395"/>
              <a:gd name="connsiteY4" fmla="*/ 841493 h 2256017"/>
              <a:gd name="connsiteX5" fmla="*/ 2010208 w 2018395"/>
              <a:gd name="connsiteY5" fmla="*/ 1420431 h 2256017"/>
              <a:gd name="connsiteX6" fmla="*/ 1005671 w 2018395"/>
              <a:gd name="connsiteY6" fmla="*/ 2255051 h 2256017"/>
              <a:gd name="connsiteX7" fmla="*/ 1005654 w 2018395"/>
              <a:gd name="connsiteY7" fmla="*/ 2256015 h 2256017"/>
              <a:gd name="connsiteX8" fmla="*/ 1005080 w 2018395"/>
              <a:gd name="connsiteY8" fmla="*/ 2255542 h 2256017"/>
              <a:gd name="connsiteX9" fmla="*/ 1004508 w 2018395"/>
              <a:gd name="connsiteY9" fmla="*/ 2256017 h 2256017"/>
              <a:gd name="connsiteX10" fmla="*/ 1004525 w 2018395"/>
              <a:gd name="connsiteY10" fmla="*/ 2255085 h 2256017"/>
              <a:gd name="connsiteX11" fmla="*/ 0 w 2018395"/>
              <a:gd name="connsiteY11" fmla="*/ 1426844 h 2256017"/>
              <a:gd name="connsiteX12" fmla="*/ 10633 w 2018395"/>
              <a:gd name="connsiteY12" fmla="*/ 847213 h 2256017"/>
              <a:gd name="connsiteX13" fmla="*/ 9526 w 2018395"/>
              <a:gd name="connsiteY13" fmla="*/ 845855 h 2256017"/>
              <a:gd name="connsiteX14" fmla="*/ 551096 w 2018395"/>
              <a:gd name="connsiteY14" fmla="*/ 383406 h 2256017"/>
              <a:gd name="connsiteX15" fmla="*/ 999972 w 2018395"/>
              <a:gd name="connsiteY15" fmla="*/ 0 h 2256017"/>
              <a:gd name="connsiteX0" fmla="*/ 999972 w 2018395"/>
              <a:gd name="connsiteY0" fmla="*/ 0 h 2256017"/>
              <a:gd name="connsiteX1" fmla="*/ 1864067 w 2018395"/>
              <a:gd name="connsiteY1" fmla="*/ 713492 h 2256017"/>
              <a:gd name="connsiteX2" fmla="*/ 2017752 w 2018395"/>
              <a:gd name="connsiteY2" fmla="*/ 841320 h 2256017"/>
              <a:gd name="connsiteX3" fmla="*/ 2018395 w 2018395"/>
              <a:gd name="connsiteY3" fmla="*/ 841493 h 2256017"/>
              <a:gd name="connsiteX4" fmla="*/ 2010208 w 2018395"/>
              <a:gd name="connsiteY4" fmla="*/ 1420431 h 2256017"/>
              <a:gd name="connsiteX5" fmla="*/ 1005671 w 2018395"/>
              <a:gd name="connsiteY5" fmla="*/ 2255051 h 2256017"/>
              <a:gd name="connsiteX6" fmla="*/ 1005654 w 2018395"/>
              <a:gd name="connsiteY6" fmla="*/ 2256015 h 2256017"/>
              <a:gd name="connsiteX7" fmla="*/ 1005080 w 2018395"/>
              <a:gd name="connsiteY7" fmla="*/ 2255542 h 2256017"/>
              <a:gd name="connsiteX8" fmla="*/ 1004508 w 2018395"/>
              <a:gd name="connsiteY8" fmla="*/ 2256017 h 2256017"/>
              <a:gd name="connsiteX9" fmla="*/ 1004525 w 2018395"/>
              <a:gd name="connsiteY9" fmla="*/ 2255085 h 2256017"/>
              <a:gd name="connsiteX10" fmla="*/ 0 w 2018395"/>
              <a:gd name="connsiteY10" fmla="*/ 1426844 h 2256017"/>
              <a:gd name="connsiteX11" fmla="*/ 10633 w 2018395"/>
              <a:gd name="connsiteY11" fmla="*/ 847213 h 2256017"/>
              <a:gd name="connsiteX12" fmla="*/ 9526 w 2018395"/>
              <a:gd name="connsiteY12" fmla="*/ 845855 h 2256017"/>
              <a:gd name="connsiteX13" fmla="*/ 551096 w 2018395"/>
              <a:gd name="connsiteY13" fmla="*/ 383406 h 2256017"/>
              <a:gd name="connsiteX14" fmla="*/ 999972 w 2018395"/>
              <a:gd name="connsiteY14" fmla="*/ 0 h 22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8395" h="2256017">
                <a:moveTo>
                  <a:pt x="999972" y="0"/>
                </a:moveTo>
                <a:lnTo>
                  <a:pt x="1864067" y="713492"/>
                </a:lnTo>
                <a:lnTo>
                  <a:pt x="2017752" y="841320"/>
                </a:lnTo>
                <a:lnTo>
                  <a:pt x="2018395" y="841493"/>
                </a:lnTo>
                <a:lnTo>
                  <a:pt x="2010208" y="1420431"/>
                </a:lnTo>
                <a:lnTo>
                  <a:pt x="1005671" y="2255051"/>
                </a:lnTo>
                <a:cubicBezTo>
                  <a:pt x="1005665" y="2255372"/>
                  <a:pt x="1005660" y="2255694"/>
                  <a:pt x="1005654" y="2256015"/>
                </a:cubicBezTo>
                <a:lnTo>
                  <a:pt x="1005080" y="2255542"/>
                </a:lnTo>
                <a:lnTo>
                  <a:pt x="1004508" y="2256017"/>
                </a:lnTo>
                <a:cubicBezTo>
                  <a:pt x="1004514" y="2255706"/>
                  <a:pt x="1004519" y="2255396"/>
                  <a:pt x="1004525" y="2255085"/>
                </a:cubicBezTo>
                <a:lnTo>
                  <a:pt x="0" y="1426844"/>
                </a:lnTo>
                <a:lnTo>
                  <a:pt x="10633" y="847213"/>
                </a:lnTo>
                <a:lnTo>
                  <a:pt x="9526" y="845855"/>
                </a:lnTo>
                <a:lnTo>
                  <a:pt x="551096" y="383406"/>
                </a:lnTo>
                <a:lnTo>
                  <a:pt x="99997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0500271-89AB-4920-A570-5D98219B8962}"/>
              </a:ext>
            </a:extLst>
          </p:cNvPr>
          <p:cNvGrpSpPr/>
          <p:nvPr/>
        </p:nvGrpSpPr>
        <p:grpSpPr>
          <a:xfrm>
            <a:off x="4446687" y="4821560"/>
            <a:ext cx="2018395" cy="1414524"/>
            <a:chOff x="4437161" y="4631060"/>
            <a:chExt cx="2018395" cy="1414524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C61A673-4C8E-4AF9-B2BF-96EDED3E8F4B}"/>
                </a:ext>
              </a:extLst>
            </p:cNvPr>
            <p:cNvSpPr/>
            <p:nvPr/>
          </p:nvSpPr>
          <p:spPr>
            <a:xfrm>
              <a:off x="4437161" y="4636780"/>
              <a:ext cx="1016287" cy="14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3"/>
                  </a:moveTo>
                  <a:lnTo>
                    <a:pt x="21374" y="21600"/>
                  </a:lnTo>
                  <a:lnTo>
                    <a:pt x="0" y="8887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F451E43-47D6-43BC-AF9C-3093E095EBC0}"/>
                </a:ext>
              </a:extLst>
            </p:cNvPr>
            <p:cNvSpPr/>
            <p:nvPr/>
          </p:nvSpPr>
          <p:spPr>
            <a:xfrm>
              <a:off x="5441669" y="4631060"/>
              <a:ext cx="1013887" cy="1414524"/>
            </a:xfrm>
            <a:custGeom>
              <a:avLst/>
              <a:gdLst>
                <a:gd name="connsiteX0" fmla="*/ 21549 w 21549"/>
                <a:gd name="connsiteY0" fmla="*/ 0 h 21528"/>
                <a:gd name="connsiteX1" fmla="*/ 21375 w 21549"/>
                <a:gd name="connsiteY1" fmla="*/ 8811 h 21528"/>
                <a:gd name="connsiteX2" fmla="*/ 0 w 21549"/>
                <a:gd name="connsiteY2" fmla="*/ 21528 h 21528"/>
                <a:gd name="connsiteX3" fmla="*/ 225 w 21549"/>
                <a:gd name="connsiteY3" fmla="*/ 12622 h 21528"/>
                <a:gd name="connsiteX4" fmla="*/ 21549 w 21549"/>
                <a:gd name="connsiteY4" fmla="*/ 0 h 2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9" h="21528" extrusionOk="0">
                  <a:moveTo>
                    <a:pt x="21549" y="0"/>
                  </a:moveTo>
                  <a:lnTo>
                    <a:pt x="21375" y="8811"/>
                  </a:lnTo>
                  <a:lnTo>
                    <a:pt x="0" y="21528"/>
                  </a:lnTo>
                  <a:lnTo>
                    <a:pt x="225" y="12622"/>
                  </a:lnTo>
                  <a:lnTo>
                    <a:pt x="2154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1" name="Graphic 50" descr="Single gear with solid fill">
            <a:extLst>
              <a:ext uri="{FF2B5EF4-FFF2-40B4-BE49-F238E27FC236}">
                <a16:creationId xmlns:a16="http://schemas.microsoft.com/office/drawing/2014/main" id="{11513124-FC0C-4FE6-A34F-BE7D27E40E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2934" y="453868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343602" y="4519290"/>
            <a:ext cx="2926080" cy="1290153"/>
            <a:chOff x="8921977" y="1466725"/>
            <a:chExt cx="2926080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343602" y="2334530"/>
            <a:ext cx="2926080" cy="1290153"/>
            <a:chOff x="8921977" y="1466725"/>
            <a:chExt cx="2926080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164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8567</TotalTime>
  <Words>375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 Arrow with 4 Parts – Slide Template</vt:lpstr>
      <vt:lpstr>3D Block Arrow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 Arrow with 4 Parts</dc:title>
  <dc:creator>PresentationGO.com</dc:creator>
  <dc:description>© Copyright PresentationGO.com</dc:description>
  <dcterms:created xsi:type="dcterms:W3CDTF">2014-11-26T05:14:11Z</dcterms:created>
  <dcterms:modified xsi:type="dcterms:W3CDTF">2021-07-28T19:36:05Z</dcterms:modified>
  <cp:category>Charts &amp; Diagrams</cp:category>
</cp:coreProperties>
</file>