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40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2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Block Arrow with 5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6695611" y="3081795"/>
            <a:ext cx="2194560" cy="1260003"/>
            <a:chOff x="8921977" y="1394910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6695611" y="1666536"/>
            <a:ext cx="2194560" cy="1260003"/>
            <a:chOff x="8921977" y="1394910"/>
            <a:chExt cx="2926080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257702" y="3789425"/>
            <a:ext cx="2194560" cy="1260003"/>
            <a:chOff x="8921977" y="1394910"/>
            <a:chExt cx="2926080" cy="168000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257702" y="2374166"/>
            <a:ext cx="2194560" cy="1260003"/>
            <a:chOff x="8921977" y="1394910"/>
            <a:chExt cx="2926080" cy="168000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8E64BA20-0660-429E-A92C-D14B5235B343}"/>
              </a:ext>
            </a:extLst>
          </p:cNvPr>
          <p:cNvSpPr/>
          <p:nvPr/>
        </p:nvSpPr>
        <p:spPr>
          <a:xfrm>
            <a:off x="2802194" y="4463646"/>
            <a:ext cx="1791949" cy="1805122"/>
          </a:xfrm>
          <a:custGeom>
            <a:avLst/>
            <a:gdLst>
              <a:gd name="connsiteX0" fmla="*/ 875540 w 1755529"/>
              <a:gd name="connsiteY0" fmla="*/ 0 h 1768435"/>
              <a:gd name="connsiteX1" fmla="*/ 1614750 w 1755529"/>
              <a:gd name="connsiteY1" fmla="*/ 610323 h 1768435"/>
              <a:gd name="connsiteX2" fmla="*/ 1752813 w 1755529"/>
              <a:gd name="connsiteY2" fmla="*/ 723881 h 1768435"/>
              <a:gd name="connsiteX3" fmla="*/ 1753401 w 1755529"/>
              <a:gd name="connsiteY3" fmla="*/ 723396 h 1768435"/>
              <a:gd name="connsiteX4" fmla="*/ 1753375 w 1755529"/>
              <a:gd name="connsiteY4" fmla="*/ 724343 h 1768435"/>
              <a:gd name="connsiteX5" fmla="*/ 1755529 w 1755529"/>
              <a:gd name="connsiteY5" fmla="*/ 726115 h 1768435"/>
              <a:gd name="connsiteX6" fmla="*/ 1753272 w 1755529"/>
              <a:gd name="connsiteY6" fmla="*/ 728044 h 1768435"/>
              <a:gd name="connsiteX7" fmla="*/ 1744180 w 1755529"/>
              <a:gd name="connsiteY7" fmla="*/ 1054205 h 1768435"/>
              <a:gd name="connsiteX8" fmla="*/ 870837 w 1755529"/>
              <a:gd name="connsiteY8" fmla="*/ 1766245 h 1768435"/>
              <a:gd name="connsiteX9" fmla="*/ 870783 w 1755529"/>
              <a:gd name="connsiteY9" fmla="*/ 1768140 h 1768435"/>
              <a:gd name="connsiteX10" fmla="*/ 869654 w 1755529"/>
              <a:gd name="connsiteY10" fmla="*/ 1767209 h 1768435"/>
              <a:gd name="connsiteX11" fmla="*/ 868150 w 1755529"/>
              <a:gd name="connsiteY11" fmla="*/ 1768435 h 1768435"/>
              <a:gd name="connsiteX12" fmla="*/ 868219 w 1755529"/>
              <a:gd name="connsiteY12" fmla="*/ 1766026 h 1768435"/>
              <a:gd name="connsiteX13" fmla="*/ 0 w 1755529"/>
              <a:gd name="connsiteY13" fmla="*/ 1049931 h 1768435"/>
              <a:gd name="connsiteX14" fmla="*/ 16337 w 1755529"/>
              <a:gd name="connsiteY14" fmla="*/ 732445 h 1768435"/>
              <a:gd name="connsiteX15" fmla="*/ 22022 w 1755529"/>
              <a:gd name="connsiteY15" fmla="*/ 737132 h 1768435"/>
              <a:gd name="connsiteX16" fmla="*/ 17915 w 1755529"/>
              <a:gd name="connsiteY16" fmla="*/ 733686 h 1768435"/>
              <a:gd name="connsiteX17" fmla="*/ 487473 w 1755529"/>
              <a:gd name="connsiteY17" fmla="*/ 331490 h 176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529" h="1768435">
                <a:moveTo>
                  <a:pt x="875540" y="0"/>
                </a:moveTo>
                <a:lnTo>
                  <a:pt x="1614750" y="610323"/>
                </a:lnTo>
                <a:lnTo>
                  <a:pt x="1752813" y="723881"/>
                </a:lnTo>
                <a:lnTo>
                  <a:pt x="1753401" y="723396"/>
                </a:lnTo>
                <a:lnTo>
                  <a:pt x="1753375" y="724343"/>
                </a:lnTo>
                <a:lnTo>
                  <a:pt x="1755529" y="726115"/>
                </a:lnTo>
                <a:lnTo>
                  <a:pt x="1753272" y="728044"/>
                </a:lnTo>
                <a:lnTo>
                  <a:pt x="1744180" y="1054205"/>
                </a:lnTo>
                <a:lnTo>
                  <a:pt x="870837" y="1766245"/>
                </a:lnTo>
                <a:lnTo>
                  <a:pt x="870783" y="1768140"/>
                </a:lnTo>
                <a:lnTo>
                  <a:pt x="869654" y="1767209"/>
                </a:lnTo>
                <a:lnTo>
                  <a:pt x="868150" y="1768435"/>
                </a:lnTo>
                <a:lnTo>
                  <a:pt x="868219" y="1766026"/>
                </a:lnTo>
                <a:lnTo>
                  <a:pt x="0" y="1049931"/>
                </a:lnTo>
                <a:cubicBezTo>
                  <a:pt x="4644" y="944873"/>
                  <a:pt x="11692" y="837503"/>
                  <a:pt x="16337" y="732445"/>
                </a:cubicBezTo>
                <a:lnTo>
                  <a:pt x="22022" y="737132"/>
                </a:lnTo>
                <a:lnTo>
                  <a:pt x="17915" y="733686"/>
                </a:lnTo>
                <a:lnTo>
                  <a:pt x="487473" y="33149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51B616B-0AC7-4AAC-A917-A3B6EABC0C7E}"/>
              </a:ext>
            </a:extLst>
          </p:cNvPr>
          <p:cNvGrpSpPr/>
          <p:nvPr/>
        </p:nvGrpSpPr>
        <p:grpSpPr>
          <a:xfrm>
            <a:off x="4180471" y="999569"/>
            <a:ext cx="1910613" cy="2311376"/>
            <a:chOff x="8665900" y="2041506"/>
            <a:chExt cx="2518476" cy="304674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BA1894D-8F6A-4A7D-BD3E-3719C1907AE5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8D89396-3ADE-47BE-BF32-06C10A3A7601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41D4BC6F-F51F-45A1-820F-307136C960DC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5DBE8A8D-6BE9-4760-8EB6-BCCFEE326044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8D1CA12-EF3A-4A94-B8EC-F76C4BDA45F0}"/>
              </a:ext>
            </a:extLst>
          </p:cNvPr>
          <p:cNvGrpSpPr/>
          <p:nvPr/>
        </p:nvGrpSpPr>
        <p:grpSpPr>
          <a:xfrm>
            <a:off x="3845665" y="1939433"/>
            <a:ext cx="1784887" cy="2020716"/>
            <a:chOff x="8968871" y="2039989"/>
            <a:chExt cx="2351095" cy="2661735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2E39D96-1405-40CE-8466-464787CB7821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EAFC7C81-FC81-48B3-9818-82E911FCE878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6BBCB72F-58BF-40DD-BA42-9570912BAFA8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EAFA0D73-8420-4CA0-83E7-09ACF6637657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181E7D3-7F6A-4AEA-8D1E-7B81A315BCB0}"/>
              </a:ext>
            </a:extLst>
          </p:cNvPr>
          <p:cNvGrpSpPr/>
          <p:nvPr/>
        </p:nvGrpSpPr>
        <p:grpSpPr>
          <a:xfrm>
            <a:off x="3488381" y="2785314"/>
            <a:ext cx="1784960" cy="1837410"/>
            <a:chOff x="4929826" y="2793228"/>
            <a:chExt cx="1748682" cy="180006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FCB9B72-A068-4A4A-957E-E43D7073C54C}"/>
                </a:ext>
              </a:extLst>
            </p:cNvPr>
            <p:cNvSpPr/>
            <p:nvPr/>
          </p:nvSpPr>
          <p:spPr>
            <a:xfrm>
              <a:off x="4929826" y="2793228"/>
              <a:ext cx="1748682" cy="1800067"/>
            </a:xfrm>
            <a:custGeom>
              <a:avLst/>
              <a:gdLst>
                <a:gd name="connsiteX0" fmla="*/ 869374 w 1748682"/>
                <a:gd name="connsiteY0" fmla="*/ 0 h 1800067"/>
                <a:gd name="connsiteX1" fmla="*/ 1607301 w 1748682"/>
                <a:gd name="connsiteY1" fmla="*/ 609011 h 1800067"/>
                <a:gd name="connsiteX2" fmla="*/ 1745608 w 1748682"/>
                <a:gd name="connsiteY2" fmla="*/ 724057 h 1800067"/>
                <a:gd name="connsiteX3" fmla="*/ 1748682 w 1748682"/>
                <a:gd name="connsiteY3" fmla="*/ 721439 h 1800067"/>
                <a:gd name="connsiteX4" fmla="*/ 1739491 w 1748682"/>
                <a:gd name="connsiteY4" fmla="*/ 1400216 h 1800067"/>
                <a:gd name="connsiteX5" fmla="*/ 1269871 w 1748682"/>
                <a:gd name="connsiteY5" fmla="*/ 1800067 h 1800067"/>
                <a:gd name="connsiteX6" fmla="*/ 1269975 w 1748682"/>
                <a:gd name="connsiteY6" fmla="*/ 1792411 h 1800067"/>
                <a:gd name="connsiteX7" fmla="*/ 1269217 w 1748682"/>
                <a:gd name="connsiteY7" fmla="*/ 1793717 h 1800067"/>
                <a:gd name="connsiteX8" fmla="*/ 1268122 w 1748682"/>
                <a:gd name="connsiteY8" fmla="*/ 1791829 h 1800067"/>
                <a:gd name="connsiteX9" fmla="*/ 1268010 w 1748682"/>
                <a:gd name="connsiteY9" fmla="*/ 1800067 h 1800067"/>
                <a:gd name="connsiteX10" fmla="*/ 521828 w 1748682"/>
                <a:gd name="connsiteY10" fmla="*/ 1183911 h 1800067"/>
                <a:gd name="connsiteX11" fmla="*/ 134712 w 1748682"/>
                <a:gd name="connsiteY11" fmla="*/ 1514605 h 1800067"/>
                <a:gd name="connsiteX12" fmla="*/ 134763 w 1748682"/>
                <a:gd name="connsiteY12" fmla="*/ 1510862 h 1800067"/>
                <a:gd name="connsiteX13" fmla="*/ 133312 w 1748682"/>
                <a:gd name="connsiteY13" fmla="*/ 1508361 h 1800067"/>
                <a:gd name="connsiteX14" fmla="*/ 132868 w 1748682"/>
                <a:gd name="connsiteY14" fmla="*/ 1514605 h 1800067"/>
                <a:gd name="connsiteX15" fmla="*/ 0 w 1748682"/>
                <a:gd name="connsiteY15" fmla="*/ 1405434 h 1800067"/>
                <a:gd name="connsiteX16" fmla="*/ 9224 w 1748682"/>
                <a:gd name="connsiteY16" fmla="*/ 726718 h 1800067"/>
                <a:gd name="connsiteX17" fmla="*/ 12503 w 1748682"/>
                <a:gd name="connsiteY17" fmla="*/ 729413 h 1800067"/>
                <a:gd name="connsiteX18" fmla="*/ 479993 w 1748682"/>
                <a:gd name="connsiteY18" fmla="*/ 330178 h 180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48682" h="1800067">
                  <a:moveTo>
                    <a:pt x="869374" y="0"/>
                  </a:moveTo>
                  <a:lnTo>
                    <a:pt x="1607301" y="609011"/>
                  </a:lnTo>
                  <a:lnTo>
                    <a:pt x="1745608" y="724057"/>
                  </a:lnTo>
                  <a:lnTo>
                    <a:pt x="1748682" y="721439"/>
                  </a:lnTo>
                  <a:lnTo>
                    <a:pt x="1739491" y="1400216"/>
                  </a:lnTo>
                  <a:lnTo>
                    <a:pt x="1269871" y="1800067"/>
                  </a:lnTo>
                  <a:lnTo>
                    <a:pt x="1269975" y="1792411"/>
                  </a:lnTo>
                  <a:lnTo>
                    <a:pt x="1269217" y="1793717"/>
                  </a:lnTo>
                  <a:lnTo>
                    <a:pt x="1268122" y="1791829"/>
                  </a:lnTo>
                  <a:lnTo>
                    <a:pt x="1268010" y="1800067"/>
                  </a:lnTo>
                  <a:lnTo>
                    <a:pt x="521828" y="1183911"/>
                  </a:lnTo>
                  <a:lnTo>
                    <a:pt x="134712" y="1514605"/>
                  </a:lnTo>
                  <a:lnTo>
                    <a:pt x="134763" y="1510862"/>
                  </a:lnTo>
                  <a:lnTo>
                    <a:pt x="133312" y="1508361"/>
                  </a:lnTo>
                  <a:lnTo>
                    <a:pt x="132868" y="1514605"/>
                  </a:lnTo>
                  <a:lnTo>
                    <a:pt x="0" y="1405434"/>
                  </a:lnTo>
                  <a:lnTo>
                    <a:pt x="9224" y="726718"/>
                  </a:lnTo>
                  <a:lnTo>
                    <a:pt x="12503" y="729413"/>
                  </a:lnTo>
                  <a:lnTo>
                    <a:pt x="479993" y="3301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B4865D-B214-4533-BE7A-B045E2CBF21B}"/>
                </a:ext>
              </a:extLst>
            </p:cNvPr>
            <p:cNvGrpSpPr/>
            <p:nvPr/>
          </p:nvGrpSpPr>
          <p:grpSpPr>
            <a:xfrm>
              <a:off x="4929826" y="2793228"/>
              <a:ext cx="1748054" cy="1800067"/>
              <a:chOff x="4929826" y="2793228"/>
              <a:chExt cx="1748054" cy="1800067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01E33F0B-7768-4312-B915-13A7C06308BB}"/>
                  </a:ext>
                </a:extLst>
              </p:cNvPr>
              <p:cNvSpPr/>
              <p:nvPr/>
            </p:nvSpPr>
            <p:spPr>
              <a:xfrm>
                <a:off x="4941581" y="2793228"/>
                <a:ext cx="1736299" cy="1125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29"/>
                    </a:moveTo>
                    <a:lnTo>
                      <a:pt x="15775" y="21600"/>
                    </a:lnTo>
                    <a:lnTo>
                      <a:pt x="6480" y="9765"/>
                    </a:lnTo>
                    <a:lnTo>
                      <a:pt x="1653" y="16124"/>
                    </a:lnTo>
                    <a:lnTo>
                      <a:pt x="0" y="14005"/>
                    </a:lnTo>
                    <a:lnTo>
                      <a:pt x="5825" y="6334"/>
                    </a:lnTo>
                    <a:lnTo>
                      <a:pt x="10669" y="0"/>
                    </a:lnTo>
                    <a:lnTo>
                      <a:pt x="19849" y="1168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B0A8D98A-6155-44C1-8E67-C881C721E968}"/>
                  </a:ext>
                </a:extLst>
              </p:cNvPr>
              <p:cNvSpPr/>
              <p:nvPr/>
            </p:nvSpPr>
            <p:spPr>
              <a:xfrm>
                <a:off x="4929826" y="3297646"/>
                <a:ext cx="1277234" cy="1295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02" y="5526"/>
                    </a:moveTo>
                    <a:lnTo>
                      <a:pt x="2247" y="16841"/>
                    </a:lnTo>
                    <a:lnTo>
                      <a:pt x="0" y="15021"/>
                    </a:lnTo>
                    <a:lnTo>
                      <a:pt x="156" y="3706"/>
                    </a:lnTo>
                    <a:lnTo>
                      <a:pt x="2402" y="5526"/>
                    </a:lnTo>
                    <a:close/>
                    <a:moveTo>
                      <a:pt x="8965" y="0"/>
                    </a:moveTo>
                    <a:lnTo>
                      <a:pt x="8809" y="11315"/>
                    </a:lnTo>
                    <a:lnTo>
                      <a:pt x="21444" y="21600"/>
                    </a:lnTo>
                    <a:lnTo>
                      <a:pt x="21600" y="10285"/>
                    </a:lnTo>
                    <a:lnTo>
                      <a:pt x="896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59" name="Graphic 58" descr="Bar graph with upward trend with solid fill">
            <a:extLst>
              <a:ext uri="{FF2B5EF4-FFF2-40B4-BE49-F238E27FC236}">
                <a16:creationId xmlns:a16="http://schemas.microsoft.com/office/drawing/2014/main" id="{C1032655-39FD-410F-8AAF-56C945F67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5748" y="1265396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Database with solid fill">
            <a:extLst>
              <a:ext uri="{FF2B5EF4-FFF2-40B4-BE49-F238E27FC236}">
                <a16:creationId xmlns:a16="http://schemas.microsoft.com/office/drawing/2014/main" id="{18E39D62-49F0-4435-B045-B5D141AC37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4175" y="2242912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Stopwatch 75% with solid fill">
            <a:extLst>
              <a:ext uri="{FF2B5EF4-FFF2-40B4-BE49-F238E27FC236}">
                <a16:creationId xmlns:a16="http://schemas.microsoft.com/office/drawing/2014/main" id="{694B093F-D258-41F6-9CCB-CEED325B09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5909" y="3053485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29249F5-CB79-446C-AD69-49498688F34C}"/>
              </a:ext>
            </a:extLst>
          </p:cNvPr>
          <p:cNvGrpSpPr/>
          <p:nvPr/>
        </p:nvGrpSpPr>
        <p:grpSpPr>
          <a:xfrm>
            <a:off x="3142121" y="3628762"/>
            <a:ext cx="1782830" cy="1661225"/>
            <a:chOff x="4590602" y="3619535"/>
            <a:chExt cx="1746596" cy="1627462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4BC2F4D-FD13-4F4F-8577-30D62AE3C240}"/>
                </a:ext>
              </a:extLst>
            </p:cNvPr>
            <p:cNvSpPr/>
            <p:nvPr/>
          </p:nvSpPr>
          <p:spPr>
            <a:xfrm>
              <a:off x="4590602" y="3619535"/>
              <a:ext cx="1746596" cy="1627462"/>
            </a:xfrm>
            <a:custGeom>
              <a:avLst/>
              <a:gdLst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37759 w 1746596"/>
                <a:gd name="connsiteY12" fmla="*/ 518089 h 1627462"/>
                <a:gd name="connsiteX13" fmla="*/ 528578 w 1746596"/>
                <a:gd name="connsiteY13" fmla="*/ 1017117 h 1627462"/>
                <a:gd name="connsiteX14" fmla="*/ 140517 w 1746596"/>
                <a:gd name="connsiteY14" fmla="*/ 1348611 h 1627462"/>
                <a:gd name="connsiteX15" fmla="*/ 140531 w 1746596"/>
                <a:gd name="connsiteY15" fmla="*/ 1347856 h 1627462"/>
                <a:gd name="connsiteX16" fmla="*/ 0 w 1746596"/>
                <a:gd name="connsiteY16" fmla="*/ 1230956 h 1627462"/>
                <a:gd name="connsiteX17" fmla="*/ 9192 w 1746596"/>
                <a:gd name="connsiteY17" fmla="*/ 731550 h 1627462"/>
                <a:gd name="connsiteX18" fmla="*/ 8980 w 1746596"/>
                <a:gd name="connsiteY18" fmla="*/ 731375 h 1627462"/>
                <a:gd name="connsiteX19" fmla="*/ 9199 w 1746596"/>
                <a:gd name="connsiteY19" fmla="*/ 731189 h 1627462"/>
                <a:gd name="connsiteX20" fmla="*/ 9224 w 1746596"/>
                <a:gd name="connsiteY20" fmla="*/ 729805 h 1627462"/>
                <a:gd name="connsiteX21" fmla="*/ 10033 w 1746596"/>
                <a:gd name="connsiteY21" fmla="*/ 730478 h 1627462"/>
                <a:gd name="connsiteX22" fmla="*/ 478539 w 1746596"/>
                <a:gd name="connsiteY22" fmla="*/ 331451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28578 w 1746596"/>
                <a:gd name="connsiteY12" fmla="*/ 1017117 h 1627462"/>
                <a:gd name="connsiteX13" fmla="*/ 140517 w 1746596"/>
                <a:gd name="connsiteY13" fmla="*/ 1348611 h 1627462"/>
                <a:gd name="connsiteX14" fmla="*/ 140531 w 1746596"/>
                <a:gd name="connsiteY14" fmla="*/ 1347856 h 1627462"/>
                <a:gd name="connsiteX15" fmla="*/ 0 w 1746596"/>
                <a:gd name="connsiteY15" fmla="*/ 1230956 h 1627462"/>
                <a:gd name="connsiteX16" fmla="*/ 9192 w 1746596"/>
                <a:gd name="connsiteY16" fmla="*/ 731550 h 1627462"/>
                <a:gd name="connsiteX17" fmla="*/ 8980 w 1746596"/>
                <a:gd name="connsiteY17" fmla="*/ 731375 h 1627462"/>
                <a:gd name="connsiteX18" fmla="*/ 9199 w 1746596"/>
                <a:gd name="connsiteY18" fmla="*/ 731189 h 1627462"/>
                <a:gd name="connsiteX19" fmla="*/ 9224 w 1746596"/>
                <a:gd name="connsiteY19" fmla="*/ 729805 h 1627462"/>
                <a:gd name="connsiteX20" fmla="*/ 10033 w 1746596"/>
                <a:gd name="connsiteY20" fmla="*/ 730478 h 1627462"/>
                <a:gd name="connsiteX21" fmla="*/ 478539 w 1746596"/>
                <a:gd name="connsiteY21" fmla="*/ 331451 h 1627462"/>
                <a:gd name="connsiteX22" fmla="*/ 866606 w 1746596"/>
                <a:gd name="connsiteY22" fmla="*/ 0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28578 w 1746596"/>
                <a:gd name="connsiteY11" fmla="*/ 1017117 h 1627462"/>
                <a:gd name="connsiteX12" fmla="*/ 140517 w 1746596"/>
                <a:gd name="connsiteY12" fmla="*/ 1348611 h 1627462"/>
                <a:gd name="connsiteX13" fmla="*/ 140531 w 1746596"/>
                <a:gd name="connsiteY13" fmla="*/ 1347856 h 1627462"/>
                <a:gd name="connsiteX14" fmla="*/ 0 w 1746596"/>
                <a:gd name="connsiteY14" fmla="*/ 1230956 h 1627462"/>
                <a:gd name="connsiteX15" fmla="*/ 9192 w 1746596"/>
                <a:gd name="connsiteY15" fmla="*/ 731550 h 1627462"/>
                <a:gd name="connsiteX16" fmla="*/ 8980 w 1746596"/>
                <a:gd name="connsiteY16" fmla="*/ 731375 h 1627462"/>
                <a:gd name="connsiteX17" fmla="*/ 9199 w 1746596"/>
                <a:gd name="connsiteY17" fmla="*/ 731189 h 1627462"/>
                <a:gd name="connsiteX18" fmla="*/ 9224 w 1746596"/>
                <a:gd name="connsiteY18" fmla="*/ 729805 h 1627462"/>
                <a:gd name="connsiteX19" fmla="*/ 10033 w 1746596"/>
                <a:gd name="connsiteY19" fmla="*/ 730478 h 1627462"/>
                <a:gd name="connsiteX20" fmla="*/ 478539 w 1746596"/>
                <a:gd name="connsiteY20" fmla="*/ 331451 h 1627462"/>
                <a:gd name="connsiteX21" fmla="*/ 866606 w 1746596"/>
                <a:gd name="connsiteY21" fmla="*/ 0 h 162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6596" h="1627462">
                  <a:moveTo>
                    <a:pt x="866606" y="0"/>
                  </a:moveTo>
                  <a:lnTo>
                    <a:pt x="1613781" y="616925"/>
                  </a:lnTo>
                  <a:lnTo>
                    <a:pt x="1746013" y="726924"/>
                  </a:lnTo>
                  <a:lnTo>
                    <a:pt x="1746593" y="726430"/>
                  </a:lnTo>
                  <a:cubicBezTo>
                    <a:pt x="1746587" y="726751"/>
                    <a:pt x="1746581" y="727071"/>
                    <a:pt x="1746575" y="727392"/>
                  </a:cubicBezTo>
                  <a:cubicBezTo>
                    <a:pt x="1746582" y="727398"/>
                    <a:pt x="1746589" y="727403"/>
                    <a:pt x="1746596" y="727409"/>
                  </a:cubicBezTo>
                  <a:cubicBezTo>
                    <a:pt x="1746589" y="727415"/>
                    <a:pt x="1746582" y="727422"/>
                    <a:pt x="1746575" y="727428"/>
                  </a:cubicBezTo>
                  <a:lnTo>
                    <a:pt x="1737373" y="1227581"/>
                  </a:lnTo>
                  <a:lnTo>
                    <a:pt x="1267819" y="1627462"/>
                  </a:lnTo>
                  <a:cubicBezTo>
                    <a:pt x="1267824" y="1627218"/>
                    <a:pt x="1267828" y="1626975"/>
                    <a:pt x="1267833" y="1626731"/>
                  </a:cubicBezTo>
                  <a:lnTo>
                    <a:pt x="528810" y="1016530"/>
                  </a:lnTo>
                  <a:cubicBezTo>
                    <a:pt x="528733" y="1016726"/>
                    <a:pt x="528655" y="1016921"/>
                    <a:pt x="528578" y="1017117"/>
                  </a:cubicBezTo>
                  <a:lnTo>
                    <a:pt x="140517" y="1348611"/>
                  </a:lnTo>
                  <a:cubicBezTo>
                    <a:pt x="140522" y="1348359"/>
                    <a:pt x="140526" y="1348108"/>
                    <a:pt x="140531" y="1347856"/>
                  </a:cubicBezTo>
                  <a:lnTo>
                    <a:pt x="0" y="1230956"/>
                  </a:lnTo>
                  <a:lnTo>
                    <a:pt x="9192" y="731550"/>
                  </a:lnTo>
                  <a:lnTo>
                    <a:pt x="8980" y="731375"/>
                  </a:lnTo>
                  <a:lnTo>
                    <a:pt x="9199" y="731189"/>
                  </a:lnTo>
                  <a:cubicBezTo>
                    <a:pt x="9207" y="730728"/>
                    <a:pt x="9216" y="730266"/>
                    <a:pt x="9224" y="729805"/>
                  </a:cubicBezTo>
                  <a:lnTo>
                    <a:pt x="10033" y="730478"/>
                  </a:lnTo>
                  <a:lnTo>
                    <a:pt x="478539" y="331451"/>
                  </a:lnTo>
                  <a:lnTo>
                    <a:pt x="86660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83D949A-2D6D-414B-85B2-FA8B6B5BEDA7}"/>
                </a:ext>
              </a:extLst>
            </p:cNvPr>
            <p:cNvGrpSpPr/>
            <p:nvPr/>
          </p:nvGrpSpPr>
          <p:grpSpPr>
            <a:xfrm>
              <a:off x="4590602" y="3619535"/>
              <a:ext cx="1746596" cy="1626875"/>
              <a:chOff x="4590602" y="3619535"/>
              <a:chExt cx="1746596" cy="1626875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838D6F6B-EE5C-4EB4-8963-7BD9ACF1F37C}"/>
                  </a:ext>
                </a:extLst>
              </p:cNvPr>
              <p:cNvSpPr/>
              <p:nvPr/>
            </p:nvSpPr>
            <p:spPr>
              <a:xfrm>
                <a:off x="4599582" y="3619535"/>
                <a:ext cx="1737616" cy="112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38"/>
                    </a:moveTo>
                    <a:lnTo>
                      <a:pt x="15779" y="21600"/>
                    </a:lnTo>
                    <a:lnTo>
                      <a:pt x="6590" y="9905"/>
                    </a:lnTo>
                    <a:lnTo>
                      <a:pt x="1766" y="16257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949" y="11821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86138ECA-46DA-4A98-89BF-220E8A207486}"/>
                  </a:ext>
                </a:extLst>
              </p:cNvPr>
              <p:cNvSpPr/>
              <p:nvPr/>
            </p:nvSpPr>
            <p:spPr>
              <a:xfrm>
                <a:off x="4590602" y="4134914"/>
                <a:ext cx="1277232" cy="1111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6442"/>
                    </a:moveTo>
                    <a:lnTo>
                      <a:pt x="2380" y="16181"/>
                    </a:lnTo>
                    <a:lnTo>
                      <a:pt x="0" y="13906"/>
                    </a:lnTo>
                    <a:lnTo>
                      <a:pt x="156" y="4167"/>
                    </a:lnTo>
                    <a:lnTo>
                      <a:pt x="2536" y="6442"/>
                    </a:lnTo>
                    <a:close/>
                    <a:moveTo>
                      <a:pt x="9098" y="0"/>
                    </a:moveTo>
                    <a:lnTo>
                      <a:pt x="8943" y="9739"/>
                    </a:lnTo>
                    <a:lnTo>
                      <a:pt x="21444" y="21600"/>
                    </a:lnTo>
                    <a:lnTo>
                      <a:pt x="21600" y="11861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2EF98B-EF33-4419-83D6-01649776273D}"/>
              </a:ext>
            </a:extLst>
          </p:cNvPr>
          <p:cNvGrpSpPr/>
          <p:nvPr/>
        </p:nvGrpSpPr>
        <p:grpSpPr>
          <a:xfrm>
            <a:off x="2802194" y="4463646"/>
            <a:ext cx="1791949" cy="1804821"/>
            <a:chOff x="4257584" y="4437450"/>
            <a:chExt cx="1755529" cy="1768140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6B0F4E5-D489-4ADD-A24E-A86536CD1CB9}"/>
                </a:ext>
              </a:extLst>
            </p:cNvPr>
            <p:cNvSpPr/>
            <p:nvPr/>
          </p:nvSpPr>
          <p:spPr>
            <a:xfrm>
              <a:off x="4257584" y="5169895"/>
              <a:ext cx="879990" cy="1035695"/>
            </a:xfrm>
            <a:custGeom>
              <a:avLst/>
              <a:gdLst>
                <a:gd name="connsiteX0" fmla="*/ 21600 w 21600"/>
                <a:gd name="connsiteY0" fmla="*/ 14734 h 21452"/>
                <a:gd name="connsiteX1" fmla="*/ 21374 w 21600"/>
                <a:gd name="connsiteY1" fmla="*/ 21452 h 21452"/>
                <a:gd name="connsiteX2" fmla="*/ 0 w 21600"/>
                <a:gd name="connsiteY2" fmla="*/ 6542 h 21452"/>
                <a:gd name="connsiteX3" fmla="*/ 343 w 21600"/>
                <a:gd name="connsiteY3" fmla="*/ 0 h 21452"/>
                <a:gd name="connsiteX4" fmla="*/ 21600 w 21600"/>
                <a:gd name="connsiteY4" fmla="*/ 14734 h 21452"/>
                <a:gd name="connsiteX0" fmla="*/ 21600 w 21600"/>
                <a:gd name="connsiteY0" fmla="*/ 14783 h 21501"/>
                <a:gd name="connsiteX1" fmla="*/ 21374 w 21600"/>
                <a:gd name="connsiteY1" fmla="*/ 21501 h 21501"/>
                <a:gd name="connsiteX2" fmla="*/ 0 w 21600"/>
                <a:gd name="connsiteY2" fmla="*/ 6591 h 21501"/>
                <a:gd name="connsiteX3" fmla="*/ 401 w 21600"/>
                <a:gd name="connsiteY3" fmla="*/ 0 h 21501"/>
                <a:gd name="connsiteX4" fmla="*/ 21600 w 21600"/>
                <a:gd name="connsiteY4" fmla="*/ 14783 h 2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01" extrusionOk="0">
                  <a:moveTo>
                    <a:pt x="21600" y="14783"/>
                  </a:moveTo>
                  <a:cubicBezTo>
                    <a:pt x="21525" y="17022"/>
                    <a:pt x="21449" y="19262"/>
                    <a:pt x="21374" y="21501"/>
                  </a:cubicBezTo>
                  <a:lnTo>
                    <a:pt x="0" y="6591"/>
                  </a:lnTo>
                  <a:cubicBezTo>
                    <a:pt x="114" y="4410"/>
                    <a:pt x="287" y="2181"/>
                    <a:pt x="401" y="0"/>
                  </a:cubicBezTo>
                  <a:lnTo>
                    <a:pt x="21600" y="1478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83FA221-6004-4B5C-8E66-C62FF752862E}"/>
                </a:ext>
              </a:extLst>
            </p:cNvPr>
            <p:cNvSpPr/>
            <p:nvPr/>
          </p:nvSpPr>
          <p:spPr>
            <a:xfrm>
              <a:off x="4275499" y="4437450"/>
              <a:ext cx="1737614" cy="1460071"/>
            </a:xfrm>
            <a:custGeom>
              <a:avLst/>
              <a:gdLst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19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54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0 w 21600"/>
                <a:gd name="connsiteY3" fmla="*/ 10854 h 21600"/>
                <a:gd name="connsiteX4" fmla="*/ 5837 w 21600"/>
                <a:gd name="connsiteY4" fmla="*/ 4904 h 21600"/>
                <a:gd name="connsiteX5" fmla="*/ 10661 w 21600"/>
                <a:gd name="connsiteY5" fmla="*/ 0 h 21600"/>
                <a:gd name="connsiteX6" fmla="*/ 19850 w 21600"/>
                <a:gd name="connsiteY6" fmla="*/ 9029 h 21600"/>
                <a:gd name="connsiteX7" fmla="*/ 21600 w 21600"/>
                <a:gd name="connsiteY7" fmla="*/ 107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600" extrusionOk="0">
                  <a:moveTo>
                    <a:pt x="21600" y="10742"/>
                  </a:moveTo>
                  <a:lnTo>
                    <a:pt x="15763" y="16677"/>
                  </a:lnTo>
                  <a:lnTo>
                    <a:pt x="10759" y="21600"/>
                  </a:lnTo>
                  <a:lnTo>
                    <a:pt x="0" y="10854"/>
                  </a:lnTo>
                  <a:lnTo>
                    <a:pt x="5837" y="4904"/>
                  </a:lnTo>
                  <a:lnTo>
                    <a:pt x="10661" y="0"/>
                  </a:lnTo>
                  <a:lnTo>
                    <a:pt x="19850" y="9029"/>
                  </a:lnTo>
                  <a:lnTo>
                    <a:pt x="21600" y="1074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0" name="Graphic 59" descr="Bullseye with solid fill">
            <a:extLst>
              <a:ext uri="{FF2B5EF4-FFF2-40B4-BE49-F238E27FC236}">
                <a16:creationId xmlns:a16="http://schemas.microsoft.com/office/drawing/2014/main" id="{740B64B3-43DA-4A4D-97C9-94ABDE28B1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01198" y="3891017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61" descr="Single gear with solid fill">
            <a:extLst>
              <a:ext uri="{FF2B5EF4-FFF2-40B4-BE49-F238E27FC236}">
                <a16:creationId xmlns:a16="http://schemas.microsoft.com/office/drawing/2014/main" id="{2E81396E-44B7-4A83-BBC0-EE840F1C66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11831" y="4961197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737D9F2-18F8-41B9-B86D-34881BCFD391}"/>
              </a:ext>
            </a:extLst>
          </p:cNvPr>
          <p:cNvGrpSpPr/>
          <p:nvPr/>
        </p:nvGrpSpPr>
        <p:grpSpPr>
          <a:xfrm>
            <a:off x="6695611" y="4497054"/>
            <a:ext cx="2194560" cy="1260003"/>
            <a:chOff x="8921977" y="1394910"/>
            <a:chExt cx="2926080" cy="168000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104CBC5-4C0C-4D59-877F-D251D866F9D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FAA5C0C-5109-4C0E-A9F7-81CB5C277F5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24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Block Arrow with 5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6695611" y="3081795"/>
            <a:ext cx="2194560" cy="1260003"/>
            <a:chOff x="8921977" y="1394910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6695611" y="1666536"/>
            <a:ext cx="2194560" cy="1260003"/>
            <a:chOff x="8921977" y="1394910"/>
            <a:chExt cx="2926080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257702" y="3789425"/>
            <a:ext cx="2194560" cy="1260003"/>
            <a:chOff x="8921977" y="1394910"/>
            <a:chExt cx="2926080" cy="168000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257702" y="2374166"/>
            <a:ext cx="2194560" cy="1260003"/>
            <a:chOff x="8921977" y="1394910"/>
            <a:chExt cx="2926080" cy="168000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8E64BA20-0660-429E-A92C-D14B5235B343}"/>
              </a:ext>
            </a:extLst>
          </p:cNvPr>
          <p:cNvSpPr/>
          <p:nvPr/>
        </p:nvSpPr>
        <p:spPr>
          <a:xfrm>
            <a:off x="2802194" y="4463646"/>
            <a:ext cx="1791949" cy="1805122"/>
          </a:xfrm>
          <a:custGeom>
            <a:avLst/>
            <a:gdLst>
              <a:gd name="connsiteX0" fmla="*/ 875540 w 1755529"/>
              <a:gd name="connsiteY0" fmla="*/ 0 h 1768435"/>
              <a:gd name="connsiteX1" fmla="*/ 1614750 w 1755529"/>
              <a:gd name="connsiteY1" fmla="*/ 610323 h 1768435"/>
              <a:gd name="connsiteX2" fmla="*/ 1752813 w 1755529"/>
              <a:gd name="connsiteY2" fmla="*/ 723881 h 1768435"/>
              <a:gd name="connsiteX3" fmla="*/ 1753401 w 1755529"/>
              <a:gd name="connsiteY3" fmla="*/ 723396 h 1768435"/>
              <a:gd name="connsiteX4" fmla="*/ 1753375 w 1755529"/>
              <a:gd name="connsiteY4" fmla="*/ 724343 h 1768435"/>
              <a:gd name="connsiteX5" fmla="*/ 1755529 w 1755529"/>
              <a:gd name="connsiteY5" fmla="*/ 726115 h 1768435"/>
              <a:gd name="connsiteX6" fmla="*/ 1753272 w 1755529"/>
              <a:gd name="connsiteY6" fmla="*/ 728044 h 1768435"/>
              <a:gd name="connsiteX7" fmla="*/ 1744180 w 1755529"/>
              <a:gd name="connsiteY7" fmla="*/ 1054205 h 1768435"/>
              <a:gd name="connsiteX8" fmla="*/ 870837 w 1755529"/>
              <a:gd name="connsiteY8" fmla="*/ 1766245 h 1768435"/>
              <a:gd name="connsiteX9" fmla="*/ 870783 w 1755529"/>
              <a:gd name="connsiteY9" fmla="*/ 1768140 h 1768435"/>
              <a:gd name="connsiteX10" fmla="*/ 869654 w 1755529"/>
              <a:gd name="connsiteY10" fmla="*/ 1767209 h 1768435"/>
              <a:gd name="connsiteX11" fmla="*/ 868150 w 1755529"/>
              <a:gd name="connsiteY11" fmla="*/ 1768435 h 1768435"/>
              <a:gd name="connsiteX12" fmla="*/ 868219 w 1755529"/>
              <a:gd name="connsiteY12" fmla="*/ 1766026 h 1768435"/>
              <a:gd name="connsiteX13" fmla="*/ 0 w 1755529"/>
              <a:gd name="connsiteY13" fmla="*/ 1049931 h 1768435"/>
              <a:gd name="connsiteX14" fmla="*/ 16337 w 1755529"/>
              <a:gd name="connsiteY14" fmla="*/ 732445 h 1768435"/>
              <a:gd name="connsiteX15" fmla="*/ 22022 w 1755529"/>
              <a:gd name="connsiteY15" fmla="*/ 737132 h 1768435"/>
              <a:gd name="connsiteX16" fmla="*/ 17915 w 1755529"/>
              <a:gd name="connsiteY16" fmla="*/ 733686 h 1768435"/>
              <a:gd name="connsiteX17" fmla="*/ 487473 w 1755529"/>
              <a:gd name="connsiteY17" fmla="*/ 331490 h 176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529" h="1768435">
                <a:moveTo>
                  <a:pt x="875540" y="0"/>
                </a:moveTo>
                <a:lnTo>
                  <a:pt x="1614750" y="610323"/>
                </a:lnTo>
                <a:lnTo>
                  <a:pt x="1752813" y="723881"/>
                </a:lnTo>
                <a:lnTo>
                  <a:pt x="1753401" y="723396"/>
                </a:lnTo>
                <a:lnTo>
                  <a:pt x="1753375" y="724343"/>
                </a:lnTo>
                <a:lnTo>
                  <a:pt x="1755529" y="726115"/>
                </a:lnTo>
                <a:lnTo>
                  <a:pt x="1753272" y="728044"/>
                </a:lnTo>
                <a:lnTo>
                  <a:pt x="1744180" y="1054205"/>
                </a:lnTo>
                <a:lnTo>
                  <a:pt x="870837" y="1766245"/>
                </a:lnTo>
                <a:lnTo>
                  <a:pt x="870783" y="1768140"/>
                </a:lnTo>
                <a:lnTo>
                  <a:pt x="869654" y="1767209"/>
                </a:lnTo>
                <a:lnTo>
                  <a:pt x="868150" y="1768435"/>
                </a:lnTo>
                <a:lnTo>
                  <a:pt x="868219" y="1766026"/>
                </a:lnTo>
                <a:lnTo>
                  <a:pt x="0" y="1049931"/>
                </a:lnTo>
                <a:cubicBezTo>
                  <a:pt x="4644" y="944873"/>
                  <a:pt x="11692" y="837503"/>
                  <a:pt x="16337" y="732445"/>
                </a:cubicBezTo>
                <a:lnTo>
                  <a:pt x="22022" y="737132"/>
                </a:lnTo>
                <a:lnTo>
                  <a:pt x="17915" y="733686"/>
                </a:lnTo>
                <a:lnTo>
                  <a:pt x="487473" y="33149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51B616B-0AC7-4AAC-A917-A3B6EABC0C7E}"/>
              </a:ext>
            </a:extLst>
          </p:cNvPr>
          <p:cNvGrpSpPr/>
          <p:nvPr/>
        </p:nvGrpSpPr>
        <p:grpSpPr>
          <a:xfrm>
            <a:off x="4180471" y="999569"/>
            <a:ext cx="1910613" cy="2311376"/>
            <a:chOff x="8665900" y="2041506"/>
            <a:chExt cx="2518476" cy="304674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BA1894D-8F6A-4A7D-BD3E-3719C1907AE5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8D89396-3ADE-47BE-BF32-06C10A3A7601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41D4BC6F-F51F-45A1-820F-307136C960DC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5DBE8A8D-6BE9-4760-8EB6-BCCFEE326044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8D1CA12-EF3A-4A94-B8EC-F76C4BDA45F0}"/>
              </a:ext>
            </a:extLst>
          </p:cNvPr>
          <p:cNvGrpSpPr/>
          <p:nvPr/>
        </p:nvGrpSpPr>
        <p:grpSpPr>
          <a:xfrm>
            <a:off x="3845665" y="1939433"/>
            <a:ext cx="1784887" cy="2020716"/>
            <a:chOff x="8968871" y="2039989"/>
            <a:chExt cx="2351095" cy="2661735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2E39D96-1405-40CE-8466-464787CB7821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EAFC7C81-FC81-48B3-9818-82E911FCE878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6BBCB72F-58BF-40DD-BA42-9570912BAFA8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EAFA0D73-8420-4CA0-83E7-09ACF6637657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181E7D3-7F6A-4AEA-8D1E-7B81A315BCB0}"/>
              </a:ext>
            </a:extLst>
          </p:cNvPr>
          <p:cNvGrpSpPr/>
          <p:nvPr/>
        </p:nvGrpSpPr>
        <p:grpSpPr>
          <a:xfrm>
            <a:off x="3488381" y="2785314"/>
            <a:ext cx="1784960" cy="1837410"/>
            <a:chOff x="4929826" y="2793228"/>
            <a:chExt cx="1748682" cy="180006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FCB9B72-A068-4A4A-957E-E43D7073C54C}"/>
                </a:ext>
              </a:extLst>
            </p:cNvPr>
            <p:cNvSpPr/>
            <p:nvPr/>
          </p:nvSpPr>
          <p:spPr>
            <a:xfrm>
              <a:off x="4929826" y="2793228"/>
              <a:ext cx="1748682" cy="1800067"/>
            </a:xfrm>
            <a:custGeom>
              <a:avLst/>
              <a:gdLst>
                <a:gd name="connsiteX0" fmla="*/ 869374 w 1748682"/>
                <a:gd name="connsiteY0" fmla="*/ 0 h 1800067"/>
                <a:gd name="connsiteX1" fmla="*/ 1607301 w 1748682"/>
                <a:gd name="connsiteY1" fmla="*/ 609011 h 1800067"/>
                <a:gd name="connsiteX2" fmla="*/ 1745608 w 1748682"/>
                <a:gd name="connsiteY2" fmla="*/ 724057 h 1800067"/>
                <a:gd name="connsiteX3" fmla="*/ 1748682 w 1748682"/>
                <a:gd name="connsiteY3" fmla="*/ 721439 h 1800067"/>
                <a:gd name="connsiteX4" fmla="*/ 1739491 w 1748682"/>
                <a:gd name="connsiteY4" fmla="*/ 1400216 h 1800067"/>
                <a:gd name="connsiteX5" fmla="*/ 1269871 w 1748682"/>
                <a:gd name="connsiteY5" fmla="*/ 1800067 h 1800067"/>
                <a:gd name="connsiteX6" fmla="*/ 1269975 w 1748682"/>
                <a:gd name="connsiteY6" fmla="*/ 1792411 h 1800067"/>
                <a:gd name="connsiteX7" fmla="*/ 1269217 w 1748682"/>
                <a:gd name="connsiteY7" fmla="*/ 1793717 h 1800067"/>
                <a:gd name="connsiteX8" fmla="*/ 1268122 w 1748682"/>
                <a:gd name="connsiteY8" fmla="*/ 1791829 h 1800067"/>
                <a:gd name="connsiteX9" fmla="*/ 1268010 w 1748682"/>
                <a:gd name="connsiteY9" fmla="*/ 1800067 h 1800067"/>
                <a:gd name="connsiteX10" fmla="*/ 521828 w 1748682"/>
                <a:gd name="connsiteY10" fmla="*/ 1183911 h 1800067"/>
                <a:gd name="connsiteX11" fmla="*/ 134712 w 1748682"/>
                <a:gd name="connsiteY11" fmla="*/ 1514605 h 1800067"/>
                <a:gd name="connsiteX12" fmla="*/ 134763 w 1748682"/>
                <a:gd name="connsiteY12" fmla="*/ 1510862 h 1800067"/>
                <a:gd name="connsiteX13" fmla="*/ 133312 w 1748682"/>
                <a:gd name="connsiteY13" fmla="*/ 1508361 h 1800067"/>
                <a:gd name="connsiteX14" fmla="*/ 132868 w 1748682"/>
                <a:gd name="connsiteY14" fmla="*/ 1514605 h 1800067"/>
                <a:gd name="connsiteX15" fmla="*/ 0 w 1748682"/>
                <a:gd name="connsiteY15" fmla="*/ 1405434 h 1800067"/>
                <a:gd name="connsiteX16" fmla="*/ 9224 w 1748682"/>
                <a:gd name="connsiteY16" fmla="*/ 726718 h 1800067"/>
                <a:gd name="connsiteX17" fmla="*/ 12503 w 1748682"/>
                <a:gd name="connsiteY17" fmla="*/ 729413 h 1800067"/>
                <a:gd name="connsiteX18" fmla="*/ 479993 w 1748682"/>
                <a:gd name="connsiteY18" fmla="*/ 330178 h 180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48682" h="1800067">
                  <a:moveTo>
                    <a:pt x="869374" y="0"/>
                  </a:moveTo>
                  <a:lnTo>
                    <a:pt x="1607301" y="609011"/>
                  </a:lnTo>
                  <a:lnTo>
                    <a:pt x="1745608" y="724057"/>
                  </a:lnTo>
                  <a:lnTo>
                    <a:pt x="1748682" y="721439"/>
                  </a:lnTo>
                  <a:lnTo>
                    <a:pt x="1739491" y="1400216"/>
                  </a:lnTo>
                  <a:lnTo>
                    <a:pt x="1269871" y="1800067"/>
                  </a:lnTo>
                  <a:lnTo>
                    <a:pt x="1269975" y="1792411"/>
                  </a:lnTo>
                  <a:lnTo>
                    <a:pt x="1269217" y="1793717"/>
                  </a:lnTo>
                  <a:lnTo>
                    <a:pt x="1268122" y="1791829"/>
                  </a:lnTo>
                  <a:lnTo>
                    <a:pt x="1268010" y="1800067"/>
                  </a:lnTo>
                  <a:lnTo>
                    <a:pt x="521828" y="1183911"/>
                  </a:lnTo>
                  <a:lnTo>
                    <a:pt x="134712" y="1514605"/>
                  </a:lnTo>
                  <a:lnTo>
                    <a:pt x="134763" y="1510862"/>
                  </a:lnTo>
                  <a:lnTo>
                    <a:pt x="133312" y="1508361"/>
                  </a:lnTo>
                  <a:lnTo>
                    <a:pt x="132868" y="1514605"/>
                  </a:lnTo>
                  <a:lnTo>
                    <a:pt x="0" y="1405434"/>
                  </a:lnTo>
                  <a:lnTo>
                    <a:pt x="9224" y="726718"/>
                  </a:lnTo>
                  <a:lnTo>
                    <a:pt x="12503" y="729413"/>
                  </a:lnTo>
                  <a:lnTo>
                    <a:pt x="479993" y="3301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B4865D-B214-4533-BE7A-B045E2CBF21B}"/>
                </a:ext>
              </a:extLst>
            </p:cNvPr>
            <p:cNvGrpSpPr/>
            <p:nvPr/>
          </p:nvGrpSpPr>
          <p:grpSpPr>
            <a:xfrm>
              <a:off x="4929826" y="2793228"/>
              <a:ext cx="1748054" cy="1800067"/>
              <a:chOff x="4929826" y="2793228"/>
              <a:chExt cx="1748054" cy="1800067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01E33F0B-7768-4312-B915-13A7C06308BB}"/>
                  </a:ext>
                </a:extLst>
              </p:cNvPr>
              <p:cNvSpPr/>
              <p:nvPr/>
            </p:nvSpPr>
            <p:spPr>
              <a:xfrm>
                <a:off x="4941581" y="2793228"/>
                <a:ext cx="1736299" cy="1125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29"/>
                    </a:moveTo>
                    <a:lnTo>
                      <a:pt x="15775" y="21600"/>
                    </a:lnTo>
                    <a:lnTo>
                      <a:pt x="6480" y="9765"/>
                    </a:lnTo>
                    <a:lnTo>
                      <a:pt x="1653" y="16124"/>
                    </a:lnTo>
                    <a:lnTo>
                      <a:pt x="0" y="14005"/>
                    </a:lnTo>
                    <a:lnTo>
                      <a:pt x="5825" y="6334"/>
                    </a:lnTo>
                    <a:lnTo>
                      <a:pt x="10669" y="0"/>
                    </a:lnTo>
                    <a:lnTo>
                      <a:pt x="19849" y="1168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B0A8D98A-6155-44C1-8E67-C881C721E968}"/>
                  </a:ext>
                </a:extLst>
              </p:cNvPr>
              <p:cNvSpPr/>
              <p:nvPr/>
            </p:nvSpPr>
            <p:spPr>
              <a:xfrm>
                <a:off x="4929826" y="3297646"/>
                <a:ext cx="1277234" cy="1295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02" y="5526"/>
                    </a:moveTo>
                    <a:lnTo>
                      <a:pt x="2247" y="16841"/>
                    </a:lnTo>
                    <a:lnTo>
                      <a:pt x="0" y="15021"/>
                    </a:lnTo>
                    <a:lnTo>
                      <a:pt x="156" y="3706"/>
                    </a:lnTo>
                    <a:lnTo>
                      <a:pt x="2402" y="5526"/>
                    </a:lnTo>
                    <a:close/>
                    <a:moveTo>
                      <a:pt x="8965" y="0"/>
                    </a:moveTo>
                    <a:lnTo>
                      <a:pt x="8809" y="11315"/>
                    </a:lnTo>
                    <a:lnTo>
                      <a:pt x="21444" y="21600"/>
                    </a:lnTo>
                    <a:lnTo>
                      <a:pt x="21600" y="10285"/>
                    </a:lnTo>
                    <a:lnTo>
                      <a:pt x="896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59" name="Graphic 58" descr="Bar graph with upward trend with solid fill">
            <a:extLst>
              <a:ext uri="{FF2B5EF4-FFF2-40B4-BE49-F238E27FC236}">
                <a16:creationId xmlns:a16="http://schemas.microsoft.com/office/drawing/2014/main" id="{C1032655-39FD-410F-8AAF-56C945F67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5748" y="1265396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Database with solid fill">
            <a:extLst>
              <a:ext uri="{FF2B5EF4-FFF2-40B4-BE49-F238E27FC236}">
                <a16:creationId xmlns:a16="http://schemas.microsoft.com/office/drawing/2014/main" id="{18E39D62-49F0-4435-B045-B5D141AC37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4175" y="2242912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Stopwatch 75% with solid fill">
            <a:extLst>
              <a:ext uri="{FF2B5EF4-FFF2-40B4-BE49-F238E27FC236}">
                <a16:creationId xmlns:a16="http://schemas.microsoft.com/office/drawing/2014/main" id="{694B093F-D258-41F6-9CCB-CEED325B09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5909" y="3053485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29249F5-CB79-446C-AD69-49498688F34C}"/>
              </a:ext>
            </a:extLst>
          </p:cNvPr>
          <p:cNvGrpSpPr/>
          <p:nvPr/>
        </p:nvGrpSpPr>
        <p:grpSpPr>
          <a:xfrm>
            <a:off x="3142121" y="3628762"/>
            <a:ext cx="1782830" cy="1661225"/>
            <a:chOff x="4590602" y="3619535"/>
            <a:chExt cx="1746596" cy="1627462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4BC2F4D-FD13-4F4F-8577-30D62AE3C240}"/>
                </a:ext>
              </a:extLst>
            </p:cNvPr>
            <p:cNvSpPr/>
            <p:nvPr/>
          </p:nvSpPr>
          <p:spPr>
            <a:xfrm>
              <a:off x="4590602" y="3619535"/>
              <a:ext cx="1746596" cy="1627462"/>
            </a:xfrm>
            <a:custGeom>
              <a:avLst/>
              <a:gdLst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37759 w 1746596"/>
                <a:gd name="connsiteY12" fmla="*/ 518089 h 1627462"/>
                <a:gd name="connsiteX13" fmla="*/ 528578 w 1746596"/>
                <a:gd name="connsiteY13" fmla="*/ 1017117 h 1627462"/>
                <a:gd name="connsiteX14" fmla="*/ 140517 w 1746596"/>
                <a:gd name="connsiteY14" fmla="*/ 1348611 h 1627462"/>
                <a:gd name="connsiteX15" fmla="*/ 140531 w 1746596"/>
                <a:gd name="connsiteY15" fmla="*/ 1347856 h 1627462"/>
                <a:gd name="connsiteX16" fmla="*/ 0 w 1746596"/>
                <a:gd name="connsiteY16" fmla="*/ 1230956 h 1627462"/>
                <a:gd name="connsiteX17" fmla="*/ 9192 w 1746596"/>
                <a:gd name="connsiteY17" fmla="*/ 731550 h 1627462"/>
                <a:gd name="connsiteX18" fmla="*/ 8980 w 1746596"/>
                <a:gd name="connsiteY18" fmla="*/ 731375 h 1627462"/>
                <a:gd name="connsiteX19" fmla="*/ 9199 w 1746596"/>
                <a:gd name="connsiteY19" fmla="*/ 731189 h 1627462"/>
                <a:gd name="connsiteX20" fmla="*/ 9224 w 1746596"/>
                <a:gd name="connsiteY20" fmla="*/ 729805 h 1627462"/>
                <a:gd name="connsiteX21" fmla="*/ 10033 w 1746596"/>
                <a:gd name="connsiteY21" fmla="*/ 730478 h 1627462"/>
                <a:gd name="connsiteX22" fmla="*/ 478539 w 1746596"/>
                <a:gd name="connsiteY22" fmla="*/ 331451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28578 w 1746596"/>
                <a:gd name="connsiteY12" fmla="*/ 1017117 h 1627462"/>
                <a:gd name="connsiteX13" fmla="*/ 140517 w 1746596"/>
                <a:gd name="connsiteY13" fmla="*/ 1348611 h 1627462"/>
                <a:gd name="connsiteX14" fmla="*/ 140531 w 1746596"/>
                <a:gd name="connsiteY14" fmla="*/ 1347856 h 1627462"/>
                <a:gd name="connsiteX15" fmla="*/ 0 w 1746596"/>
                <a:gd name="connsiteY15" fmla="*/ 1230956 h 1627462"/>
                <a:gd name="connsiteX16" fmla="*/ 9192 w 1746596"/>
                <a:gd name="connsiteY16" fmla="*/ 731550 h 1627462"/>
                <a:gd name="connsiteX17" fmla="*/ 8980 w 1746596"/>
                <a:gd name="connsiteY17" fmla="*/ 731375 h 1627462"/>
                <a:gd name="connsiteX18" fmla="*/ 9199 w 1746596"/>
                <a:gd name="connsiteY18" fmla="*/ 731189 h 1627462"/>
                <a:gd name="connsiteX19" fmla="*/ 9224 w 1746596"/>
                <a:gd name="connsiteY19" fmla="*/ 729805 h 1627462"/>
                <a:gd name="connsiteX20" fmla="*/ 10033 w 1746596"/>
                <a:gd name="connsiteY20" fmla="*/ 730478 h 1627462"/>
                <a:gd name="connsiteX21" fmla="*/ 478539 w 1746596"/>
                <a:gd name="connsiteY21" fmla="*/ 331451 h 1627462"/>
                <a:gd name="connsiteX22" fmla="*/ 866606 w 1746596"/>
                <a:gd name="connsiteY22" fmla="*/ 0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28578 w 1746596"/>
                <a:gd name="connsiteY11" fmla="*/ 1017117 h 1627462"/>
                <a:gd name="connsiteX12" fmla="*/ 140517 w 1746596"/>
                <a:gd name="connsiteY12" fmla="*/ 1348611 h 1627462"/>
                <a:gd name="connsiteX13" fmla="*/ 140531 w 1746596"/>
                <a:gd name="connsiteY13" fmla="*/ 1347856 h 1627462"/>
                <a:gd name="connsiteX14" fmla="*/ 0 w 1746596"/>
                <a:gd name="connsiteY14" fmla="*/ 1230956 h 1627462"/>
                <a:gd name="connsiteX15" fmla="*/ 9192 w 1746596"/>
                <a:gd name="connsiteY15" fmla="*/ 731550 h 1627462"/>
                <a:gd name="connsiteX16" fmla="*/ 8980 w 1746596"/>
                <a:gd name="connsiteY16" fmla="*/ 731375 h 1627462"/>
                <a:gd name="connsiteX17" fmla="*/ 9199 w 1746596"/>
                <a:gd name="connsiteY17" fmla="*/ 731189 h 1627462"/>
                <a:gd name="connsiteX18" fmla="*/ 9224 w 1746596"/>
                <a:gd name="connsiteY18" fmla="*/ 729805 h 1627462"/>
                <a:gd name="connsiteX19" fmla="*/ 10033 w 1746596"/>
                <a:gd name="connsiteY19" fmla="*/ 730478 h 1627462"/>
                <a:gd name="connsiteX20" fmla="*/ 478539 w 1746596"/>
                <a:gd name="connsiteY20" fmla="*/ 331451 h 1627462"/>
                <a:gd name="connsiteX21" fmla="*/ 866606 w 1746596"/>
                <a:gd name="connsiteY21" fmla="*/ 0 h 162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6596" h="1627462">
                  <a:moveTo>
                    <a:pt x="866606" y="0"/>
                  </a:moveTo>
                  <a:lnTo>
                    <a:pt x="1613781" y="616925"/>
                  </a:lnTo>
                  <a:lnTo>
                    <a:pt x="1746013" y="726924"/>
                  </a:lnTo>
                  <a:lnTo>
                    <a:pt x="1746593" y="726430"/>
                  </a:lnTo>
                  <a:cubicBezTo>
                    <a:pt x="1746587" y="726751"/>
                    <a:pt x="1746581" y="727071"/>
                    <a:pt x="1746575" y="727392"/>
                  </a:cubicBezTo>
                  <a:cubicBezTo>
                    <a:pt x="1746582" y="727398"/>
                    <a:pt x="1746589" y="727403"/>
                    <a:pt x="1746596" y="727409"/>
                  </a:cubicBezTo>
                  <a:cubicBezTo>
                    <a:pt x="1746589" y="727415"/>
                    <a:pt x="1746582" y="727422"/>
                    <a:pt x="1746575" y="727428"/>
                  </a:cubicBezTo>
                  <a:lnTo>
                    <a:pt x="1737373" y="1227581"/>
                  </a:lnTo>
                  <a:lnTo>
                    <a:pt x="1267819" y="1627462"/>
                  </a:lnTo>
                  <a:cubicBezTo>
                    <a:pt x="1267824" y="1627218"/>
                    <a:pt x="1267828" y="1626975"/>
                    <a:pt x="1267833" y="1626731"/>
                  </a:cubicBezTo>
                  <a:lnTo>
                    <a:pt x="528810" y="1016530"/>
                  </a:lnTo>
                  <a:cubicBezTo>
                    <a:pt x="528733" y="1016726"/>
                    <a:pt x="528655" y="1016921"/>
                    <a:pt x="528578" y="1017117"/>
                  </a:cubicBezTo>
                  <a:lnTo>
                    <a:pt x="140517" y="1348611"/>
                  </a:lnTo>
                  <a:cubicBezTo>
                    <a:pt x="140522" y="1348359"/>
                    <a:pt x="140526" y="1348108"/>
                    <a:pt x="140531" y="1347856"/>
                  </a:cubicBezTo>
                  <a:lnTo>
                    <a:pt x="0" y="1230956"/>
                  </a:lnTo>
                  <a:lnTo>
                    <a:pt x="9192" y="731550"/>
                  </a:lnTo>
                  <a:lnTo>
                    <a:pt x="8980" y="731375"/>
                  </a:lnTo>
                  <a:lnTo>
                    <a:pt x="9199" y="731189"/>
                  </a:lnTo>
                  <a:cubicBezTo>
                    <a:pt x="9207" y="730728"/>
                    <a:pt x="9216" y="730266"/>
                    <a:pt x="9224" y="729805"/>
                  </a:cubicBezTo>
                  <a:lnTo>
                    <a:pt x="10033" y="730478"/>
                  </a:lnTo>
                  <a:lnTo>
                    <a:pt x="478539" y="331451"/>
                  </a:lnTo>
                  <a:lnTo>
                    <a:pt x="86660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83D949A-2D6D-414B-85B2-FA8B6B5BEDA7}"/>
                </a:ext>
              </a:extLst>
            </p:cNvPr>
            <p:cNvGrpSpPr/>
            <p:nvPr/>
          </p:nvGrpSpPr>
          <p:grpSpPr>
            <a:xfrm>
              <a:off x="4590602" y="3619535"/>
              <a:ext cx="1746596" cy="1626875"/>
              <a:chOff x="4590602" y="3619535"/>
              <a:chExt cx="1746596" cy="1626875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838D6F6B-EE5C-4EB4-8963-7BD9ACF1F37C}"/>
                  </a:ext>
                </a:extLst>
              </p:cNvPr>
              <p:cNvSpPr/>
              <p:nvPr/>
            </p:nvSpPr>
            <p:spPr>
              <a:xfrm>
                <a:off x="4599582" y="3619535"/>
                <a:ext cx="1737616" cy="112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38"/>
                    </a:moveTo>
                    <a:lnTo>
                      <a:pt x="15779" y="21600"/>
                    </a:lnTo>
                    <a:lnTo>
                      <a:pt x="6590" y="9905"/>
                    </a:lnTo>
                    <a:lnTo>
                      <a:pt x="1766" y="16257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949" y="11821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86138ECA-46DA-4A98-89BF-220E8A207486}"/>
                  </a:ext>
                </a:extLst>
              </p:cNvPr>
              <p:cNvSpPr/>
              <p:nvPr/>
            </p:nvSpPr>
            <p:spPr>
              <a:xfrm>
                <a:off x="4590602" y="4134914"/>
                <a:ext cx="1277232" cy="1111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6442"/>
                    </a:moveTo>
                    <a:lnTo>
                      <a:pt x="2380" y="16181"/>
                    </a:lnTo>
                    <a:lnTo>
                      <a:pt x="0" y="13906"/>
                    </a:lnTo>
                    <a:lnTo>
                      <a:pt x="156" y="4167"/>
                    </a:lnTo>
                    <a:lnTo>
                      <a:pt x="2536" y="6442"/>
                    </a:lnTo>
                    <a:close/>
                    <a:moveTo>
                      <a:pt x="9098" y="0"/>
                    </a:moveTo>
                    <a:lnTo>
                      <a:pt x="8943" y="9739"/>
                    </a:lnTo>
                    <a:lnTo>
                      <a:pt x="21444" y="21600"/>
                    </a:lnTo>
                    <a:lnTo>
                      <a:pt x="21600" y="11861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2EF98B-EF33-4419-83D6-01649776273D}"/>
              </a:ext>
            </a:extLst>
          </p:cNvPr>
          <p:cNvGrpSpPr/>
          <p:nvPr/>
        </p:nvGrpSpPr>
        <p:grpSpPr>
          <a:xfrm>
            <a:off x="2802194" y="4463646"/>
            <a:ext cx="1791949" cy="1804821"/>
            <a:chOff x="4257584" y="4437450"/>
            <a:chExt cx="1755529" cy="1768140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6B0F4E5-D489-4ADD-A24E-A86536CD1CB9}"/>
                </a:ext>
              </a:extLst>
            </p:cNvPr>
            <p:cNvSpPr/>
            <p:nvPr/>
          </p:nvSpPr>
          <p:spPr>
            <a:xfrm>
              <a:off x="4257584" y="5169895"/>
              <a:ext cx="879990" cy="1035695"/>
            </a:xfrm>
            <a:custGeom>
              <a:avLst/>
              <a:gdLst>
                <a:gd name="connsiteX0" fmla="*/ 21600 w 21600"/>
                <a:gd name="connsiteY0" fmla="*/ 14734 h 21452"/>
                <a:gd name="connsiteX1" fmla="*/ 21374 w 21600"/>
                <a:gd name="connsiteY1" fmla="*/ 21452 h 21452"/>
                <a:gd name="connsiteX2" fmla="*/ 0 w 21600"/>
                <a:gd name="connsiteY2" fmla="*/ 6542 h 21452"/>
                <a:gd name="connsiteX3" fmla="*/ 343 w 21600"/>
                <a:gd name="connsiteY3" fmla="*/ 0 h 21452"/>
                <a:gd name="connsiteX4" fmla="*/ 21600 w 21600"/>
                <a:gd name="connsiteY4" fmla="*/ 14734 h 21452"/>
                <a:gd name="connsiteX0" fmla="*/ 21600 w 21600"/>
                <a:gd name="connsiteY0" fmla="*/ 14783 h 21501"/>
                <a:gd name="connsiteX1" fmla="*/ 21374 w 21600"/>
                <a:gd name="connsiteY1" fmla="*/ 21501 h 21501"/>
                <a:gd name="connsiteX2" fmla="*/ 0 w 21600"/>
                <a:gd name="connsiteY2" fmla="*/ 6591 h 21501"/>
                <a:gd name="connsiteX3" fmla="*/ 401 w 21600"/>
                <a:gd name="connsiteY3" fmla="*/ 0 h 21501"/>
                <a:gd name="connsiteX4" fmla="*/ 21600 w 21600"/>
                <a:gd name="connsiteY4" fmla="*/ 14783 h 2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01" extrusionOk="0">
                  <a:moveTo>
                    <a:pt x="21600" y="14783"/>
                  </a:moveTo>
                  <a:cubicBezTo>
                    <a:pt x="21525" y="17022"/>
                    <a:pt x="21449" y="19262"/>
                    <a:pt x="21374" y="21501"/>
                  </a:cubicBezTo>
                  <a:lnTo>
                    <a:pt x="0" y="6591"/>
                  </a:lnTo>
                  <a:cubicBezTo>
                    <a:pt x="114" y="4410"/>
                    <a:pt x="287" y="2181"/>
                    <a:pt x="401" y="0"/>
                  </a:cubicBezTo>
                  <a:lnTo>
                    <a:pt x="21600" y="1478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83FA221-6004-4B5C-8E66-C62FF752862E}"/>
                </a:ext>
              </a:extLst>
            </p:cNvPr>
            <p:cNvSpPr/>
            <p:nvPr/>
          </p:nvSpPr>
          <p:spPr>
            <a:xfrm>
              <a:off x="4275499" y="4437450"/>
              <a:ext cx="1737614" cy="1460071"/>
            </a:xfrm>
            <a:custGeom>
              <a:avLst/>
              <a:gdLst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19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54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0 w 21600"/>
                <a:gd name="connsiteY3" fmla="*/ 10854 h 21600"/>
                <a:gd name="connsiteX4" fmla="*/ 5837 w 21600"/>
                <a:gd name="connsiteY4" fmla="*/ 4904 h 21600"/>
                <a:gd name="connsiteX5" fmla="*/ 10661 w 21600"/>
                <a:gd name="connsiteY5" fmla="*/ 0 h 21600"/>
                <a:gd name="connsiteX6" fmla="*/ 19850 w 21600"/>
                <a:gd name="connsiteY6" fmla="*/ 9029 h 21600"/>
                <a:gd name="connsiteX7" fmla="*/ 21600 w 21600"/>
                <a:gd name="connsiteY7" fmla="*/ 107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600" extrusionOk="0">
                  <a:moveTo>
                    <a:pt x="21600" y="10742"/>
                  </a:moveTo>
                  <a:lnTo>
                    <a:pt x="15763" y="16677"/>
                  </a:lnTo>
                  <a:lnTo>
                    <a:pt x="10759" y="21600"/>
                  </a:lnTo>
                  <a:lnTo>
                    <a:pt x="0" y="10854"/>
                  </a:lnTo>
                  <a:lnTo>
                    <a:pt x="5837" y="4904"/>
                  </a:lnTo>
                  <a:lnTo>
                    <a:pt x="10661" y="0"/>
                  </a:lnTo>
                  <a:lnTo>
                    <a:pt x="19850" y="9029"/>
                  </a:lnTo>
                  <a:lnTo>
                    <a:pt x="21600" y="1074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0" name="Graphic 59" descr="Bullseye with solid fill">
            <a:extLst>
              <a:ext uri="{FF2B5EF4-FFF2-40B4-BE49-F238E27FC236}">
                <a16:creationId xmlns:a16="http://schemas.microsoft.com/office/drawing/2014/main" id="{740B64B3-43DA-4A4D-97C9-94ABDE28B1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01198" y="3891017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61" descr="Single gear with solid fill">
            <a:extLst>
              <a:ext uri="{FF2B5EF4-FFF2-40B4-BE49-F238E27FC236}">
                <a16:creationId xmlns:a16="http://schemas.microsoft.com/office/drawing/2014/main" id="{2E81396E-44B7-4A83-BBC0-EE840F1C66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11831" y="4961197"/>
            <a:ext cx="560022" cy="5600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737D9F2-18F8-41B9-B86D-34881BCFD391}"/>
              </a:ext>
            </a:extLst>
          </p:cNvPr>
          <p:cNvGrpSpPr/>
          <p:nvPr/>
        </p:nvGrpSpPr>
        <p:grpSpPr>
          <a:xfrm>
            <a:off x="6695611" y="4497054"/>
            <a:ext cx="2194560" cy="1260003"/>
            <a:chOff x="8921977" y="1394910"/>
            <a:chExt cx="2926080" cy="168000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104CBC5-4C0C-4D59-877F-D251D866F9D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FAA5C0C-5109-4C0E-A9F7-81CB5C277F5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11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453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 Arrow with 5 Parts – Slide Template</vt:lpstr>
      <vt:lpstr>3D Block Arrow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 Arrow with 5 Parts</dc:title>
  <dc:creator>PresentationGO.com</dc:creator>
  <dc:description>© Copyright PresentationGO.com</dc:description>
  <dcterms:created xsi:type="dcterms:W3CDTF">2014-11-26T05:14:11Z</dcterms:created>
  <dcterms:modified xsi:type="dcterms:W3CDTF">2021-07-28T20:32:13Z</dcterms:modified>
  <cp:category>Charts &amp; Diagrams</cp:category>
</cp:coreProperties>
</file>