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67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71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Blocks, Banners and Text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9356E6D-A3C0-4B18-A748-2CB878DB3E5A}"/>
              </a:ext>
            </a:extLst>
          </p:cNvPr>
          <p:cNvSpPr/>
          <p:nvPr/>
        </p:nvSpPr>
        <p:spPr>
          <a:xfrm>
            <a:off x="952926" y="1553093"/>
            <a:ext cx="706349" cy="1439722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867" h="1407067">
                <a:moveTo>
                  <a:pt x="22" y="0"/>
                </a:moveTo>
                <a:lnTo>
                  <a:pt x="654867" y="799348"/>
                </a:lnTo>
                <a:lnTo>
                  <a:pt x="652485" y="1407067"/>
                </a:lnTo>
                <a:lnTo>
                  <a:pt x="1611" y="929480"/>
                </a:lnTo>
                <a:cubicBezTo>
                  <a:pt x="1875" y="621240"/>
                  <a:pt x="-242" y="308240"/>
                  <a:pt x="22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2737264-0BAA-4A07-B9AD-936F3E8A1017}"/>
              </a:ext>
            </a:extLst>
          </p:cNvPr>
          <p:cNvSpPr/>
          <p:nvPr/>
        </p:nvSpPr>
        <p:spPr>
          <a:xfrm>
            <a:off x="955498" y="2503332"/>
            <a:ext cx="706349" cy="1117845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081" h="1092493">
                <a:moveTo>
                  <a:pt x="0" y="0"/>
                </a:moveTo>
                <a:lnTo>
                  <a:pt x="645318" y="476250"/>
                </a:lnTo>
                <a:cubicBezTo>
                  <a:pt x="646906" y="680244"/>
                  <a:pt x="648493" y="888499"/>
                  <a:pt x="650081" y="1092493"/>
                </a:cubicBezTo>
                <a:lnTo>
                  <a:pt x="0" y="933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3FCC00E9-6080-4362-9B7F-05478E85F5A8}"/>
              </a:ext>
            </a:extLst>
          </p:cNvPr>
          <p:cNvSpPr/>
          <p:nvPr/>
        </p:nvSpPr>
        <p:spPr>
          <a:xfrm>
            <a:off x="945970" y="3452832"/>
            <a:ext cx="713304" cy="955594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2034 w 656878"/>
              <a:gd name="connsiteY0" fmla="*/ 923838 h 923838"/>
              <a:gd name="connsiteX1" fmla="*/ 656878 w 656878"/>
              <a:gd name="connsiteY1" fmla="*/ 764543 h 923838"/>
              <a:gd name="connsiteX2" fmla="*/ 656878 w 656878"/>
              <a:gd name="connsiteY2" fmla="*/ 152060 h 923838"/>
              <a:gd name="connsiteX3" fmla="*/ 0 w 656878"/>
              <a:gd name="connsiteY3" fmla="*/ 0 h 923838"/>
              <a:gd name="connsiteX4" fmla="*/ 2034 w 656878"/>
              <a:gd name="connsiteY4" fmla="*/ 923838 h 923838"/>
              <a:gd name="connsiteX0" fmla="*/ 106 w 654950"/>
              <a:gd name="connsiteY0" fmla="*/ 926165 h 926165"/>
              <a:gd name="connsiteX1" fmla="*/ 654950 w 654950"/>
              <a:gd name="connsiteY1" fmla="*/ 766870 h 926165"/>
              <a:gd name="connsiteX2" fmla="*/ 654950 w 654950"/>
              <a:gd name="connsiteY2" fmla="*/ 154387 h 926165"/>
              <a:gd name="connsiteX3" fmla="*/ 2487 w 654950"/>
              <a:gd name="connsiteY3" fmla="*/ 0 h 926165"/>
              <a:gd name="connsiteX4" fmla="*/ 106 w 654950"/>
              <a:gd name="connsiteY4" fmla="*/ 926165 h 926165"/>
              <a:gd name="connsiteX0" fmla="*/ 2033 w 656877"/>
              <a:gd name="connsiteY0" fmla="*/ 928492 h 928492"/>
              <a:gd name="connsiteX1" fmla="*/ 656877 w 656877"/>
              <a:gd name="connsiteY1" fmla="*/ 769197 h 928492"/>
              <a:gd name="connsiteX2" fmla="*/ 656877 w 656877"/>
              <a:gd name="connsiteY2" fmla="*/ 156714 h 928492"/>
              <a:gd name="connsiteX3" fmla="*/ 0 w 656877"/>
              <a:gd name="connsiteY3" fmla="*/ 0 h 928492"/>
              <a:gd name="connsiteX4" fmla="*/ 2033 w 656877"/>
              <a:gd name="connsiteY4" fmla="*/ 928492 h 928492"/>
              <a:gd name="connsiteX0" fmla="*/ 2033 w 656877"/>
              <a:gd name="connsiteY0" fmla="*/ 931595 h 931595"/>
              <a:gd name="connsiteX1" fmla="*/ 656877 w 656877"/>
              <a:gd name="connsiteY1" fmla="*/ 772300 h 931595"/>
              <a:gd name="connsiteX2" fmla="*/ 656877 w 656877"/>
              <a:gd name="connsiteY2" fmla="*/ 159817 h 931595"/>
              <a:gd name="connsiteX3" fmla="*/ 0 w 656877"/>
              <a:gd name="connsiteY3" fmla="*/ 0 h 931595"/>
              <a:gd name="connsiteX4" fmla="*/ 2033 w 656877"/>
              <a:gd name="connsiteY4" fmla="*/ 931595 h 931595"/>
              <a:gd name="connsiteX0" fmla="*/ 6448 w 661292"/>
              <a:gd name="connsiteY0" fmla="*/ 933922 h 933922"/>
              <a:gd name="connsiteX1" fmla="*/ 661292 w 661292"/>
              <a:gd name="connsiteY1" fmla="*/ 774627 h 933922"/>
              <a:gd name="connsiteX2" fmla="*/ 661292 w 661292"/>
              <a:gd name="connsiteY2" fmla="*/ 162144 h 933922"/>
              <a:gd name="connsiteX3" fmla="*/ 0 w 661292"/>
              <a:gd name="connsiteY3" fmla="*/ 0 h 933922"/>
              <a:gd name="connsiteX4" fmla="*/ 6448 w 661292"/>
              <a:gd name="connsiteY4" fmla="*/ 933922 h 93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292" h="933922">
                <a:moveTo>
                  <a:pt x="6448" y="933922"/>
                </a:moveTo>
                <a:lnTo>
                  <a:pt x="661292" y="774627"/>
                </a:lnTo>
                <a:lnTo>
                  <a:pt x="661292" y="162144"/>
                </a:lnTo>
                <a:lnTo>
                  <a:pt x="0" y="0"/>
                </a:lnTo>
                <a:cubicBezTo>
                  <a:pt x="794" y="308769"/>
                  <a:pt x="5654" y="625153"/>
                  <a:pt x="6448" y="93392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81562AF3-4DA3-47ED-AB63-6F4550E3ED40}"/>
              </a:ext>
            </a:extLst>
          </p:cNvPr>
          <p:cNvSpPr/>
          <p:nvPr/>
        </p:nvSpPr>
        <p:spPr>
          <a:xfrm>
            <a:off x="952737" y="4242998"/>
            <a:ext cx="707258" cy="1115865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3126"/>
              <a:gd name="connsiteY0" fmla="*/ 1088231 h 1088231"/>
              <a:gd name="connsiteX1" fmla="*/ 653013 w 653126"/>
              <a:gd name="connsiteY1" fmla="*/ 612678 h 1088231"/>
              <a:gd name="connsiteX2" fmla="*/ 652463 w 653126"/>
              <a:gd name="connsiteY2" fmla="*/ 0 h 1088231"/>
              <a:gd name="connsiteX3" fmla="*/ 0 w 653126"/>
              <a:gd name="connsiteY3" fmla="*/ 159545 h 1088231"/>
              <a:gd name="connsiteX4" fmla="*/ 2381 w 653126"/>
              <a:gd name="connsiteY4" fmla="*/ 1088231 h 1088231"/>
              <a:gd name="connsiteX0" fmla="*/ 252 w 653196"/>
              <a:gd name="connsiteY0" fmla="*/ 1090558 h 1090558"/>
              <a:gd name="connsiteX1" fmla="*/ 653083 w 653196"/>
              <a:gd name="connsiteY1" fmla="*/ 612678 h 1090558"/>
              <a:gd name="connsiteX2" fmla="*/ 652533 w 653196"/>
              <a:gd name="connsiteY2" fmla="*/ 0 h 1090558"/>
              <a:gd name="connsiteX3" fmla="*/ 70 w 653196"/>
              <a:gd name="connsiteY3" fmla="*/ 159545 h 1090558"/>
              <a:gd name="connsiteX4" fmla="*/ 252 w 653196"/>
              <a:gd name="connsiteY4" fmla="*/ 1090558 h 10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96" h="1090558">
                <a:moveTo>
                  <a:pt x="252" y="1090558"/>
                </a:moveTo>
                <a:lnTo>
                  <a:pt x="653083" y="612678"/>
                </a:lnTo>
                <a:cubicBezTo>
                  <a:pt x="653633" y="409228"/>
                  <a:pt x="651983" y="203450"/>
                  <a:pt x="652533" y="0"/>
                </a:cubicBezTo>
                <a:lnTo>
                  <a:pt x="70" y="159545"/>
                </a:lnTo>
                <a:cubicBezTo>
                  <a:pt x="864" y="470695"/>
                  <a:pt x="-542" y="784171"/>
                  <a:pt x="252" y="109055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078665DF-0F61-4ACA-B0FE-CF90FFC2D193}"/>
              </a:ext>
            </a:extLst>
          </p:cNvPr>
          <p:cNvSpPr/>
          <p:nvPr/>
        </p:nvSpPr>
        <p:spPr>
          <a:xfrm>
            <a:off x="958065" y="4862894"/>
            <a:ext cx="703781" cy="1443826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63E155E-9BBE-41F7-A05F-D41CEC1B38B2}"/>
              </a:ext>
            </a:extLst>
          </p:cNvPr>
          <p:cNvSpPr/>
          <p:nvPr/>
        </p:nvSpPr>
        <p:spPr>
          <a:xfrm>
            <a:off x="0" y="1556342"/>
            <a:ext cx="957273" cy="949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9F4FDBB-4386-46F5-8FBE-3A4F7DC9C203}"/>
              </a:ext>
            </a:extLst>
          </p:cNvPr>
          <p:cNvSpPr/>
          <p:nvPr/>
        </p:nvSpPr>
        <p:spPr>
          <a:xfrm>
            <a:off x="0" y="2506255"/>
            <a:ext cx="957273" cy="9499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1B5CC10-1BA0-4D7A-8106-6324A1106FEE}"/>
              </a:ext>
            </a:extLst>
          </p:cNvPr>
          <p:cNvSpPr/>
          <p:nvPr/>
        </p:nvSpPr>
        <p:spPr>
          <a:xfrm>
            <a:off x="0" y="3456169"/>
            <a:ext cx="957273" cy="9499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BE3F867-B9D5-4685-B4C1-065B9C9438E3}"/>
              </a:ext>
            </a:extLst>
          </p:cNvPr>
          <p:cNvSpPr/>
          <p:nvPr/>
        </p:nvSpPr>
        <p:spPr>
          <a:xfrm>
            <a:off x="0" y="4406082"/>
            <a:ext cx="957273" cy="949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14294D6-3EF6-495C-A3F4-2EF7BAB59694}"/>
              </a:ext>
            </a:extLst>
          </p:cNvPr>
          <p:cNvSpPr/>
          <p:nvPr/>
        </p:nvSpPr>
        <p:spPr>
          <a:xfrm>
            <a:off x="0" y="5355996"/>
            <a:ext cx="957273" cy="9499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A941FDE-91F7-49B2-92DC-9FD544C1ECFF}"/>
              </a:ext>
            </a:extLst>
          </p:cNvPr>
          <p:cNvSpPr/>
          <p:nvPr/>
        </p:nvSpPr>
        <p:spPr>
          <a:xfrm>
            <a:off x="1650715" y="2362014"/>
            <a:ext cx="7493285" cy="627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A8D9F2D-1527-4D94-8DC4-1DE9E9D54CAC}"/>
              </a:ext>
            </a:extLst>
          </p:cNvPr>
          <p:cNvSpPr/>
          <p:nvPr/>
        </p:nvSpPr>
        <p:spPr>
          <a:xfrm>
            <a:off x="1650715" y="2989659"/>
            <a:ext cx="7493285" cy="627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2E6762-6409-4859-804A-B707AE98B381}"/>
              </a:ext>
            </a:extLst>
          </p:cNvPr>
          <p:cNvSpPr/>
          <p:nvPr/>
        </p:nvSpPr>
        <p:spPr>
          <a:xfrm>
            <a:off x="1650715" y="3617303"/>
            <a:ext cx="7493285" cy="6276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721523B-B3EC-43F7-836F-E6CDC54AB52F}"/>
              </a:ext>
            </a:extLst>
          </p:cNvPr>
          <p:cNvSpPr/>
          <p:nvPr/>
        </p:nvSpPr>
        <p:spPr>
          <a:xfrm>
            <a:off x="1650715" y="4244948"/>
            <a:ext cx="7493285" cy="6276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AEB3787-0023-465F-A036-28A3559EA5A5}"/>
              </a:ext>
            </a:extLst>
          </p:cNvPr>
          <p:cNvSpPr/>
          <p:nvPr/>
        </p:nvSpPr>
        <p:spPr>
          <a:xfrm>
            <a:off x="1650715" y="4872593"/>
            <a:ext cx="7493285" cy="6276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9" name="Arrow: Pentagon 138">
            <a:extLst>
              <a:ext uri="{FF2B5EF4-FFF2-40B4-BE49-F238E27FC236}">
                <a16:creationId xmlns:a16="http://schemas.microsoft.com/office/drawing/2014/main" id="{AAC82DBC-8132-4625-BD4C-71B538EA23A7}"/>
              </a:ext>
            </a:extLst>
          </p:cNvPr>
          <p:cNvSpPr/>
          <p:nvPr/>
        </p:nvSpPr>
        <p:spPr>
          <a:xfrm>
            <a:off x="1650715" y="2362014"/>
            <a:ext cx="2213306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140" name="Arrow: Pentagon 139">
            <a:extLst>
              <a:ext uri="{FF2B5EF4-FFF2-40B4-BE49-F238E27FC236}">
                <a16:creationId xmlns:a16="http://schemas.microsoft.com/office/drawing/2014/main" id="{DFE8CA53-3591-476A-8524-615E2858DCAB}"/>
              </a:ext>
            </a:extLst>
          </p:cNvPr>
          <p:cNvSpPr/>
          <p:nvPr/>
        </p:nvSpPr>
        <p:spPr>
          <a:xfrm>
            <a:off x="1650716" y="2989415"/>
            <a:ext cx="2213307" cy="62788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Lorem Ipsum</a:t>
            </a:r>
          </a:p>
        </p:txBody>
      </p:sp>
      <p:sp>
        <p:nvSpPr>
          <p:cNvPr id="141" name="Arrow: Pentagon 140">
            <a:extLst>
              <a:ext uri="{FF2B5EF4-FFF2-40B4-BE49-F238E27FC236}">
                <a16:creationId xmlns:a16="http://schemas.microsoft.com/office/drawing/2014/main" id="{ED2A7E07-5F51-4F0D-96EF-18826AEB4D12}"/>
              </a:ext>
            </a:extLst>
          </p:cNvPr>
          <p:cNvSpPr/>
          <p:nvPr/>
        </p:nvSpPr>
        <p:spPr>
          <a:xfrm>
            <a:off x="1650715" y="361730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Lorem Ipsum</a:t>
            </a:r>
          </a:p>
        </p:txBody>
      </p:sp>
      <p:sp>
        <p:nvSpPr>
          <p:cNvPr id="142" name="Arrow: Pentagon 141">
            <a:extLst>
              <a:ext uri="{FF2B5EF4-FFF2-40B4-BE49-F238E27FC236}">
                <a16:creationId xmlns:a16="http://schemas.microsoft.com/office/drawing/2014/main" id="{A298F53A-C5CE-43DB-A4A3-93D740440B91}"/>
              </a:ext>
            </a:extLst>
          </p:cNvPr>
          <p:cNvSpPr/>
          <p:nvPr/>
        </p:nvSpPr>
        <p:spPr>
          <a:xfrm>
            <a:off x="1650715" y="4244704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>
                <a:solidFill>
                  <a:prstClr val="white"/>
                </a:solidFill>
              </a:rPr>
              <a:t>Lorem Ipsum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143" name="Arrow: Pentagon 142">
            <a:extLst>
              <a:ext uri="{FF2B5EF4-FFF2-40B4-BE49-F238E27FC236}">
                <a16:creationId xmlns:a16="http://schemas.microsoft.com/office/drawing/2014/main" id="{1FBC095B-0BAE-444D-9656-CE4D680B7E55}"/>
              </a:ext>
            </a:extLst>
          </p:cNvPr>
          <p:cNvSpPr/>
          <p:nvPr/>
        </p:nvSpPr>
        <p:spPr>
          <a:xfrm>
            <a:off x="1650715" y="487259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>
                <a:solidFill>
                  <a:prstClr val="white"/>
                </a:solidFill>
              </a:rPr>
              <a:t>Lorem Ipsum</a:t>
            </a:r>
            <a:endParaRPr lang="en-US" sz="2100" b="1" dirty="0">
              <a:solidFill>
                <a:prstClr val="white"/>
              </a:solidFill>
            </a:endParaRPr>
          </a:p>
        </p:txBody>
      </p:sp>
      <p:grpSp>
        <p:nvGrpSpPr>
          <p:cNvPr id="144" name="Graphic 11" descr="Rocket">
            <a:extLst>
              <a:ext uri="{FF2B5EF4-FFF2-40B4-BE49-F238E27FC236}">
                <a16:creationId xmlns:a16="http://schemas.microsoft.com/office/drawing/2014/main" id="{ABECDFFC-7B1B-4B49-A3B3-DF0870734FC3}"/>
              </a:ext>
            </a:extLst>
          </p:cNvPr>
          <p:cNvGrpSpPr/>
          <p:nvPr/>
        </p:nvGrpSpPr>
        <p:grpSpPr>
          <a:xfrm>
            <a:off x="177359" y="1729737"/>
            <a:ext cx="602555" cy="602555"/>
            <a:chOff x="236479" y="1234939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A3F5FE-E591-42C2-A1DE-24F9AADC2EA0}"/>
                </a:ext>
              </a:extLst>
            </p:cNvPr>
            <p:cNvSpPr/>
            <p:nvPr/>
          </p:nvSpPr>
          <p:spPr>
            <a:xfrm>
              <a:off x="821459" y="1300806"/>
              <a:ext cx="153535" cy="147536"/>
            </a:xfrm>
            <a:custGeom>
              <a:avLst/>
              <a:gdLst>
                <a:gd name="connsiteX0" fmla="*/ 149802 w 153535"/>
                <a:gd name="connsiteY0" fmla="*/ 4430 h 147536"/>
                <a:gd name="connsiteX1" fmla="*/ 0 w 153535"/>
                <a:gd name="connsiteY1" fmla="*/ 22842 h 147536"/>
                <a:gd name="connsiteX2" fmla="*/ 68624 w 153535"/>
                <a:gd name="connsiteY2" fmla="*/ 77239 h 147536"/>
                <a:gd name="connsiteX3" fmla="*/ 123858 w 153535"/>
                <a:gd name="connsiteY3" fmla="*/ 147537 h 147536"/>
                <a:gd name="connsiteX4" fmla="*/ 149802 w 153535"/>
                <a:gd name="connsiteY4" fmla="*/ 4430 h 14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35" h="147536">
                  <a:moveTo>
                    <a:pt x="149802" y="4430"/>
                  </a:moveTo>
                  <a:cubicBezTo>
                    <a:pt x="138085" y="-7286"/>
                    <a:pt x="62766" y="6104"/>
                    <a:pt x="0" y="22842"/>
                  </a:cubicBezTo>
                  <a:cubicBezTo>
                    <a:pt x="22596" y="36232"/>
                    <a:pt x="46028" y="54643"/>
                    <a:pt x="68624" y="77239"/>
                  </a:cubicBezTo>
                  <a:cubicBezTo>
                    <a:pt x="92057" y="100672"/>
                    <a:pt x="110468" y="124104"/>
                    <a:pt x="123858" y="147537"/>
                  </a:cubicBezTo>
                  <a:cubicBezTo>
                    <a:pt x="140596" y="83097"/>
                    <a:pt x="162355" y="16147"/>
                    <a:pt x="149802" y="443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D0CDE02-6790-4902-810C-4C35D89A7C1A}"/>
                </a:ext>
              </a:extLst>
            </p:cNvPr>
            <p:cNvSpPr/>
            <p:nvPr/>
          </p:nvSpPr>
          <p:spPr>
            <a:xfrm>
              <a:off x="300975" y="1530880"/>
              <a:ext cx="204142" cy="195256"/>
            </a:xfrm>
            <a:custGeom>
              <a:avLst/>
              <a:gdLst>
                <a:gd name="connsiteX0" fmla="*/ 204143 w 204142"/>
                <a:gd name="connsiteY0" fmla="*/ 12867 h 195256"/>
                <a:gd name="connsiteX1" fmla="*/ 175689 w 204142"/>
                <a:gd name="connsiteY1" fmla="*/ 1988 h 195256"/>
                <a:gd name="connsiteX2" fmla="*/ 142213 w 204142"/>
                <a:gd name="connsiteY2" fmla="*/ 8683 h 195256"/>
                <a:gd name="connsiteX3" fmla="*/ 9149 w 204142"/>
                <a:gd name="connsiteY3" fmla="*/ 141747 h 195256"/>
                <a:gd name="connsiteX4" fmla="*/ 37603 w 204142"/>
                <a:gd name="connsiteY4" fmla="*/ 194470 h 195256"/>
                <a:gd name="connsiteX5" fmla="*/ 148908 w 204142"/>
                <a:gd name="connsiteY5" fmla="*/ 169364 h 195256"/>
                <a:gd name="connsiteX6" fmla="*/ 204143 w 204142"/>
                <a:gd name="connsiteY6" fmla="*/ 12867 h 19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142" h="195256">
                  <a:moveTo>
                    <a:pt x="204143" y="12867"/>
                  </a:moveTo>
                  <a:lnTo>
                    <a:pt x="175689" y="1988"/>
                  </a:lnTo>
                  <a:cubicBezTo>
                    <a:pt x="163972" y="-2197"/>
                    <a:pt x="151419" y="314"/>
                    <a:pt x="142213" y="8683"/>
                  </a:cubicBezTo>
                  <a:lnTo>
                    <a:pt x="9149" y="141747"/>
                  </a:lnTo>
                  <a:cubicBezTo>
                    <a:pt x="-12610" y="163506"/>
                    <a:pt x="7475" y="201166"/>
                    <a:pt x="37603" y="194470"/>
                  </a:cubicBezTo>
                  <a:lnTo>
                    <a:pt x="148908" y="169364"/>
                  </a:lnTo>
                  <a:cubicBezTo>
                    <a:pt x="158114" y="127520"/>
                    <a:pt x="173178" y="71449"/>
                    <a:pt x="204143" y="1286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B535C29-45E5-4D9A-B39E-68E3FC6A5D48}"/>
                </a:ext>
              </a:extLst>
            </p:cNvPr>
            <p:cNvSpPr/>
            <p:nvPr/>
          </p:nvSpPr>
          <p:spPr>
            <a:xfrm>
              <a:off x="546997" y="1762174"/>
              <a:ext cx="195642" cy="210368"/>
            </a:xfrm>
            <a:custGeom>
              <a:avLst/>
              <a:gdLst>
                <a:gd name="connsiteX0" fmla="*/ 179894 w 195642"/>
                <a:gd name="connsiteY0" fmla="*/ 0 h 210368"/>
                <a:gd name="connsiteX1" fmla="*/ 26744 w 195642"/>
                <a:gd name="connsiteY1" fmla="*/ 53560 h 210368"/>
                <a:gd name="connsiteX2" fmla="*/ 801 w 195642"/>
                <a:gd name="connsiteY2" fmla="*/ 172398 h 210368"/>
                <a:gd name="connsiteX3" fmla="*/ 53525 w 195642"/>
                <a:gd name="connsiteY3" fmla="*/ 200852 h 210368"/>
                <a:gd name="connsiteX4" fmla="*/ 186589 w 195642"/>
                <a:gd name="connsiteY4" fmla="*/ 67787 h 210368"/>
                <a:gd name="connsiteX5" fmla="*/ 193284 w 195642"/>
                <a:gd name="connsiteY5" fmla="*/ 34312 h 210368"/>
                <a:gd name="connsiteX6" fmla="*/ 179894 w 195642"/>
                <a:gd name="connsiteY6" fmla="*/ 0 h 21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642" h="210368">
                  <a:moveTo>
                    <a:pt x="179894" y="0"/>
                  </a:moveTo>
                  <a:cubicBezTo>
                    <a:pt x="123823" y="29291"/>
                    <a:pt x="70262" y="45192"/>
                    <a:pt x="26744" y="53560"/>
                  </a:cubicBezTo>
                  <a:lnTo>
                    <a:pt x="801" y="172398"/>
                  </a:lnTo>
                  <a:cubicBezTo>
                    <a:pt x="-5894" y="202525"/>
                    <a:pt x="30929" y="223447"/>
                    <a:pt x="53525" y="200852"/>
                  </a:cubicBezTo>
                  <a:lnTo>
                    <a:pt x="186589" y="67787"/>
                  </a:lnTo>
                  <a:cubicBezTo>
                    <a:pt x="194957" y="59419"/>
                    <a:pt x="198305" y="46028"/>
                    <a:pt x="193284" y="34312"/>
                  </a:cubicBezTo>
                  <a:lnTo>
                    <a:pt x="179894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97E91FB3-60BA-41A6-9C9D-652C15F96BEA}"/>
                </a:ext>
              </a:extLst>
            </p:cNvPr>
            <p:cNvSpPr/>
            <p:nvPr/>
          </p:nvSpPr>
          <p:spPr>
            <a:xfrm>
              <a:off x="479174" y="1338712"/>
              <a:ext cx="450242" cy="449405"/>
            </a:xfrm>
            <a:custGeom>
              <a:avLst/>
              <a:gdLst>
                <a:gd name="connsiteX0" fmla="*/ 297093 w 450242"/>
                <a:gd name="connsiteY0" fmla="*/ 0 h 449405"/>
                <a:gd name="connsiteX1" fmla="*/ 137249 w 450242"/>
                <a:gd name="connsiteY1" fmla="*/ 108795 h 449405"/>
                <a:gd name="connsiteX2" fmla="*/ 0 w 450242"/>
                <a:gd name="connsiteY2" fmla="*/ 397519 h 449405"/>
                <a:gd name="connsiteX3" fmla="*/ 51887 w 450242"/>
                <a:gd name="connsiteY3" fmla="*/ 449405 h 449405"/>
                <a:gd name="connsiteX4" fmla="*/ 341448 w 450242"/>
                <a:gd name="connsiteY4" fmla="*/ 312994 h 449405"/>
                <a:gd name="connsiteX5" fmla="*/ 450242 w 450242"/>
                <a:gd name="connsiteY5" fmla="*/ 153986 h 449405"/>
                <a:gd name="connsiteX6" fmla="*/ 386639 w 450242"/>
                <a:gd name="connsiteY6" fmla="*/ 61929 h 449405"/>
                <a:gd name="connsiteX7" fmla="*/ 297093 w 450242"/>
                <a:gd name="connsiteY7" fmla="*/ 0 h 449405"/>
                <a:gd name="connsiteX8" fmla="*/ 339774 w 450242"/>
                <a:gd name="connsiteY8" fmla="*/ 180766 h 449405"/>
                <a:gd name="connsiteX9" fmla="*/ 268639 w 450242"/>
                <a:gd name="connsiteY9" fmla="*/ 180766 h 449405"/>
                <a:gd name="connsiteX10" fmla="*/ 268639 w 450242"/>
                <a:gd name="connsiteY10" fmla="*/ 109631 h 449405"/>
                <a:gd name="connsiteX11" fmla="*/ 339774 w 450242"/>
                <a:gd name="connsiteY11" fmla="*/ 109631 h 449405"/>
                <a:gd name="connsiteX12" fmla="*/ 339774 w 450242"/>
                <a:gd name="connsiteY12" fmla="*/ 180766 h 44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0242" h="449405">
                  <a:moveTo>
                    <a:pt x="297093" y="0"/>
                  </a:moveTo>
                  <a:cubicBezTo>
                    <a:pt x="247717" y="20085"/>
                    <a:pt x="191646" y="54397"/>
                    <a:pt x="137249" y="108795"/>
                  </a:cubicBezTo>
                  <a:cubicBezTo>
                    <a:pt x="37660" y="208383"/>
                    <a:pt x="8369" y="328894"/>
                    <a:pt x="0" y="397519"/>
                  </a:cubicBezTo>
                  <a:lnTo>
                    <a:pt x="51887" y="449405"/>
                  </a:lnTo>
                  <a:cubicBezTo>
                    <a:pt x="120511" y="441036"/>
                    <a:pt x="241859" y="412582"/>
                    <a:pt x="341448" y="312994"/>
                  </a:cubicBezTo>
                  <a:cubicBezTo>
                    <a:pt x="395845" y="258596"/>
                    <a:pt x="430157" y="203362"/>
                    <a:pt x="450242" y="153986"/>
                  </a:cubicBezTo>
                  <a:cubicBezTo>
                    <a:pt x="439363" y="126369"/>
                    <a:pt x="417604" y="93731"/>
                    <a:pt x="386639" y="61929"/>
                  </a:cubicBezTo>
                  <a:cubicBezTo>
                    <a:pt x="356511" y="32638"/>
                    <a:pt x="324710" y="10879"/>
                    <a:pt x="297093" y="0"/>
                  </a:cubicBezTo>
                  <a:close/>
                  <a:moveTo>
                    <a:pt x="339774" y="180766"/>
                  </a:moveTo>
                  <a:cubicBezTo>
                    <a:pt x="320526" y="200015"/>
                    <a:pt x="288724" y="200015"/>
                    <a:pt x="268639" y="180766"/>
                  </a:cubicBezTo>
                  <a:cubicBezTo>
                    <a:pt x="249391" y="161518"/>
                    <a:pt x="249391" y="129717"/>
                    <a:pt x="268639" y="109631"/>
                  </a:cubicBezTo>
                  <a:cubicBezTo>
                    <a:pt x="287887" y="90383"/>
                    <a:pt x="319689" y="90383"/>
                    <a:pt x="339774" y="109631"/>
                  </a:cubicBezTo>
                  <a:cubicBezTo>
                    <a:pt x="359022" y="129717"/>
                    <a:pt x="359022" y="161518"/>
                    <a:pt x="339774" y="180766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89E6EF9-8E1B-42AD-880F-DFAFFE0AF6BF}"/>
                </a:ext>
              </a:extLst>
            </p:cNvPr>
            <p:cNvSpPr/>
            <p:nvPr/>
          </p:nvSpPr>
          <p:spPr>
            <a:xfrm>
              <a:off x="380604" y="1767491"/>
              <a:ext cx="119195" cy="119442"/>
            </a:xfrm>
            <a:custGeom>
              <a:avLst/>
              <a:gdLst>
                <a:gd name="connsiteX0" fmla="*/ 97733 w 119195"/>
                <a:gd name="connsiteY0" fmla="*/ 21463 h 119442"/>
                <a:gd name="connsiteX1" fmla="*/ 58399 w 119195"/>
                <a:gd name="connsiteY1" fmla="*/ 13094 h 119442"/>
                <a:gd name="connsiteX2" fmla="*/ 2328 w 119195"/>
                <a:gd name="connsiteY2" fmla="*/ 116867 h 119442"/>
                <a:gd name="connsiteX3" fmla="*/ 106102 w 119195"/>
                <a:gd name="connsiteY3" fmla="*/ 60796 h 119442"/>
                <a:gd name="connsiteX4" fmla="*/ 97733 w 119195"/>
                <a:gd name="connsiteY4" fmla="*/ 21463 h 11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95" h="119442">
                  <a:moveTo>
                    <a:pt x="97733" y="21463"/>
                  </a:moveTo>
                  <a:cubicBezTo>
                    <a:pt x="84343" y="8073"/>
                    <a:pt x="86016" y="-14523"/>
                    <a:pt x="58399" y="13094"/>
                  </a:cubicBezTo>
                  <a:cubicBezTo>
                    <a:pt x="30782" y="40711"/>
                    <a:pt x="-10225" y="103477"/>
                    <a:pt x="2328" y="116867"/>
                  </a:cubicBezTo>
                  <a:cubicBezTo>
                    <a:pt x="15718" y="130257"/>
                    <a:pt x="78485" y="88413"/>
                    <a:pt x="106102" y="60796"/>
                  </a:cubicBezTo>
                  <a:cubicBezTo>
                    <a:pt x="133719" y="32342"/>
                    <a:pt x="111123" y="34016"/>
                    <a:pt x="97733" y="21463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0" name="Graphic 5" descr="Head with gears">
            <a:extLst>
              <a:ext uri="{FF2B5EF4-FFF2-40B4-BE49-F238E27FC236}">
                <a16:creationId xmlns:a16="http://schemas.microsoft.com/office/drawing/2014/main" id="{16C93035-DB1B-4BD8-B3A7-859EED323880}"/>
              </a:ext>
            </a:extLst>
          </p:cNvPr>
          <p:cNvGrpSpPr/>
          <p:nvPr/>
        </p:nvGrpSpPr>
        <p:grpSpPr>
          <a:xfrm>
            <a:off x="177359" y="2678909"/>
            <a:ext cx="602555" cy="602555"/>
            <a:chOff x="236479" y="2300196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0E286DEC-A26A-4C6E-A1A5-A200CDB48F52}"/>
                </a:ext>
              </a:extLst>
            </p:cNvPr>
            <p:cNvSpPr/>
            <p:nvPr/>
          </p:nvSpPr>
          <p:spPr>
            <a:xfrm>
              <a:off x="595501" y="2465061"/>
              <a:ext cx="70298" cy="70298"/>
            </a:xfrm>
            <a:custGeom>
              <a:avLst/>
              <a:gdLst>
                <a:gd name="connsiteX0" fmla="*/ 35149 w 70298"/>
                <a:gd name="connsiteY0" fmla="*/ 0 h 70298"/>
                <a:gd name="connsiteX1" fmla="*/ 0 w 70298"/>
                <a:gd name="connsiteY1" fmla="*/ 35149 h 70298"/>
                <a:gd name="connsiteX2" fmla="*/ 35149 w 70298"/>
                <a:gd name="connsiteY2" fmla="*/ 70298 h 70298"/>
                <a:gd name="connsiteX3" fmla="*/ 70298 w 70298"/>
                <a:gd name="connsiteY3" fmla="*/ 35149 h 70298"/>
                <a:gd name="connsiteX4" fmla="*/ 35149 w 70298"/>
                <a:gd name="connsiteY4" fmla="*/ 0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35149" y="0"/>
                  </a:moveTo>
                  <a:cubicBezTo>
                    <a:pt x="15901" y="0"/>
                    <a:pt x="0" y="15901"/>
                    <a:pt x="0" y="35149"/>
                  </a:cubicBezTo>
                  <a:cubicBezTo>
                    <a:pt x="0" y="54397"/>
                    <a:pt x="15901" y="70298"/>
                    <a:pt x="35149" y="70298"/>
                  </a:cubicBezTo>
                  <a:cubicBezTo>
                    <a:pt x="54397" y="70298"/>
                    <a:pt x="70298" y="54397"/>
                    <a:pt x="70298" y="35149"/>
                  </a:cubicBezTo>
                  <a:cubicBezTo>
                    <a:pt x="70298" y="15901"/>
                    <a:pt x="54397" y="0"/>
                    <a:pt x="35149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AE1351C-923C-4E01-BBC5-D52E25BC0B2A}"/>
                </a:ext>
              </a:extLst>
            </p:cNvPr>
            <p:cNvSpPr/>
            <p:nvPr/>
          </p:nvSpPr>
          <p:spPr>
            <a:xfrm>
              <a:off x="490054" y="2634948"/>
              <a:ext cx="70298" cy="70298"/>
            </a:xfrm>
            <a:custGeom>
              <a:avLst/>
              <a:gdLst>
                <a:gd name="connsiteX0" fmla="*/ 70298 w 70298"/>
                <a:gd name="connsiteY0" fmla="*/ 35149 h 70298"/>
                <a:gd name="connsiteX1" fmla="*/ 35149 w 70298"/>
                <a:gd name="connsiteY1" fmla="*/ 70298 h 70298"/>
                <a:gd name="connsiteX2" fmla="*/ 0 w 70298"/>
                <a:gd name="connsiteY2" fmla="*/ 35149 h 70298"/>
                <a:gd name="connsiteX3" fmla="*/ 35149 w 70298"/>
                <a:gd name="connsiteY3" fmla="*/ 0 h 70298"/>
                <a:gd name="connsiteX4" fmla="*/ 70298 w 70298"/>
                <a:gd name="connsiteY4" fmla="*/ 35149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70298" y="35149"/>
                  </a:moveTo>
                  <a:cubicBezTo>
                    <a:pt x="70298" y="54561"/>
                    <a:pt x="54561" y="70298"/>
                    <a:pt x="35149" y="70298"/>
                  </a:cubicBezTo>
                  <a:cubicBezTo>
                    <a:pt x="15737" y="70298"/>
                    <a:pt x="0" y="54561"/>
                    <a:pt x="0" y="35149"/>
                  </a:cubicBezTo>
                  <a:cubicBezTo>
                    <a:pt x="0" y="15737"/>
                    <a:pt x="15737" y="0"/>
                    <a:pt x="35149" y="0"/>
                  </a:cubicBezTo>
                  <a:cubicBezTo>
                    <a:pt x="54561" y="0"/>
                    <a:pt x="70298" y="15737"/>
                    <a:pt x="70298" y="35149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ACF9E76-AFC0-4D48-BA5B-612904980145}"/>
                </a:ext>
              </a:extLst>
            </p:cNvPr>
            <p:cNvSpPr/>
            <p:nvPr/>
          </p:nvSpPr>
          <p:spPr>
            <a:xfrm>
              <a:off x="353474" y="2347061"/>
              <a:ext cx="569330" cy="675363"/>
            </a:xfrm>
            <a:custGeom>
              <a:avLst/>
              <a:gdLst>
                <a:gd name="connsiteX0" fmla="*/ 376765 w 569330"/>
                <a:gd name="connsiteY0" fmla="*/ 164866 h 675363"/>
                <a:gd name="connsiteX1" fmla="*/ 355843 w 569330"/>
                <a:gd name="connsiteY1" fmla="*/ 174908 h 675363"/>
                <a:gd name="connsiteX2" fmla="*/ 347474 w 569330"/>
                <a:gd name="connsiteY2" fmla="*/ 193320 h 675363"/>
                <a:gd name="connsiteX3" fmla="*/ 355006 w 569330"/>
                <a:gd name="connsiteY3" fmla="*/ 215078 h 675363"/>
                <a:gd name="connsiteX4" fmla="*/ 338268 w 569330"/>
                <a:gd name="connsiteY4" fmla="*/ 231816 h 675363"/>
                <a:gd name="connsiteX5" fmla="*/ 316509 w 569330"/>
                <a:gd name="connsiteY5" fmla="*/ 224284 h 675363"/>
                <a:gd name="connsiteX6" fmla="*/ 298098 w 569330"/>
                <a:gd name="connsiteY6" fmla="*/ 231816 h 675363"/>
                <a:gd name="connsiteX7" fmla="*/ 288055 w 569330"/>
                <a:gd name="connsiteY7" fmla="*/ 251901 h 675363"/>
                <a:gd name="connsiteX8" fmla="*/ 264623 w 569330"/>
                <a:gd name="connsiteY8" fmla="*/ 251901 h 675363"/>
                <a:gd name="connsiteX9" fmla="*/ 254580 w 569330"/>
                <a:gd name="connsiteY9" fmla="*/ 230979 h 675363"/>
                <a:gd name="connsiteX10" fmla="*/ 236169 w 569330"/>
                <a:gd name="connsiteY10" fmla="*/ 223447 h 675363"/>
                <a:gd name="connsiteX11" fmla="*/ 214410 w 569330"/>
                <a:gd name="connsiteY11" fmla="*/ 230979 h 675363"/>
                <a:gd name="connsiteX12" fmla="*/ 197672 w 569330"/>
                <a:gd name="connsiteY12" fmla="*/ 214242 h 675363"/>
                <a:gd name="connsiteX13" fmla="*/ 205204 w 569330"/>
                <a:gd name="connsiteY13" fmla="*/ 192483 h 675363"/>
                <a:gd name="connsiteX14" fmla="*/ 197672 w 569330"/>
                <a:gd name="connsiteY14" fmla="*/ 174071 h 675363"/>
                <a:gd name="connsiteX15" fmla="*/ 176750 w 569330"/>
                <a:gd name="connsiteY15" fmla="*/ 164029 h 675363"/>
                <a:gd name="connsiteX16" fmla="*/ 176750 w 569330"/>
                <a:gd name="connsiteY16" fmla="*/ 140596 h 675363"/>
                <a:gd name="connsiteX17" fmla="*/ 197672 w 569330"/>
                <a:gd name="connsiteY17" fmla="*/ 130553 h 675363"/>
                <a:gd name="connsiteX18" fmla="*/ 205204 w 569330"/>
                <a:gd name="connsiteY18" fmla="*/ 112142 h 675363"/>
                <a:gd name="connsiteX19" fmla="*/ 198509 w 569330"/>
                <a:gd name="connsiteY19" fmla="*/ 90383 h 675363"/>
                <a:gd name="connsiteX20" fmla="*/ 215247 w 569330"/>
                <a:gd name="connsiteY20" fmla="*/ 73646 h 675363"/>
                <a:gd name="connsiteX21" fmla="*/ 237005 w 569330"/>
                <a:gd name="connsiteY21" fmla="*/ 81177 h 675363"/>
                <a:gd name="connsiteX22" fmla="*/ 255417 w 569330"/>
                <a:gd name="connsiteY22" fmla="*/ 73646 h 675363"/>
                <a:gd name="connsiteX23" fmla="*/ 265459 w 569330"/>
                <a:gd name="connsiteY23" fmla="*/ 52724 h 675363"/>
                <a:gd name="connsiteX24" fmla="*/ 288892 w 569330"/>
                <a:gd name="connsiteY24" fmla="*/ 52724 h 675363"/>
                <a:gd name="connsiteX25" fmla="*/ 298935 w 569330"/>
                <a:gd name="connsiteY25" fmla="*/ 72809 h 675363"/>
                <a:gd name="connsiteX26" fmla="*/ 317346 w 569330"/>
                <a:gd name="connsiteY26" fmla="*/ 80341 h 675363"/>
                <a:gd name="connsiteX27" fmla="*/ 339105 w 569330"/>
                <a:gd name="connsiteY27" fmla="*/ 72809 h 675363"/>
                <a:gd name="connsiteX28" fmla="*/ 355843 w 569330"/>
                <a:gd name="connsiteY28" fmla="*/ 89546 h 675363"/>
                <a:gd name="connsiteX29" fmla="*/ 348311 w 569330"/>
                <a:gd name="connsiteY29" fmla="*/ 111305 h 675363"/>
                <a:gd name="connsiteX30" fmla="*/ 355843 w 569330"/>
                <a:gd name="connsiteY30" fmla="*/ 129717 h 675363"/>
                <a:gd name="connsiteX31" fmla="*/ 376765 w 569330"/>
                <a:gd name="connsiteY31" fmla="*/ 139759 h 675363"/>
                <a:gd name="connsiteX32" fmla="*/ 376765 w 569330"/>
                <a:gd name="connsiteY32" fmla="*/ 164866 h 675363"/>
                <a:gd name="connsiteX33" fmla="*/ 271318 w 569330"/>
                <a:gd name="connsiteY33" fmla="*/ 334753 h 675363"/>
                <a:gd name="connsiteX34" fmla="*/ 250396 w 569330"/>
                <a:gd name="connsiteY34" fmla="*/ 344795 h 675363"/>
                <a:gd name="connsiteX35" fmla="*/ 242864 w 569330"/>
                <a:gd name="connsiteY35" fmla="*/ 363206 h 675363"/>
                <a:gd name="connsiteX36" fmla="*/ 249559 w 569330"/>
                <a:gd name="connsiteY36" fmla="*/ 384965 h 675363"/>
                <a:gd name="connsiteX37" fmla="*/ 232821 w 569330"/>
                <a:gd name="connsiteY37" fmla="*/ 401703 h 675363"/>
                <a:gd name="connsiteX38" fmla="*/ 211062 w 569330"/>
                <a:gd name="connsiteY38" fmla="*/ 394171 h 675363"/>
                <a:gd name="connsiteX39" fmla="*/ 192651 w 569330"/>
                <a:gd name="connsiteY39" fmla="*/ 401703 h 675363"/>
                <a:gd name="connsiteX40" fmla="*/ 183445 w 569330"/>
                <a:gd name="connsiteY40" fmla="*/ 421788 h 675363"/>
                <a:gd name="connsiteX41" fmla="*/ 160012 w 569330"/>
                <a:gd name="connsiteY41" fmla="*/ 421788 h 675363"/>
                <a:gd name="connsiteX42" fmla="*/ 149970 w 569330"/>
                <a:gd name="connsiteY42" fmla="*/ 400866 h 675363"/>
                <a:gd name="connsiteX43" fmla="*/ 131558 w 569330"/>
                <a:gd name="connsiteY43" fmla="*/ 393334 h 675363"/>
                <a:gd name="connsiteX44" fmla="*/ 109799 w 569330"/>
                <a:gd name="connsiteY44" fmla="*/ 400029 h 675363"/>
                <a:gd name="connsiteX45" fmla="*/ 93062 w 569330"/>
                <a:gd name="connsiteY45" fmla="*/ 383292 h 675363"/>
                <a:gd name="connsiteX46" fmla="*/ 100594 w 569330"/>
                <a:gd name="connsiteY46" fmla="*/ 361533 h 675363"/>
                <a:gd name="connsiteX47" fmla="*/ 93062 w 569330"/>
                <a:gd name="connsiteY47" fmla="*/ 343121 h 675363"/>
                <a:gd name="connsiteX48" fmla="*/ 72140 w 569330"/>
                <a:gd name="connsiteY48" fmla="*/ 333079 h 675363"/>
                <a:gd name="connsiteX49" fmla="*/ 72140 w 569330"/>
                <a:gd name="connsiteY49" fmla="*/ 309646 h 675363"/>
                <a:gd name="connsiteX50" fmla="*/ 93062 w 569330"/>
                <a:gd name="connsiteY50" fmla="*/ 299604 h 675363"/>
                <a:gd name="connsiteX51" fmla="*/ 100594 w 569330"/>
                <a:gd name="connsiteY51" fmla="*/ 281192 h 675363"/>
                <a:gd name="connsiteX52" fmla="*/ 93062 w 569330"/>
                <a:gd name="connsiteY52" fmla="*/ 259433 h 675363"/>
                <a:gd name="connsiteX53" fmla="*/ 109799 w 569330"/>
                <a:gd name="connsiteY53" fmla="*/ 242696 h 675363"/>
                <a:gd name="connsiteX54" fmla="*/ 131558 w 569330"/>
                <a:gd name="connsiteY54" fmla="*/ 250228 h 675363"/>
                <a:gd name="connsiteX55" fmla="*/ 149970 w 569330"/>
                <a:gd name="connsiteY55" fmla="*/ 242696 h 675363"/>
                <a:gd name="connsiteX56" fmla="*/ 160012 w 569330"/>
                <a:gd name="connsiteY56" fmla="*/ 221774 h 675363"/>
                <a:gd name="connsiteX57" fmla="*/ 184282 w 569330"/>
                <a:gd name="connsiteY57" fmla="*/ 221774 h 675363"/>
                <a:gd name="connsiteX58" fmla="*/ 194324 w 569330"/>
                <a:gd name="connsiteY58" fmla="*/ 242696 h 675363"/>
                <a:gd name="connsiteX59" fmla="*/ 212736 w 569330"/>
                <a:gd name="connsiteY59" fmla="*/ 250228 h 675363"/>
                <a:gd name="connsiteX60" fmla="*/ 234495 w 569330"/>
                <a:gd name="connsiteY60" fmla="*/ 242696 h 675363"/>
                <a:gd name="connsiteX61" fmla="*/ 251232 w 569330"/>
                <a:gd name="connsiteY61" fmla="*/ 259433 h 675363"/>
                <a:gd name="connsiteX62" fmla="*/ 243700 w 569330"/>
                <a:gd name="connsiteY62" fmla="*/ 281192 h 675363"/>
                <a:gd name="connsiteX63" fmla="*/ 251232 w 569330"/>
                <a:gd name="connsiteY63" fmla="*/ 299604 h 675363"/>
                <a:gd name="connsiteX64" fmla="*/ 272154 w 569330"/>
                <a:gd name="connsiteY64" fmla="*/ 309646 h 675363"/>
                <a:gd name="connsiteX65" fmla="*/ 271318 w 569330"/>
                <a:gd name="connsiteY65" fmla="*/ 334753 h 675363"/>
                <a:gd name="connsiteX66" fmla="*/ 271318 w 569330"/>
                <a:gd name="connsiteY66" fmla="*/ 334753 h 675363"/>
                <a:gd name="connsiteX67" fmla="*/ 560879 w 569330"/>
                <a:gd name="connsiteY67" fmla="*/ 365717 h 675363"/>
                <a:gd name="connsiteX68" fmla="*/ 503134 w 569330"/>
                <a:gd name="connsiteY68" fmla="*/ 265291 h 675363"/>
                <a:gd name="connsiteX69" fmla="*/ 503134 w 569330"/>
                <a:gd name="connsiteY69" fmla="*/ 261107 h 675363"/>
                <a:gd name="connsiteX70" fmla="*/ 380112 w 569330"/>
                <a:gd name="connsiteY70" fmla="*/ 35149 h 675363"/>
                <a:gd name="connsiteX71" fmla="*/ 123190 w 569330"/>
                <a:gd name="connsiteY71" fmla="*/ 35149 h 675363"/>
                <a:gd name="connsiteX72" fmla="*/ 168 w 569330"/>
                <a:gd name="connsiteY72" fmla="*/ 261107 h 675363"/>
                <a:gd name="connsiteX73" fmla="*/ 98920 w 569330"/>
                <a:gd name="connsiteY73" fmla="*/ 463632 h 675363"/>
                <a:gd name="connsiteX74" fmla="*/ 98920 w 569330"/>
                <a:gd name="connsiteY74" fmla="*/ 675363 h 675363"/>
                <a:gd name="connsiteX75" fmla="*/ 363375 w 569330"/>
                <a:gd name="connsiteY75" fmla="*/ 675363 h 675363"/>
                <a:gd name="connsiteX76" fmla="*/ 363375 w 569330"/>
                <a:gd name="connsiteY76" fmla="*/ 574937 h 675363"/>
                <a:gd name="connsiteX77" fmla="*/ 404382 w 569330"/>
                <a:gd name="connsiteY77" fmla="*/ 574937 h 675363"/>
                <a:gd name="connsiteX78" fmla="*/ 474680 w 569330"/>
                <a:gd name="connsiteY78" fmla="*/ 545647 h 675363"/>
                <a:gd name="connsiteX79" fmla="*/ 503134 w 569330"/>
                <a:gd name="connsiteY79" fmla="*/ 474512 h 675363"/>
                <a:gd name="connsiteX80" fmla="*/ 503134 w 569330"/>
                <a:gd name="connsiteY80" fmla="*/ 424299 h 675363"/>
                <a:gd name="connsiteX81" fmla="*/ 539956 w 569330"/>
                <a:gd name="connsiteY81" fmla="*/ 424299 h 675363"/>
                <a:gd name="connsiteX82" fmla="*/ 560879 w 569330"/>
                <a:gd name="connsiteY82" fmla="*/ 365717 h 67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69330" h="675363">
                  <a:moveTo>
                    <a:pt x="376765" y="164866"/>
                  </a:moveTo>
                  <a:lnTo>
                    <a:pt x="355843" y="174908"/>
                  </a:lnTo>
                  <a:cubicBezTo>
                    <a:pt x="354169" y="181603"/>
                    <a:pt x="350821" y="187461"/>
                    <a:pt x="347474" y="193320"/>
                  </a:cubicBezTo>
                  <a:lnTo>
                    <a:pt x="355006" y="215078"/>
                  </a:lnTo>
                  <a:lnTo>
                    <a:pt x="338268" y="231816"/>
                  </a:lnTo>
                  <a:lnTo>
                    <a:pt x="316509" y="224284"/>
                  </a:lnTo>
                  <a:cubicBezTo>
                    <a:pt x="310651" y="227632"/>
                    <a:pt x="304793" y="230142"/>
                    <a:pt x="298098" y="231816"/>
                  </a:cubicBezTo>
                  <a:lnTo>
                    <a:pt x="288055" y="251901"/>
                  </a:lnTo>
                  <a:lnTo>
                    <a:pt x="264623" y="251901"/>
                  </a:lnTo>
                  <a:lnTo>
                    <a:pt x="254580" y="230979"/>
                  </a:lnTo>
                  <a:cubicBezTo>
                    <a:pt x="247885" y="229305"/>
                    <a:pt x="242027" y="226795"/>
                    <a:pt x="236169" y="223447"/>
                  </a:cubicBezTo>
                  <a:lnTo>
                    <a:pt x="214410" y="230979"/>
                  </a:lnTo>
                  <a:lnTo>
                    <a:pt x="197672" y="214242"/>
                  </a:lnTo>
                  <a:lnTo>
                    <a:pt x="205204" y="192483"/>
                  </a:lnTo>
                  <a:cubicBezTo>
                    <a:pt x="201856" y="186625"/>
                    <a:pt x="199346" y="180766"/>
                    <a:pt x="197672" y="174071"/>
                  </a:cubicBezTo>
                  <a:lnTo>
                    <a:pt x="176750" y="164029"/>
                  </a:lnTo>
                  <a:lnTo>
                    <a:pt x="176750" y="140596"/>
                  </a:lnTo>
                  <a:lnTo>
                    <a:pt x="197672" y="130553"/>
                  </a:lnTo>
                  <a:cubicBezTo>
                    <a:pt x="199346" y="123858"/>
                    <a:pt x="201856" y="118000"/>
                    <a:pt x="205204" y="112142"/>
                  </a:cubicBezTo>
                  <a:lnTo>
                    <a:pt x="198509" y="90383"/>
                  </a:lnTo>
                  <a:lnTo>
                    <a:pt x="215247" y="73646"/>
                  </a:lnTo>
                  <a:lnTo>
                    <a:pt x="237005" y="81177"/>
                  </a:lnTo>
                  <a:cubicBezTo>
                    <a:pt x="242864" y="77830"/>
                    <a:pt x="248722" y="75319"/>
                    <a:pt x="255417" y="73646"/>
                  </a:cubicBezTo>
                  <a:lnTo>
                    <a:pt x="265459" y="52724"/>
                  </a:lnTo>
                  <a:lnTo>
                    <a:pt x="288892" y="52724"/>
                  </a:lnTo>
                  <a:lnTo>
                    <a:pt x="298935" y="72809"/>
                  </a:lnTo>
                  <a:cubicBezTo>
                    <a:pt x="305630" y="74482"/>
                    <a:pt x="311488" y="76993"/>
                    <a:pt x="317346" y="80341"/>
                  </a:cubicBezTo>
                  <a:lnTo>
                    <a:pt x="339105" y="72809"/>
                  </a:lnTo>
                  <a:lnTo>
                    <a:pt x="355843" y="89546"/>
                  </a:lnTo>
                  <a:lnTo>
                    <a:pt x="348311" y="111305"/>
                  </a:lnTo>
                  <a:cubicBezTo>
                    <a:pt x="351658" y="117163"/>
                    <a:pt x="354169" y="123022"/>
                    <a:pt x="355843" y="129717"/>
                  </a:cubicBezTo>
                  <a:lnTo>
                    <a:pt x="376765" y="139759"/>
                  </a:lnTo>
                  <a:lnTo>
                    <a:pt x="376765" y="164866"/>
                  </a:lnTo>
                  <a:close/>
                  <a:moveTo>
                    <a:pt x="271318" y="334753"/>
                  </a:moveTo>
                  <a:lnTo>
                    <a:pt x="250396" y="344795"/>
                  </a:lnTo>
                  <a:cubicBezTo>
                    <a:pt x="248722" y="351490"/>
                    <a:pt x="246211" y="357348"/>
                    <a:pt x="242864" y="363206"/>
                  </a:cubicBezTo>
                  <a:lnTo>
                    <a:pt x="249559" y="384965"/>
                  </a:lnTo>
                  <a:lnTo>
                    <a:pt x="232821" y="401703"/>
                  </a:lnTo>
                  <a:lnTo>
                    <a:pt x="211062" y="394171"/>
                  </a:lnTo>
                  <a:cubicBezTo>
                    <a:pt x="205204" y="397519"/>
                    <a:pt x="199346" y="400029"/>
                    <a:pt x="192651" y="401703"/>
                  </a:cubicBezTo>
                  <a:lnTo>
                    <a:pt x="183445" y="421788"/>
                  </a:lnTo>
                  <a:lnTo>
                    <a:pt x="160012" y="421788"/>
                  </a:lnTo>
                  <a:lnTo>
                    <a:pt x="149970" y="400866"/>
                  </a:lnTo>
                  <a:cubicBezTo>
                    <a:pt x="143275" y="399192"/>
                    <a:pt x="137417" y="396682"/>
                    <a:pt x="131558" y="393334"/>
                  </a:cubicBezTo>
                  <a:lnTo>
                    <a:pt x="109799" y="400029"/>
                  </a:lnTo>
                  <a:lnTo>
                    <a:pt x="93062" y="383292"/>
                  </a:lnTo>
                  <a:lnTo>
                    <a:pt x="100594" y="361533"/>
                  </a:lnTo>
                  <a:cubicBezTo>
                    <a:pt x="97246" y="355675"/>
                    <a:pt x="94736" y="349816"/>
                    <a:pt x="93062" y="343121"/>
                  </a:cubicBezTo>
                  <a:lnTo>
                    <a:pt x="72140" y="333079"/>
                  </a:lnTo>
                  <a:lnTo>
                    <a:pt x="72140" y="309646"/>
                  </a:lnTo>
                  <a:lnTo>
                    <a:pt x="93062" y="299604"/>
                  </a:lnTo>
                  <a:cubicBezTo>
                    <a:pt x="94736" y="292908"/>
                    <a:pt x="97246" y="287050"/>
                    <a:pt x="100594" y="281192"/>
                  </a:cubicBezTo>
                  <a:lnTo>
                    <a:pt x="93062" y="259433"/>
                  </a:lnTo>
                  <a:lnTo>
                    <a:pt x="109799" y="242696"/>
                  </a:lnTo>
                  <a:lnTo>
                    <a:pt x="131558" y="250228"/>
                  </a:lnTo>
                  <a:cubicBezTo>
                    <a:pt x="137417" y="246880"/>
                    <a:pt x="143275" y="244369"/>
                    <a:pt x="149970" y="242696"/>
                  </a:cubicBezTo>
                  <a:lnTo>
                    <a:pt x="160012" y="221774"/>
                  </a:lnTo>
                  <a:lnTo>
                    <a:pt x="184282" y="221774"/>
                  </a:lnTo>
                  <a:lnTo>
                    <a:pt x="194324" y="242696"/>
                  </a:lnTo>
                  <a:cubicBezTo>
                    <a:pt x="201020" y="244369"/>
                    <a:pt x="206878" y="246880"/>
                    <a:pt x="212736" y="250228"/>
                  </a:cubicBezTo>
                  <a:lnTo>
                    <a:pt x="234495" y="242696"/>
                  </a:lnTo>
                  <a:lnTo>
                    <a:pt x="251232" y="259433"/>
                  </a:lnTo>
                  <a:lnTo>
                    <a:pt x="243700" y="281192"/>
                  </a:lnTo>
                  <a:cubicBezTo>
                    <a:pt x="247048" y="287050"/>
                    <a:pt x="249559" y="292908"/>
                    <a:pt x="251232" y="299604"/>
                  </a:cubicBezTo>
                  <a:lnTo>
                    <a:pt x="272154" y="309646"/>
                  </a:lnTo>
                  <a:lnTo>
                    <a:pt x="271318" y="334753"/>
                  </a:lnTo>
                  <a:lnTo>
                    <a:pt x="271318" y="334753"/>
                  </a:lnTo>
                  <a:close/>
                  <a:moveTo>
                    <a:pt x="560879" y="365717"/>
                  </a:moveTo>
                  <a:lnTo>
                    <a:pt x="503134" y="265291"/>
                  </a:lnTo>
                  <a:lnTo>
                    <a:pt x="503134" y="261107"/>
                  </a:lnTo>
                  <a:cubicBezTo>
                    <a:pt x="506481" y="169050"/>
                    <a:pt x="459616" y="82851"/>
                    <a:pt x="380112" y="35149"/>
                  </a:cubicBezTo>
                  <a:cubicBezTo>
                    <a:pt x="300608" y="-11716"/>
                    <a:pt x="202693" y="-11716"/>
                    <a:pt x="123190" y="35149"/>
                  </a:cubicBezTo>
                  <a:cubicBezTo>
                    <a:pt x="43686" y="82014"/>
                    <a:pt x="-3179" y="169050"/>
                    <a:pt x="168" y="261107"/>
                  </a:cubicBezTo>
                  <a:cubicBezTo>
                    <a:pt x="168" y="340611"/>
                    <a:pt x="36154" y="415093"/>
                    <a:pt x="98920" y="463632"/>
                  </a:cubicBezTo>
                  <a:lnTo>
                    <a:pt x="98920" y="675363"/>
                  </a:lnTo>
                  <a:lnTo>
                    <a:pt x="363375" y="675363"/>
                  </a:lnTo>
                  <a:lnTo>
                    <a:pt x="363375" y="574937"/>
                  </a:lnTo>
                  <a:lnTo>
                    <a:pt x="404382" y="574937"/>
                  </a:lnTo>
                  <a:cubicBezTo>
                    <a:pt x="431162" y="574937"/>
                    <a:pt x="456268" y="564058"/>
                    <a:pt x="474680" y="545647"/>
                  </a:cubicBezTo>
                  <a:cubicBezTo>
                    <a:pt x="493091" y="526398"/>
                    <a:pt x="503134" y="501292"/>
                    <a:pt x="503134" y="474512"/>
                  </a:cubicBezTo>
                  <a:lnTo>
                    <a:pt x="503134" y="424299"/>
                  </a:lnTo>
                  <a:lnTo>
                    <a:pt x="539956" y="424299"/>
                  </a:lnTo>
                  <a:cubicBezTo>
                    <a:pt x="561715" y="421788"/>
                    <a:pt x="580964" y="396682"/>
                    <a:pt x="560879" y="36571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4" name="Graphic 9" descr="Chat">
            <a:extLst>
              <a:ext uri="{FF2B5EF4-FFF2-40B4-BE49-F238E27FC236}">
                <a16:creationId xmlns:a16="http://schemas.microsoft.com/office/drawing/2014/main" id="{52A02A26-12EA-4B1F-96C8-C704EDF15C80}"/>
              </a:ext>
            </a:extLst>
          </p:cNvPr>
          <p:cNvGrpSpPr/>
          <p:nvPr/>
        </p:nvGrpSpPr>
        <p:grpSpPr>
          <a:xfrm>
            <a:off x="177359" y="3628081"/>
            <a:ext cx="602555" cy="602555"/>
            <a:chOff x="236479" y="3309615"/>
            <a:chExt cx="803406" cy="803406"/>
          </a:xfrm>
          <a:solidFill>
            <a:schemeClr val="bg1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F829E7B-373C-4F88-8D79-E3EA9F798286}"/>
                </a:ext>
              </a:extLst>
            </p:cNvPr>
            <p:cNvSpPr/>
            <p:nvPr/>
          </p:nvSpPr>
          <p:spPr>
            <a:xfrm>
              <a:off x="303429" y="3476991"/>
              <a:ext cx="418440" cy="376596"/>
            </a:xfrm>
            <a:custGeom>
              <a:avLst/>
              <a:gdLst>
                <a:gd name="connsiteX0" fmla="*/ 284540 w 418440"/>
                <a:gd name="connsiteY0" fmla="*/ 58582 h 376596"/>
                <a:gd name="connsiteX1" fmla="*/ 418441 w 418440"/>
                <a:gd name="connsiteY1" fmla="*/ 58582 h 376596"/>
                <a:gd name="connsiteX2" fmla="*/ 418441 w 418440"/>
                <a:gd name="connsiteY2" fmla="*/ 33475 h 376596"/>
                <a:gd name="connsiteX3" fmla="*/ 384965 w 418440"/>
                <a:gd name="connsiteY3" fmla="*/ 0 h 376596"/>
                <a:gd name="connsiteX4" fmla="*/ 33475 w 418440"/>
                <a:gd name="connsiteY4" fmla="*/ 0 h 376596"/>
                <a:gd name="connsiteX5" fmla="*/ 0 w 418440"/>
                <a:gd name="connsiteY5" fmla="*/ 33475 h 376596"/>
                <a:gd name="connsiteX6" fmla="*/ 0 w 418440"/>
                <a:gd name="connsiteY6" fmla="*/ 259433 h 376596"/>
                <a:gd name="connsiteX7" fmla="*/ 33475 w 418440"/>
                <a:gd name="connsiteY7" fmla="*/ 292908 h 376596"/>
                <a:gd name="connsiteX8" fmla="*/ 83688 w 418440"/>
                <a:gd name="connsiteY8" fmla="*/ 292908 h 376596"/>
                <a:gd name="connsiteX9" fmla="*/ 83688 w 418440"/>
                <a:gd name="connsiteY9" fmla="*/ 376597 h 376596"/>
                <a:gd name="connsiteX10" fmla="*/ 167376 w 418440"/>
                <a:gd name="connsiteY10" fmla="*/ 292908 h 376596"/>
                <a:gd name="connsiteX11" fmla="*/ 217589 w 418440"/>
                <a:gd name="connsiteY11" fmla="*/ 292908 h 376596"/>
                <a:gd name="connsiteX12" fmla="*/ 217589 w 418440"/>
                <a:gd name="connsiteY12" fmla="*/ 125532 h 376596"/>
                <a:gd name="connsiteX13" fmla="*/ 284540 w 418440"/>
                <a:gd name="connsiteY13" fmla="*/ 58582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8440" h="376596">
                  <a:moveTo>
                    <a:pt x="284540" y="58582"/>
                  </a:moveTo>
                  <a:lnTo>
                    <a:pt x="418441" y="58582"/>
                  </a:ln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83688" y="292908"/>
                  </a:lnTo>
                  <a:lnTo>
                    <a:pt x="83688" y="376597"/>
                  </a:lnTo>
                  <a:lnTo>
                    <a:pt x="167376" y="292908"/>
                  </a:lnTo>
                  <a:lnTo>
                    <a:pt x="217589" y="292908"/>
                  </a:lnTo>
                  <a:lnTo>
                    <a:pt x="217589" y="125532"/>
                  </a:lnTo>
                  <a:cubicBezTo>
                    <a:pt x="217589" y="88709"/>
                    <a:pt x="247717" y="58582"/>
                    <a:pt x="284540" y="58582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D8E0E65-F0AA-4919-9697-EAE2F8E6E746}"/>
                </a:ext>
              </a:extLst>
            </p:cNvPr>
            <p:cNvSpPr/>
            <p:nvPr/>
          </p:nvSpPr>
          <p:spPr>
            <a:xfrm>
              <a:off x="554493" y="3569048"/>
              <a:ext cx="418440" cy="376596"/>
            </a:xfrm>
            <a:custGeom>
              <a:avLst/>
              <a:gdLst>
                <a:gd name="connsiteX0" fmla="*/ 384965 w 418440"/>
                <a:gd name="connsiteY0" fmla="*/ 0 h 376596"/>
                <a:gd name="connsiteX1" fmla="*/ 33475 w 418440"/>
                <a:gd name="connsiteY1" fmla="*/ 0 h 376596"/>
                <a:gd name="connsiteX2" fmla="*/ 0 w 418440"/>
                <a:gd name="connsiteY2" fmla="*/ 33475 h 376596"/>
                <a:gd name="connsiteX3" fmla="*/ 0 w 418440"/>
                <a:gd name="connsiteY3" fmla="*/ 259433 h 376596"/>
                <a:gd name="connsiteX4" fmla="*/ 33475 w 418440"/>
                <a:gd name="connsiteY4" fmla="*/ 292908 h 376596"/>
                <a:gd name="connsiteX5" fmla="*/ 251064 w 418440"/>
                <a:gd name="connsiteY5" fmla="*/ 292908 h 376596"/>
                <a:gd name="connsiteX6" fmla="*/ 334753 w 418440"/>
                <a:gd name="connsiteY6" fmla="*/ 376597 h 376596"/>
                <a:gd name="connsiteX7" fmla="*/ 334753 w 418440"/>
                <a:gd name="connsiteY7" fmla="*/ 292908 h 376596"/>
                <a:gd name="connsiteX8" fmla="*/ 384965 w 418440"/>
                <a:gd name="connsiteY8" fmla="*/ 292908 h 376596"/>
                <a:gd name="connsiteX9" fmla="*/ 418441 w 418440"/>
                <a:gd name="connsiteY9" fmla="*/ 259433 h 376596"/>
                <a:gd name="connsiteX10" fmla="*/ 418441 w 418440"/>
                <a:gd name="connsiteY10" fmla="*/ 33475 h 376596"/>
                <a:gd name="connsiteX11" fmla="*/ 384965 w 418440"/>
                <a:gd name="connsiteY11" fmla="*/ 0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8440" h="376596">
                  <a:moveTo>
                    <a:pt x="384965" y="0"/>
                  </a:move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251064" y="292908"/>
                  </a:lnTo>
                  <a:lnTo>
                    <a:pt x="334753" y="376597"/>
                  </a:lnTo>
                  <a:lnTo>
                    <a:pt x="334753" y="292908"/>
                  </a:lnTo>
                  <a:lnTo>
                    <a:pt x="384965" y="292908"/>
                  </a:lnTo>
                  <a:cubicBezTo>
                    <a:pt x="403377" y="292908"/>
                    <a:pt x="418441" y="277845"/>
                    <a:pt x="418441" y="259433"/>
                  </a:cubicBez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7" name="Graphic 7" descr="Target">
            <a:extLst>
              <a:ext uri="{FF2B5EF4-FFF2-40B4-BE49-F238E27FC236}">
                <a16:creationId xmlns:a16="http://schemas.microsoft.com/office/drawing/2014/main" id="{5CACAD69-2CFD-4C0D-B426-F778BF8C91A5}"/>
              </a:ext>
            </a:extLst>
          </p:cNvPr>
          <p:cNvGrpSpPr/>
          <p:nvPr/>
        </p:nvGrpSpPr>
        <p:grpSpPr>
          <a:xfrm>
            <a:off x="177359" y="4577253"/>
            <a:ext cx="602555" cy="602555"/>
            <a:chOff x="236479" y="4344393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25E3CD4-769A-4451-A880-57628F51A4D8}"/>
                </a:ext>
              </a:extLst>
            </p:cNvPr>
            <p:cNvSpPr/>
            <p:nvPr/>
          </p:nvSpPr>
          <p:spPr>
            <a:xfrm>
              <a:off x="571231" y="4679145"/>
              <a:ext cx="133901" cy="133901"/>
            </a:xfrm>
            <a:custGeom>
              <a:avLst/>
              <a:gdLst>
                <a:gd name="connsiteX0" fmla="*/ 66951 w 133901"/>
                <a:gd name="connsiteY0" fmla="*/ 133901 h 133901"/>
                <a:gd name="connsiteX1" fmla="*/ 0 w 133901"/>
                <a:gd name="connsiteY1" fmla="*/ 66951 h 133901"/>
                <a:gd name="connsiteX2" fmla="*/ 66951 w 133901"/>
                <a:gd name="connsiteY2" fmla="*/ 0 h 133901"/>
                <a:gd name="connsiteX3" fmla="*/ 133901 w 133901"/>
                <a:gd name="connsiteY3" fmla="*/ 66951 h 133901"/>
                <a:gd name="connsiteX4" fmla="*/ 66951 w 133901"/>
                <a:gd name="connsiteY4" fmla="*/ 133901 h 133901"/>
                <a:gd name="connsiteX5" fmla="*/ 66951 w 133901"/>
                <a:gd name="connsiteY5" fmla="*/ 33475 h 133901"/>
                <a:gd name="connsiteX6" fmla="*/ 33475 w 133901"/>
                <a:gd name="connsiteY6" fmla="*/ 66951 h 133901"/>
                <a:gd name="connsiteX7" fmla="*/ 66951 w 133901"/>
                <a:gd name="connsiteY7" fmla="*/ 100426 h 133901"/>
                <a:gd name="connsiteX8" fmla="*/ 100426 w 133901"/>
                <a:gd name="connsiteY8" fmla="*/ 66951 h 133901"/>
                <a:gd name="connsiteX9" fmla="*/ 66951 w 133901"/>
                <a:gd name="connsiteY9" fmla="*/ 33475 h 13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901" h="133901">
                  <a:moveTo>
                    <a:pt x="66951" y="133901"/>
                  </a:moveTo>
                  <a:cubicBezTo>
                    <a:pt x="29975" y="133901"/>
                    <a:pt x="0" y="103926"/>
                    <a:pt x="0" y="66951"/>
                  </a:cubicBezTo>
                  <a:cubicBezTo>
                    <a:pt x="0" y="29975"/>
                    <a:pt x="29975" y="0"/>
                    <a:pt x="66951" y="0"/>
                  </a:cubicBezTo>
                  <a:cubicBezTo>
                    <a:pt x="103926" y="0"/>
                    <a:pt x="133901" y="29975"/>
                    <a:pt x="133901" y="66951"/>
                  </a:cubicBezTo>
                  <a:cubicBezTo>
                    <a:pt x="133901" y="103926"/>
                    <a:pt x="103926" y="133901"/>
                    <a:pt x="66951" y="133901"/>
                  </a:cubicBezTo>
                  <a:close/>
                  <a:moveTo>
                    <a:pt x="66951" y="33475"/>
                  </a:moveTo>
                  <a:cubicBezTo>
                    <a:pt x="48463" y="33475"/>
                    <a:pt x="33475" y="48463"/>
                    <a:pt x="33475" y="66951"/>
                  </a:cubicBezTo>
                  <a:cubicBezTo>
                    <a:pt x="33475" y="85438"/>
                    <a:pt x="48463" y="100426"/>
                    <a:pt x="66951" y="100426"/>
                  </a:cubicBezTo>
                  <a:cubicBezTo>
                    <a:pt x="85438" y="100426"/>
                    <a:pt x="100426" y="85438"/>
                    <a:pt x="100426" y="66951"/>
                  </a:cubicBezTo>
                  <a:cubicBezTo>
                    <a:pt x="100426" y="48463"/>
                    <a:pt x="85438" y="33475"/>
                    <a:pt x="66951" y="33475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486AB57-9253-40DE-ACC9-2CB6C600D2BE}"/>
                </a:ext>
              </a:extLst>
            </p:cNvPr>
            <p:cNvSpPr/>
            <p:nvPr/>
          </p:nvSpPr>
          <p:spPr>
            <a:xfrm>
              <a:off x="295060" y="4402974"/>
              <a:ext cx="686242" cy="686242"/>
            </a:xfrm>
            <a:custGeom>
              <a:avLst/>
              <a:gdLst>
                <a:gd name="connsiteX0" fmla="*/ 636030 w 686242"/>
                <a:gd name="connsiteY0" fmla="*/ 326384 h 686242"/>
                <a:gd name="connsiteX1" fmla="*/ 359859 w 686242"/>
                <a:gd name="connsiteY1" fmla="*/ 50213 h 686242"/>
                <a:gd name="connsiteX2" fmla="*/ 359859 w 686242"/>
                <a:gd name="connsiteY2" fmla="*/ 0 h 686242"/>
                <a:gd name="connsiteX3" fmla="*/ 326384 w 686242"/>
                <a:gd name="connsiteY3" fmla="*/ 0 h 686242"/>
                <a:gd name="connsiteX4" fmla="*/ 326384 w 686242"/>
                <a:gd name="connsiteY4" fmla="*/ 50213 h 686242"/>
                <a:gd name="connsiteX5" fmla="*/ 50213 w 686242"/>
                <a:gd name="connsiteY5" fmla="*/ 326384 h 686242"/>
                <a:gd name="connsiteX6" fmla="*/ 0 w 686242"/>
                <a:gd name="connsiteY6" fmla="*/ 326384 h 686242"/>
                <a:gd name="connsiteX7" fmla="*/ 0 w 686242"/>
                <a:gd name="connsiteY7" fmla="*/ 359859 h 686242"/>
                <a:gd name="connsiteX8" fmla="*/ 50213 w 686242"/>
                <a:gd name="connsiteY8" fmla="*/ 359859 h 686242"/>
                <a:gd name="connsiteX9" fmla="*/ 326384 w 686242"/>
                <a:gd name="connsiteY9" fmla="*/ 636030 h 686242"/>
                <a:gd name="connsiteX10" fmla="*/ 326384 w 686242"/>
                <a:gd name="connsiteY10" fmla="*/ 686243 h 686242"/>
                <a:gd name="connsiteX11" fmla="*/ 359859 w 686242"/>
                <a:gd name="connsiteY11" fmla="*/ 686243 h 686242"/>
                <a:gd name="connsiteX12" fmla="*/ 359859 w 686242"/>
                <a:gd name="connsiteY12" fmla="*/ 636030 h 686242"/>
                <a:gd name="connsiteX13" fmla="*/ 636030 w 686242"/>
                <a:gd name="connsiteY13" fmla="*/ 359859 h 686242"/>
                <a:gd name="connsiteX14" fmla="*/ 686243 w 686242"/>
                <a:gd name="connsiteY14" fmla="*/ 359859 h 686242"/>
                <a:gd name="connsiteX15" fmla="*/ 686243 w 686242"/>
                <a:gd name="connsiteY15" fmla="*/ 326384 h 686242"/>
                <a:gd name="connsiteX16" fmla="*/ 511837 w 686242"/>
                <a:gd name="connsiteY16" fmla="*/ 359859 h 686242"/>
                <a:gd name="connsiteX17" fmla="*/ 359859 w 686242"/>
                <a:gd name="connsiteY17" fmla="*/ 511837 h 686242"/>
                <a:gd name="connsiteX18" fmla="*/ 359859 w 686242"/>
                <a:gd name="connsiteY18" fmla="*/ 443547 h 686242"/>
                <a:gd name="connsiteX19" fmla="*/ 326384 w 686242"/>
                <a:gd name="connsiteY19" fmla="*/ 443547 h 686242"/>
                <a:gd name="connsiteX20" fmla="*/ 326384 w 686242"/>
                <a:gd name="connsiteY20" fmla="*/ 511837 h 686242"/>
                <a:gd name="connsiteX21" fmla="*/ 174406 w 686242"/>
                <a:gd name="connsiteY21" fmla="*/ 359859 h 686242"/>
                <a:gd name="connsiteX22" fmla="*/ 242696 w 686242"/>
                <a:gd name="connsiteY22" fmla="*/ 359859 h 686242"/>
                <a:gd name="connsiteX23" fmla="*/ 242696 w 686242"/>
                <a:gd name="connsiteY23" fmla="*/ 326384 h 686242"/>
                <a:gd name="connsiteX24" fmla="*/ 174406 w 686242"/>
                <a:gd name="connsiteY24" fmla="*/ 326384 h 686242"/>
                <a:gd name="connsiteX25" fmla="*/ 326384 w 686242"/>
                <a:gd name="connsiteY25" fmla="*/ 174406 h 686242"/>
                <a:gd name="connsiteX26" fmla="*/ 326384 w 686242"/>
                <a:gd name="connsiteY26" fmla="*/ 242696 h 686242"/>
                <a:gd name="connsiteX27" fmla="*/ 359859 w 686242"/>
                <a:gd name="connsiteY27" fmla="*/ 242696 h 686242"/>
                <a:gd name="connsiteX28" fmla="*/ 359859 w 686242"/>
                <a:gd name="connsiteY28" fmla="*/ 174406 h 686242"/>
                <a:gd name="connsiteX29" fmla="*/ 511837 w 686242"/>
                <a:gd name="connsiteY29" fmla="*/ 326384 h 686242"/>
                <a:gd name="connsiteX30" fmla="*/ 443547 w 686242"/>
                <a:gd name="connsiteY30" fmla="*/ 326384 h 686242"/>
                <a:gd name="connsiteX31" fmla="*/ 443547 w 686242"/>
                <a:gd name="connsiteY31" fmla="*/ 359859 h 686242"/>
                <a:gd name="connsiteX32" fmla="*/ 326384 w 686242"/>
                <a:gd name="connsiteY32" fmla="*/ 100426 h 686242"/>
                <a:gd name="connsiteX33" fmla="*/ 326384 w 686242"/>
                <a:gd name="connsiteY33" fmla="*/ 140847 h 686242"/>
                <a:gd name="connsiteX34" fmla="*/ 140763 w 686242"/>
                <a:gd name="connsiteY34" fmla="*/ 326384 h 686242"/>
                <a:gd name="connsiteX35" fmla="*/ 100426 w 686242"/>
                <a:gd name="connsiteY35" fmla="*/ 326384 h 686242"/>
                <a:gd name="connsiteX36" fmla="*/ 326384 w 686242"/>
                <a:gd name="connsiteY36" fmla="*/ 100426 h 686242"/>
                <a:gd name="connsiteX37" fmla="*/ 100426 w 686242"/>
                <a:gd name="connsiteY37" fmla="*/ 359859 h 686242"/>
                <a:gd name="connsiteX38" fmla="*/ 140847 w 686242"/>
                <a:gd name="connsiteY38" fmla="*/ 359859 h 686242"/>
                <a:gd name="connsiteX39" fmla="*/ 326384 w 686242"/>
                <a:gd name="connsiteY39" fmla="*/ 545479 h 686242"/>
                <a:gd name="connsiteX40" fmla="*/ 326384 w 686242"/>
                <a:gd name="connsiteY40" fmla="*/ 585817 h 686242"/>
                <a:gd name="connsiteX41" fmla="*/ 100426 w 686242"/>
                <a:gd name="connsiteY41" fmla="*/ 359859 h 686242"/>
                <a:gd name="connsiteX42" fmla="*/ 359859 w 686242"/>
                <a:gd name="connsiteY42" fmla="*/ 585817 h 686242"/>
                <a:gd name="connsiteX43" fmla="*/ 359859 w 686242"/>
                <a:gd name="connsiteY43" fmla="*/ 545479 h 686242"/>
                <a:gd name="connsiteX44" fmla="*/ 545479 w 686242"/>
                <a:gd name="connsiteY44" fmla="*/ 359859 h 686242"/>
                <a:gd name="connsiteX45" fmla="*/ 585817 w 686242"/>
                <a:gd name="connsiteY45" fmla="*/ 359859 h 686242"/>
                <a:gd name="connsiteX46" fmla="*/ 359859 w 686242"/>
                <a:gd name="connsiteY46" fmla="*/ 585817 h 686242"/>
                <a:gd name="connsiteX47" fmla="*/ 545479 w 686242"/>
                <a:gd name="connsiteY47" fmla="*/ 326384 h 686242"/>
                <a:gd name="connsiteX48" fmla="*/ 359859 w 686242"/>
                <a:gd name="connsiteY48" fmla="*/ 140763 h 686242"/>
                <a:gd name="connsiteX49" fmla="*/ 359859 w 686242"/>
                <a:gd name="connsiteY49" fmla="*/ 100426 h 686242"/>
                <a:gd name="connsiteX50" fmla="*/ 585817 w 686242"/>
                <a:gd name="connsiteY50" fmla="*/ 326384 h 68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686242" h="686242">
                  <a:moveTo>
                    <a:pt x="636030" y="326384"/>
                  </a:moveTo>
                  <a:cubicBezTo>
                    <a:pt x="627254" y="177645"/>
                    <a:pt x="508598" y="58988"/>
                    <a:pt x="359859" y="50213"/>
                  </a:cubicBezTo>
                  <a:lnTo>
                    <a:pt x="359859" y="0"/>
                  </a:lnTo>
                  <a:lnTo>
                    <a:pt x="326384" y="0"/>
                  </a:lnTo>
                  <a:lnTo>
                    <a:pt x="326384" y="50213"/>
                  </a:lnTo>
                  <a:cubicBezTo>
                    <a:pt x="177645" y="58988"/>
                    <a:pt x="58988" y="177645"/>
                    <a:pt x="50213" y="326384"/>
                  </a:cubicBezTo>
                  <a:lnTo>
                    <a:pt x="0" y="326384"/>
                  </a:lnTo>
                  <a:lnTo>
                    <a:pt x="0" y="359859"/>
                  </a:lnTo>
                  <a:lnTo>
                    <a:pt x="50213" y="359859"/>
                  </a:lnTo>
                  <a:cubicBezTo>
                    <a:pt x="58988" y="508598"/>
                    <a:pt x="177645" y="627254"/>
                    <a:pt x="326384" y="636030"/>
                  </a:cubicBezTo>
                  <a:lnTo>
                    <a:pt x="326384" y="686243"/>
                  </a:lnTo>
                  <a:lnTo>
                    <a:pt x="359859" y="686243"/>
                  </a:lnTo>
                  <a:lnTo>
                    <a:pt x="359859" y="636030"/>
                  </a:lnTo>
                  <a:cubicBezTo>
                    <a:pt x="508598" y="627254"/>
                    <a:pt x="627254" y="508598"/>
                    <a:pt x="636030" y="359859"/>
                  </a:cubicBezTo>
                  <a:lnTo>
                    <a:pt x="686243" y="359859"/>
                  </a:lnTo>
                  <a:lnTo>
                    <a:pt x="686243" y="326384"/>
                  </a:lnTo>
                  <a:close/>
                  <a:moveTo>
                    <a:pt x="511837" y="359859"/>
                  </a:moveTo>
                  <a:cubicBezTo>
                    <a:pt x="503795" y="440228"/>
                    <a:pt x="440228" y="503794"/>
                    <a:pt x="359859" y="511837"/>
                  </a:cubicBezTo>
                  <a:lnTo>
                    <a:pt x="359859" y="443547"/>
                  </a:lnTo>
                  <a:lnTo>
                    <a:pt x="326384" y="443547"/>
                  </a:lnTo>
                  <a:lnTo>
                    <a:pt x="326384" y="511837"/>
                  </a:lnTo>
                  <a:cubicBezTo>
                    <a:pt x="246015" y="503795"/>
                    <a:pt x="182448" y="440228"/>
                    <a:pt x="174406" y="359859"/>
                  </a:cubicBezTo>
                  <a:lnTo>
                    <a:pt x="242696" y="359859"/>
                  </a:lnTo>
                  <a:lnTo>
                    <a:pt x="242696" y="326384"/>
                  </a:lnTo>
                  <a:lnTo>
                    <a:pt x="174406" y="326384"/>
                  </a:lnTo>
                  <a:cubicBezTo>
                    <a:pt x="182448" y="246015"/>
                    <a:pt x="246015" y="182448"/>
                    <a:pt x="326384" y="174406"/>
                  </a:cubicBezTo>
                  <a:lnTo>
                    <a:pt x="326384" y="242696"/>
                  </a:lnTo>
                  <a:lnTo>
                    <a:pt x="359859" y="242696"/>
                  </a:lnTo>
                  <a:lnTo>
                    <a:pt x="359859" y="174406"/>
                  </a:lnTo>
                  <a:cubicBezTo>
                    <a:pt x="440228" y="182448"/>
                    <a:pt x="503794" y="246015"/>
                    <a:pt x="511837" y="326384"/>
                  </a:cubicBezTo>
                  <a:lnTo>
                    <a:pt x="443547" y="326384"/>
                  </a:lnTo>
                  <a:lnTo>
                    <a:pt x="443547" y="359859"/>
                  </a:lnTo>
                  <a:close/>
                  <a:moveTo>
                    <a:pt x="326384" y="100426"/>
                  </a:moveTo>
                  <a:lnTo>
                    <a:pt x="326384" y="140847"/>
                  </a:lnTo>
                  <a:cubicBezTo>
                    <a:pt x="227543" y="149149"/>
                    <a:pt x="149110" y="227546"/>
                    <a:pt x="140763" y="326384"/>
                  </a:cubicBezTo>
                  <a:lnTo>
                    <a:pt x="100426" y="326384"/>
                  </a:lnTo>
                  <a:cubicBezTo>
                    <a:pt x="109032" y="205335"/>
                    <a:pt x="205335" y="109032"/>
                    <a:pt x="326384" y="100426"/>
                  </a:cubicBezTo>
                  <a:close/>
                  <a:moveTo>
                    <a:pt x="100426" y="359859"/>
                  </a:moveTo>
                  <a:lnTo>
                    <a:pt x="140847" y="359859"/>
                  </a:lnTo>
                  <a:cubicBezTo>
                    <a:pt x="149149" y="458700"/>
                    <a:pt x="227546" y="537133"/>
                    <a:pt x="326384" y="545479"/>
                  </a:cubicBezTo>
                  <a:lnTo>
                    <a:pt x="326384" y="585817"/>
                  </a:lnTo>
                  <a:cubicBezTo>
                    <a:pt x="205335" y="577210"/>
                    <a:pt x="109032" y="480908"/>
                    <a:pt x="100426" y="359859"/>
                  </a:cubicBezTo>
                  <a:close/>
                  <a:moveTo>
                    <a:pt x="359859" y="585817"/>
                  </a:moveTo>
                  <a:lnTo>
                    <a:pt x="359859" y="545479"/>
                  </a:lnTo>
                  <a:cubicBezTo>
                    <a:pt x="458729" y="537172"/>
                    <a:pt x="537172" y="458729"/>
                    <a:pt x="545479" y="359859"/>
                  </a:cubicBezTo>
                  <a:lnTo>
                    <a:pt x="585817" y="359859"/>
                  </a:lnTo>
                  <a:cubicBezTo>
                    <a:pt x="577210" y="480908"/>
                    <a:pt x="480908" y="577210"/>
                    <a:pt x="359859" y="585817"/>
                  </a:cubicBezTo>
                  <a:close/>
                  <a:moveTo>
                    <a:pt x="545479" y="326384"/>
                  </a:moveTo>
                  <a:cubicBezTo>
                    <a:pt x="537172" y="227514"/>
                    <a:pt x="458729" y="149071"/>
                    <a:pt x="359859" y="140763"/>
                  </a:cubicBezTo>
                  <a:lnTo>
                    <a:pt x="359859" y="100426"/>
                  </a:lnTo>
                  <a:cubicBezTo>
                    <a:pt x="480908" y="109032"/>
                    <a:pt x="577210" y="205335"/>
                    <a:pt x="585817" y="326384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0" name="Graphic 3" descr="Lightbulb">
            <a:extLst>
              <a:ext uri="{FF2B5EF4-FFF2-40B4-BE49-F238E27FC236}">
                <a16:creationId xmlns:a16="http://schemas.microsoft.com/office/drawing/2014/main" id="{2671D8D8-4DB9-4EBD-9EF8-67870EAFB162}"/>
              </a:ext>
            </a:extLst>
          </p:cNvPr>
          <p:cNvGrpSpPr/>
          <p:nvPr/>
        </p:nvGrpSpPr>
        <p:grpSpPr>
          <a:xfrm>
            <a:off x="177359" y="5526426"/>
            <a:ext cx="602555" cy="602555"/>
            <a:chOff x="236479" y="5379171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0CA9565-AE70-4DC8-8487-889A265BE2B3}"/>
                </a:ext>
              </a:extLst>
            </p:cNvPr>
            <p:cNvSpPr/>
            <p:nvPr/>
          </p:nvSpPr>
          <p:spPr>
            <a:xfrm>
              <a:off x="529387" y="5914775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C04BB03-1A03-4CB4-9A48-DEF1FA532658}"/>
                </a:ext>
              </a:extLst>
            </p:cNvPr>
            <p:cNvSpPr/>
            <p:nvPr/>
          </p:nvSpPr>
          <p:spPr>
            <a:xfrm>
              <a:off x="529387" y="5998463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D603B2C-5D50-4A3F-984C-BBC5A3DB2909}"/>
                </a:ext>
              </a:extLst>
            </p:cNvPr>
            <p:cNvSpPr/>
            <p:nvPr/>
          </p:nvSpPr>
          <p:spPr>
            <a:xfrm>
              <a:off x="583784" y="6082151"/>
              <a:ext cx="108794" cy="50212"/>
            </a:xfrm>
            <a:custGeom>
              <a:avLst/>
              <a:gdLst>
                <a:gd name="connsiteX0" fmla="*/ 0 w 108794"/>
                <a:gd name="connsiteY0" fmla="*/ 0 h 50212"/>
                <a:gd name="connsiteX1" fmla="*/ 54397 w 108794"/>
                <a:gd name="connsiteY1" fmla="*/ 50213 h 50212"/>
                <a:gd name="connsiteX2" fmla="*/ 108795 w 108794"/>
                <a:gd name="connsiteY2" fmla="*/ 0 h 50212"/>
                <a:gd name="connsiteX3" fmla="*/ 0 w 108794"/>
                <a:gd name="connsiteY3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794" h="50212">
                  <a:moveTo>
                    <a:pt x="0" y="0"/>
                  </a:moveTo>
                  <a:cubicBezTo>
                    <a:pt x="2511" y="28454"/>
                    <a:pt x="25943" y="50213"/>
                    <a:pt x="54397" y="50213"/>
                  </a:cubicBezTo>
                  <a:cubicBezTo>
                    <a:pt x="82851" y="50213"/>
                    <a:pt x="106284" y="28454"/>
                    <a:pt x="10879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5B327445-A196-4AC4-B6BF-51E05558934E}"/>
                </a:ext>
              </a:extLst>
            </p:cNvPr>
            <p:cNvSpPr/>
            <p:nvPr/>
          </p:nvSpPr>
          <p:spPr>
            <a:xfrm>
              <a:off x="420592" y="5429383"/>
              <a:ext cx="435178" cy="451915"/>
            </a:xfrm>
            <a:custGeom>
              <a:avLst/>
              <a:gdLst>
                <a:gd name="connsiteX0" fmla="*/ 217589 w 435178"/>
                <a:gd name="connsiteY0" fmla="*/ 0 h 451915"/>
                <a:gd name="connsiteX1" fmla="*/ 217589 w 435178"/>
                <a:gd name="connsiteY1" fmla="*/ 0 h 451915"/>
                <a:gd name="connsiteX2" fmla="*/ 217589 w 435178"/>
                <a:gd name="connsiteY2" fmla="*/ 0 h 451915"/>
                <a:gd name="connsiteX3" fmla="*/ 0 w 435178"/>
                <a:gd name="connsiteY3" fmla="*/ 215078 h 451915"/>
                <a:gd name="connsiteX4" fmla="*/ 0 w 435178"/>
                <a:gd name="connsiteY4" fmla="*/ 222610 h 451915"/>
                <a:gd name="connsiteX5" fmla="*/ 15064 w 435178"/>
                <a:gd name="connsiteY5" fmla="*/ 297930 h 451915"/>
                <a:gd name="connsiteX6" fmla="*/ 52724 w 435178"/>
                <a:gd name="connsiteY6" fmla="*/ 359859 h 451915"/>
                <a:gd name="connsiteX7" fmla="*/ 103773 w 435178"/>
                <a:gd name="connsiteY7" fmla="*/ 442710 h 451915"/>
                <a:gd name="connsiteX8" fmla="*/ 118837 w 435178"/>
                <a:gd name="connsiteY8" fmla="*/ 451916 h 451915"/>
                <a:gd name="connsiteX9" fmla="*/ 316341 w 435178"/>
                <a:gd name="connsiteY9" fmla="*/ 451916 h 451915"/>
                <a:gd name="connsiteX10" fmla="*/ 331405 w 435178"/>
                <a:gd name="connsiteY10" fmla="*/ 442710 h 451915"/>
                <a:gd name="connsiteX11" fmla="*/ 382455 w 435178"/>
                <a:gd name="connsiteY11" fmla="*/ 359859 h 451915"/>
                <a:gd name="connsiteX12" fmla="*/ 420114 w 435178"/>
                <a:gd name="connsiteY12" fmla="*/ 297930 h 451915"/>
                <a:gd name="connsiteX13" fmla="*/ 435178 w 435178"/>
                <a:gd name="connsiteY13" fmla="*/ 222610 h 451915"/>
                <a:gd name="connsiteX14" fmla="*/ 435178 w 435178"/>
                <a:gd name="connsiteY14" fmla="*/ 215078 h 451915"/>
                <a:gd name="connsiteX15" fmla="*/ 217589 w 435178"/>
                <a:gd name="connsiteY15" fmla="*/ 0 h 451915"/>
                <a:gd name="connsiteX16" fmla="*/ 384965 w 435178"/>
                <a:gd name="connsiteY16" fmla="*/ 221774 h 451915"/>
                <a:gd name="connsiteX17" fmla="*/ 373249 w 435178"/>
                <a:gd name="connsiteY17" fmla="*/ 280355 h 451915"/>
                <a:gd name="connsiteX18" fmla="*/ 344795 w 435178"/>
                <a:gd name="connsiteY18" fmla="*/ 326384 h 451915"/>
                <a:gd name="connsiteX19" fmla="*/ 296256 w 435178"/>
                <a:gd name="connsiteY19" fmla="*/ 401703 h 451915"/>
                <a:gd name="connsiteX20" fmla="*/ 217589 w 435178"/>
                <a:gd name="connsiteY20" fmla="*/ 401703 h 451915"/>
                <a:gd name="connsiteX21" fmla="*/ 139759 w 435178"/>
                <a:gd name="connsiteY21" fmla="*/ 401703 h 451915"/>
                <a:gd name="connsiteX22" fmla="*/ 91220 w 435178"/>
                <a:gd name="connsiteY22" fmla="*/ 326384 h 451915"/>
                <a:gd name="connsiteX23" fmla="*/ 62766 w 435178"/>
                <a:gd name="connsiteY23" fmla="*/ 280355 h 451915"/>
                <a:gd name="connsiteX24" fmla="*/ 51050 w 435178"/>
                <a:gd name="connsiteY24" fmla="*/ 221774 h 451915"/>
                <a:gd name="connsiteX25" fmla="*/ 51050 w 435178"/>
                <a:gd name="connsiteY25" fmla="*/ 215078 h 451915"/>
                <a:gd name="connsiteX26" fmla="*/ 218426 w 435178"/>
                <a:gd name="connsiteY26" fmla="*/ 49376 h 451915"/>
                <a:gd name="connsiteX27" fmla="*/ 218426 w 435178"/>
                <a:gd name="connsiteY27" fmla="*/ 49376 h 451915"/>
                <a:gd name="connsiteX28" fmla="*/ 218426 w 435178"/>
                <a:gd name="connsiteY28" fmla="*/ 49376 h 451915"/>
                <a:gd name="connsiteX29" fmla="*/ 218426 w 435178"/>
                <a:gd name="connsiteY29" fmla="*/ 49376 h 451915"/>
                <a:gd name="connsiteX30" fmla="*/ 218426 w 435178"/>
                <a:gd name="connsiteY30" fmla="*/ 49376 h 451915"/>
                <a:gd name="connsiteX31" fmla="*/ 218426 w 435178"/>
                <a:gd name="connsiteY31" fmla="*/ 49376 h 451915"/>
                <a:gd name="connsiteX32" fmla="*/ 218426 w 435178"/>
                <a:gd name="connsiteY32" fmla="*/ 49376 h 451915"/>
                <a:gd name="connsiteX33" fmla="*/ 385802 w 435178"/>
                <a:gd name="connsiteY33" fmla="*/ 215078 h 451915"/>
                <a:gd name="connsiteX34" fmla="*/ 385802 w 435178"/>
                <a:gd name="connsiteY34" fmla="*/ 221774 h 4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5178" h="451915">
                  <a:moveTo>
                    <a:pt x="217589" y="0"/>
                  </a:moveTo>
                  <a:cubicBezTo>
                    <a:pt x="217589" y="0"/>
                    <a:pt x="217589" y="0"/>
                    <a:pt x="217589" y="0"/>
                  </a:cubicBezTo>
                  <a:cubicBezTo>
                    <a:pt x="217589" y="0"/>
                    <a:pt x="217589" y="0"/>
                    <a:pt x="217589" y="0"/>
                  </a:cubicBezTo>
                  <a:cubicBezTo>
                    <a:pt x="98752" y="837"/>
                    <a:pt x="2511" y="96241"/>
                    <a:pt x="0" y="215078"/>
                  </a:cubicBezTo>
                  <a:lnTo>
                    <a:pt x="0" y="222610"/>
                  </a:lnTo>
                  <a:cubicBezTo>
                    <a:pt x="837" y="248554"/>
                    <a:pt x="5858" y="273660"/>
                    <a:pt x="15064" y="297930"/>
                  </a:cubicBezTo>
                  <a:cubicBezTo>
                    <a:pt x="24270" y="320526"/>
                    <a:pt x="36823" y="341448"/>
                    <a:pt x="52724" y="359859"/>
                  </a:cubicBezTo>
                  <a:cubicBezTo>
                    <a:pt x="72809" y="381618"/>
                    <a:pt x="94568" y="424299"/>
                    <a:pt x="103773" y="442710"/>
                  </a:cubicBezTo>
                  <a:cubicBezTo>
                    <a:pt x="106284" y="448568"/>
                    <a:pt x="112142" y="451916"/>
                    <a:pt x="118837" y="451916"/>
                  </a:cubicBezTo>
                  <a:lnTo>
                    <a:pt x="316341" y="451916"/>
                  </a:lnTo>
                  <a:cubicBezTo>
                    <a:pt x="323036" y="451916"/>
                    <a:pt x="328894" y="448568"/>
                    <a:pt x="331405" y="442710"/>
                  </a:cubicBezTo>
                  <a:cubicBezTo>
                    <a:pt x="340611" y="424299"/>
                    <a:pt x="362370" y="381618"/>
                    <a:pt x="382455" y="359859"/>
                  </a:cubicBezTo>
                  <a:cubicBezTo>
                    <a:pt x="398355" y="341448"/>
                    <a:pt x="411746" y="320526"/>
                    <a:pt x="420114" y="297930"/>
                  </a:cubicBezTo>
                  <a:cubicBezTo>
                    <a:pt x="429320" y="273660"/>
                    <a:pt x="434341" y="248554"/>
                    <a:pt x="435178" y="222610"/>
                  </a:cubicBezTo>
                  <a:lnTo>
                    <a:pt x="435178" y="215078"/>
                  </a:lnTo>
                  <a:cubicBezTo>
                    <a:pt x="432668" y="96241"/>
                    <a:pt x="336426" y="837"/>
                    <a:pt x="217589" y="0"/>
                  </a:cubicBezTo>
                  <a:close/>
                  <a:moveTo>
                    <a:pt x="384965" y="221774"/>
                  </a:moveTo>
                  <a:cubicBezTo>
                    <a:pt x="384129" y="241859"/>
                    <a:pt x="379944" y="261944"/>
                    <a:pt x="373249" y="280355"/>
                  </a:cubicBezTo>
                  <a:cubicBezTo>
                    <a:pt x="366554" y="297093"/>
                    <a:pt x="357348" y="312994"/>
                    <a:pt x="344795" y="326384"/>
                  </a:cubicBezTo>
                  <a:cubicBezTo>
                    <a:pt x="325547" y="349816"/>
                    <a:pt x="308809" y="374923"/>
                    <a:pt x="296256" y="401703"/>
                  </a:cubicBezTo>
                  <a:lnTo>
                    <a:pt x="217589" y="401703"/>
                  </a:lnTo>
                  <a:lnTo>
                    <a:pt x="139759" y="401703"/>
                  </a:lnTo>
                  <a:cubicBezTo>
                    <a:pt x="126369" y="374923"/>
                    <a:pt x="109631" y="349816"/>
                    <a:pt x="91220" y="326384"/>
                  </a:cubicBezTo>
                  <a:cubicBezTo>
                    <a:pt x="79504" y="312994"/>
                    <a:pt x="69461" y="297093"/>
                    <a:pt x="62766" y="280355"/>
                  </a:cubicBezTo>
                  <a:cubicBezTo>
                    <a:pt x="55234" y="261944"/>
                    <a:pt x="51887" y="241859"/>
                    <a:pt x="51050" y="221774"/>
                  </a:cubicBezTo>
                  <a:lnTo>
                    <a:pt x="51050" y="215078"/>
                  </a:lnTo>
                  <a:cubicBezTo>
                    <a:pt x="52724" y="123858"/>
                    <a:pt x="127206" y="50213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218426" y="49376"/>
                    <a:pt x="218426" y="49376"/>
                    <a:pt x="218426" y="49376"/>
                  </a:cubicBezTo>
                  <a:cubicBezTo>
                    <a:pt x="218426" y="49376"/>
                    <a:pt x="218426" y="49376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309646" y="50213"/>
                    <a:pt x="384129" y="123022"/>
                    <a:pt x="385802" y="215078"/>
                  </a:cubicBezTo>
                  <a:lnTo>
                    <a:pt x="385802" y="221774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1902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Blocks, Banners and Text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9356E6D-A3C0-4B18-A748-2CB878DB3E5A}"/>
              </a:ext>
            </a:extLst>
          </p:cNvPr>
          <p:cNvSpPr/>
          <p:nvPr/>
        </p:nvSpPr>
        <p:spPr>
          <a:xfrm>
            <a:off x="952926" y="1553093"/>
            <a:ext cx="706349" cy="1439722"/>
          </a:xfrm>
          <a:custGeom>
            <a:avLst/>
            <a:gdLst>
              <a:gd name="connsiteX0" fmla="*/ 0 w 650082"/>
              <a:gd name="connsiteY0" fmla="*/ 0 h 1407319"/>
              <a:gd name="connsiteX1" fmla="*/ 650082 w 650082"/>
              <a:gd name="connsiteY1" fmla="*/ 792956 h 1407319"/>
              <a:gd name="connsiteX2" fmla="*/ 647700 w 650082"/>
              <a:gd name="connsiteY2" fmla="*/ 1407319 h 1407319"/>
              <a:gd name="connsiteX3" fmla="*/ 2382 w 650082"/>
              <a:gd name="connsiteY3" fmla="*/ 931069 h 1407319"/>
              <a:gd name="connsiteX4" fmla="*/ 0 w 650082"/>
              <a:gd name="connsiteY4" fmla="*/ 0 h 1407319"/>
              <a:gd name="connsiteX0" fmla="*/ 793 w 650875"/>
              <a:gd name="connsiteY0" fmla="*/ 0 h 1407319"/>
              <a:gd name="connsiteX1" fmla="*/ 650875 w 650875"/>
              <a:gd name="connsiteY1" fmla="*/ 792956 h 1407319"/>
              <a:gd name="connsiteX2" fmla="*/ 648493 w 650875"/>
              <a:gd name="connsiteY2" fmla="*/ 1407319 h 1407319"/>
              <a:gd name="connsiteX3" fmla="*/ 0 w 650875"/>
              <a:gd name="connsiteY3" fmla="*/ 924719 h 1407319"/>
              <a:gd name="connsiteX4" fmla="*/ 793 w 650875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7100 h 1407319"/>
              <a:gd name="connsiteX4" fmla="*/ 3174 w 653256"/>
              <a:gd name="connsiteY4" fmla="*/ 0 h 1407319"/>
              <a:gd name="connsiteX0" fmla="*/ 3174 w 653256"/>
              <a:gd name="connsiteY0" fmla="*/ 0 h 1407319"/>
              <a:gd name="connsiteX1" fmla="*/ 653256 w 653256"/>
              <a:gd name="connsiteY1" fmla="*/ 792956 h 1407319"/>
              <a:gd name="connsiteX2" fmla="*/ 650874 w 653256"/>
              <a:gd name="connsiteY2" fmla="*/ 1407319 h 1407319"/>
              <a:gd name="connsiteX3" fmla="*/ 0 w 653256"/>
              <a:gd name="connsiteY3" fmla="*/ 929481 h 1407319"/>
              <a:gd name="connsiteX4" fmla="*/ 3174 w 653256"/>
              <a:gd name="connsiteY4" fmla="*/ 0 h 1407319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8"/>
              <a:gd name="connsiteX1" fmla="*/ 654867 w 654867"/>
              <a:gd name="connsiteY1" fmla="*/ 790575 h 1404938"/>
              <a:gd name="connsiteX2" fmla="*/ 652485 w 654867"/>
              <a:gd name="connsiteY2" fmla="*/ 1404938 h 1404938"/>
              <a:gd name="connsiteX3" fmla="*/ 1611 w 654867"/>
              <a:gd name="connsiteY3" fmla="*/ 927100 h 1404938"/>
              <a:gd name="connsiteX4" fmla="*/ 22 w 654867"/>
              <a:gd name="connsiteY4" fmla="*/ 0 h 1404938"/>
              <a:gd name="connsiteX0" fmla="*/ 22 w 654867"/>
              <a:gd name="connsiteY0" fmla="*/ 0 h 1407319"/>
              <a:gd name="connsiteX1" fmla="*/ 654867 w 654867"/>
              <a:gd name="connsiteY1" fmla="*/ 792956 h 1407319"/>
              <a:gd name="connsiteX2" fmla="*/ 652485 w 654867"/>
              <a:gd name="connsiteY2" fmla="*/ 1407319 h 1407319"/>
              <a:gd name="connsiteX3" fmla="*/ 1611 w 654867"/>
              <a:gd name="connsiteY3" fmla="*/ 929481 h 1407319"/>
              <a:gd name="connsiteX4" fmla="*/ 22 w 654867"/>
              <a:gd name="connsiteY4" fmla="*/ 0 h 1407319"/>
              <a:gd name="connsiteX0" fmla="*/ 22 w 654867"/>
              <a:gd name="connsiteY0" fmla="*/ 0 h 1404937"/>
              <a:gd name="connsiteX1" fmla="*/ 654867 w 654867"/>
              <a:gd name="connsiteY1" fmla="*/ 790574 h 1404937"/>
              <a:gd name="connsiteX2" fmla="*/ 652485 w 654867"/>
              <a:gd name="connsiteY2" fmla="*/ 1404937 h 1404937"/>
              <a:gd name="connsiteX3" fmla="*/ 1611 w 654867"/>
              <a:gd name="connsiteY3" fmla="*/ 927099 h 1404937"/>
              <a:gd name="connsiteX4" fmla="*/ 22 w 654867"/>
              <a:gd name="connsiteY4" fmla="*/ 0 h 1404937"/>
              <a:gd name="connsiteX0" fmla="*/ 22 w 654867"/>
              <a:gd name="connsiteY0" fmla="*/ 0 h 1409700"/>
              <a:gd name="connsiteX1" fmla="*/ 654867 w 654867"/>
              <a:gd name="connsiteY1" fmla="*/ 795337 h 1409700"/>
              <a:gd name="connsiteX2" fmla="*/ 652485 w 654867"/>
              <a:gd name="connsiteY2" fmla="*/ 1409700 h 1409700"/>
              <a:gd name="connsiteX3" fmla="*/ 1611 w 654867"/>
              <a:gd name="connsiteY3" fmla="*/ 931862 h 1409700"/>
              <a:gd name="connsiteX4" fmla="*/ 22 w 654867"/>
              <a:gd name="connsiteY4" fmla="*/ 0 h 1409700"/>
              <a:gd name="connsiteX0" fmla="*/ 22 w 654867"/>
              <a:gd name="connsiteY0" fmla="*/ 0 h 1407318"/>
              <a:gd name="connsiteX1" fmla="*/ 654867 w 654867"/>
              <a:gd name="connsiteY1" fmla="*/ 792955 h 1407318"/>
              <a:gd name="connsiteX2" fmla="*/ 652485 w 654867"/>
              <a:gd name="connsiteY2" fmla="*/ 1407318 h 1407318"/>
              <a:gd name="connsiteX3" fmla="*/ 1611 w 654867"/>
              <a:gd name="connsiteY3" fmla="*/ 929480 h 1407318"/>
              <a:gd name="connsiteX4" fmla="*/ 22 w 654867"/>
              <a:gd name="connsiteY4" fmla="*/ 0 h 1407318"/>
              <a:gd name="connsiteX0" fmla="*/ 22 w 654867"/>
              <a:gd name="connsiteY0" fmla="*/ 0 h 1404936"/>
              <a:gd name="connsiteX1" fmla="*/ 654867 w 654867"/>
              <a:gd name="connsiteY1" fmla="*/ 792955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4936"/>
              <a:gd name="connsiteX1" fmla="*/ 654867 w 654867"/>
              <a:gd name="connsiteY1" fmla="*/ 799348 h 1404936"/>
              <a:gd name="connsiteX2" fmla="*/ 652485 w 654867"/>
              <a:gd name="connsiteY2" fmla="*/ 1404936 h 1404936"/>
              <a:gd name="connsiteX3" fmla="*/ 1611 w 654867"/>
              <a:gd name="connsiteY3" fmla="*/ 929480 h 1404936"/>
              <a:gd name="connsiteX4" fmla="*/ 22 w 654867"/>
              <a:gd name="connsiteY4" fmla="*/ 0 h 1404936"/>
              <a:gd name="connsiteX0" fmla="*/ 22 w 654867"/>
              <a:gd name="connsiteY0" fmla="*/ 0 h 1407067"/>
              <a:gd name="connsiteX1" fmla="*/ 654867 w 654867"/>
              <a:gd name="connsiteY1" fmla="*/ 799348 h 1407067"/>
              <a:gd name="connsiteX2" fmla="*/ 652485 w 654867"/>
              <a:gd name="connsiteY2" fmla="*/ 1407067 h 1407067"/>
              <a:gd name="connsiteX3" fmla="*/ 1611 w 654867"/>
              <a:gd name="connsiteY3" fmla="*/ 929480 h 1407067"/>
              <a:gd name="connsiteX4" fmla="*/ 22 w 654867"/>
              <a:gd name="connsiteY4" fmla="*/ 0 h 14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867" h="1407067">
                <a:moveTo>
                  <a:pt x="22" y="0"/>
                </a:moveTo>
                <a:lnTo>
                  <a:pt x="654867" y="799348"/>
                </a:lnTo>
                <a:lnTo>
                  <a:pt x="652485" y="1407067"/>
                </a:lnTo>
                <a:lnTo>
                  <a:pt x="1611" y="929480"/>
                </a:lnTo>
                <a:cubicBezTo>
                  <a:pt x="1875" y="621240"/>
                  <a:pt x="-242" y="308240"/>
                  <a:pt x="22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2737264-0BAA-4A07-B9AD-936F3E8A1017}"/>
              </a:ext>
            </a:extLst>
          </p:cNvPr>
          <p:cNvSpPr/>
          <p:nvPr/>
        </p:nvSpPr>
        <p:spPr>
          <a:xfrm>
            <a:off x="955498" y="2503332"/>
            <a:ext cx="706349" cy="1117845"/>
          </a:xfrm>
          <a:custGeom>
            <a:avLst/>
            <a:gdLst>
              <a:gd name="connsiteX0" fmla="*/ 0 w 650081"/>
              <a:gd name="connsiteY0" fmla="*/ 0 h 1088231"/>
              <a:gd name="connsiteX1" fmla="*/ 645318 w 650081"/>
              <a:gd name="connsiteY1" fmla="*/ 476250 h 1088231"/>
              <a:gd name="connsiteX2" fmla="*/ 650081 w 650081"/>
              <a:gd name="connsiteY2" fmla="*/ 1088231 h 1088231"/>
              <a:gd name="connsiteX3" fmla="*/ 0 w 650081"/>
              <a:gd name="connsiteY3" fmla="*/ 931068 h 1088231"/>
              <a:gd name="connsiteX4" fmla="*/ 0 w 650081"/>
              <a:gd name="connsiteY4" fmla="*/ 0 h 1088231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1068 h 1092493"/>
              <a:gd name="connsiteX4" fmla="*/ 0 w 650081"/>
              <a:gd name="connsiteY4" fmla="*/ 0 h 1092493"/>
              <a:gd name="connsiteX0" fmla="*/ 0 w 650081"/>
              <a:gd name="connsiteY0" fmla="*/ 0 h 1092493"/>
              <a:gd name="connsiteX1" fmla="*/ 645318 w 650081"/>
              <a:gd name="connsiteY1" fmla="*/ 476250 h 1092493"/>
              <a:gd name="connsiteX2" fmla="*/ 650081 w 650081"/>
              <a:gd name="connsiteY2" fmla="*/ 1092493 h 1092493"/>
              <a:gd name="connsiteX3" fmla="*/ 0 w 650081"/>
              <a:gd name="connsiteY3" fmla="*/ 933199 h 1092493"/>
              <a:gd name="connsiteX4" fmla="*/ 0 w 650081"/>
              <a:gd name="connsiteY4" fmla="*/ 0 h 10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081" h="1092493">
                <a:moveTo>
                  <a:pt x="0" y="0"/>
                </a:moveTo>
                <a:lnTo>
                  <a:pt x="645318" y="476250"/>
                </a:lnTo>
                <a:cubicBezTo>
                  <a:pt x="646906" y="680244"/>
                  <a:pt x="648493" y="888499"/>
                  <a:pt x="650081" y="1092493"/>
                </a:cubicBezTo>
                <a:lnTo>
                  <a:pt x="0" y="9331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3FCC00E9-6080-4362-9B7F-05478E85F5A8}"/>
              </a:ext>
            </a:extLst>
          </p:cNvPr>
          <p:cNvSpPr/>
          <p:nvPr/>
        </p:nvSpPr>
        <p:spPr>
          <a:xfrm>
            <a:off x="945970" y="3452832"/>
            <a:ext cx="713304" cy="955594"/>
          </a:xfrm>
          <a:custGeom>
            <a:avLst/>
            <a:gdLst>
              <a:gd name="connsiteX0" fmla="*/ 0 w 650082"/>
              <a:gd name="connsiteY0" fmla="*/ 926307 h 926307"/>
              <a:gd name="connsiteX1" fmla="*/ 650082 w 650082"/>
              <a:gd name="connsiteY1" fmla="*/ 771525 h 926307"/>
              <a:gd name="connsiteX2" fmla="*/ 650082 w 650082"/>
              <a:gd name="connsiteY2" fmla="*/ 157163 h 926307"/>
              <a:gd name="connsiteX3" fmla="*/ 2382 w 650082"/>
              <a:gd name="connsiteY3" fmla="*/ 0 h 926307"/>
              <a:gd name="connsiteX4" fmla="*/ 0 w 650082"/>
              <a:gd name="connsiteY4" fmla="*/ 926307 h 926307"/>
              <a:gd name="connsiteX0" fmla="*/ 2381 w 652463"/>
              <a:gd name="connsiteY0" fmla="*/ 926307 h 926307"/>
              <a:gd name="connsiteX1" fmla="*/ 652463 w 652463"/>
              <a:gd name="connsiteY1" fmla="*/ 771525 h 926307"/>
              <a:gd name="connsiteX2" fmla="*/ 652463 w 652463"/>
              <a:gd name="connsiteY2" fmla="*/ 157163 h 926307"/>
              <a:gd name="connsiteX3" fmla="*/ 0 w 652463"/>
              <a:gd name="connsiteY3" fmla="*/ 0 h 926307"/>
              <a:gd name="connsiteX4" fmla="*/ 2381 w 652463"/>
              <a:gd name="connsiteY4" fmla="*/ 926307 h 926307"/>
              <a:gd name="connsiteX0" fmla="*/ 229 w 652692"/>
              <a:gd name="connsiteY0" fmla="*/ 926307 h 926307"/>
              <a:gd name="connsiteX1" fmla="*/ 652692 w 652692"/>
              <a:gd name="connsiteY1" fmla="*/ 771525 h 926307"/>
              <a:gd name="connsiteX2" fmla="*/ 652692 w 652692"/>
              <a:gd name="connsiteY2" fmla="*/ 157163 h 926307"/>
              <a:gd name="connsiteX3" fmla="*/ 229 w 652692"/>
              <a:gd name="connsiteY3" fmla="*/ 0 h 926307"/>
              <a:gd name="connsiteX4" fmla="*/ 229 w 652692"/>
              <a:gd name="connsiteY4" fmla="*/ 926307 h 926307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7163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28688 h 928688"/>
              <a:gd name="connsiteX1" fmla="*/ 654949 w 654949"/>
              <a:gd name="connsiteY1" fmla="*/ 771525 h 928688"/>
              <a:gd name="connsiteX2" fmla="*/ 654949 w 654949"/>
              <a:gd name="connsiteY2" fmla="*/ 154781 h 928688"/>
              <a:gd name="connsiteX3" fmla="*/ 2486 w 654949"/>
              <a:gd name="connsiteY3" fmla="*/ 0 h 928688"/>
              <a:gd name="connsiteX4" fmla="*/ 105 w 654949"/>
              <a:gd name="connsiteY4" fmla="*/ 928688 h 928688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4781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105 w 654949"/>
              <a:gd name="connsiteY0" fmla="*/ 930820 h 930820"/>
              <a:gd name="connsiteX1" fmla="*/ 654949 w 654949"/>
              <a:gd name="connsiteY1" fmla="*/ 771525 h 930820"/>
              <a:gd name="connsiteX2" fmla="*/ 654949 w 654949"/>
              <a:gd name="connsiteY2" fmla="*/ 159042 h 930820"/>
              <a:gd name="connsiteX3" fmla="*/ 2486 w 654949"/>
              <a:gd name="connsiteY3" fmla="*/ 0 h 930820"/>
              <a:gd name="connsiteX4" fmla="*/ 105 w 654949"/>
              <a:gd name="connsiteY4" fmla="*/ 930820 h 930820"/>
              <a:gd name="connsiteX0" fmla="*/ 2034 w 656878"/>
              <a:gd name="connsiteY0" fmla="*/ 923838 h 923838"/>
              <a:gd name="connsiteX1" fmla="*/ 656878 w 656878"/>
              <a:gd name="connsiteY1" fmla="*/ 764543 h 923838"/>
              <a:gd name="connsiteX2" fmla="*/ 656878 w 656878"/>
              <a:gd name="connsiteY2" fmla="*/ 152060 h 923838"/>
              <a:gd name="connsiteX3" fmla="*/ 0 w 656878"/>
              <a:gd name="connsiteY3" fmla="*/ 0 h 923838"/>
              <a:gd name="connsiteX4" fmla="*/ 2034 w 656878"/>
              <a:gd name="connsiteY4" fmla="*/ 923838 h 923838"/>
              <a:gd name="connsiteX0" fmla="*/ 106 w 654950"/>
              <a:gd name="connsiteY0" fmla="*/ 926165 h 926165"/>
              <a:gd name="connsiteX1" fmla="*/ 654950 w 654950"/>
              <a:gd name="connsiteY1" fmla="*/ 766870 h 926165"/>
              <a:gd name="connsiteX2" fmla="*/ 654950 w 654950"/>
              <a:gd name="connsiteY2" fmla="*/ 154387 h 926165"/>
              <a:gd name="connsiteX3" fmla="*/ 2487 w 654950"/>
              <a:gd name="connsiteY3" fmla="*/ 0 h 926165"/>
              <a:gd name="connsiteX4" fmla="*/ 106 w 654950"/>
              <a:gd name="connsiteY4" fmla="*/ 926165 h 926165"/>
              <a:gd name="connsiteX0" fmla="*/ 2033 w 656877"/>
              <a:gd name="connsiteY0" fmla="*/ 928492 h 928492"/>
              <a:gd name="connsiteX1" fmla="*/ 656877 w 656877"/>
              <a:gd name="connsiteY1" fmla="*/ 769197 h 928492"/>
              <a:gd name="connsiteX2" fmla="*/ 656877 w 656877"/>
              <a:gd name="connsiteY2" fmla="*/ 156714 h 928492"/>
              <a:gd name="connsiteX3" fmla="*/ 0 w 656877"/>
              <a:gd name="connsiteY3" fmla="*/ 0 h 928492"/>
              <a:gd name="connsiteX4" fmla="*/ 2033 w 656877"/>
              <a:gd name="connsiteY4" fmla="*/ 928492 h 928492"/>
              <a:gd name="connsiteX0" fmla="*/ 2033 w 656877"/>
              <a:gd name="connsiteY0" fmla="*/ 931595 h 931595"/>
              <a:gd name="connsiteX1" fmla="*/ 656877 w 656877"/>
              <a:gd name="connsiteY1" fmla="*/ 772300 h 931595"/>
              <a:gd name="connsiteX2" fmla="*/ 656877 w 656877"/>
              <a:gd name="connsiteY2" fmla="*/ 159817 h 931595"/>
              <a:gd name="connsiteX3" fmla="*/ 0 w 656877"/>
              <a:gd name="connsiteY3" fmla="*/ 0 h 931595"/>
              <a:gd name="connsiteX4" fmla="*/ 2033 w 656877"/>
              <a:gd name="connsiteY4" fmla="*/ 931595 h 931595"/>
              <a:gd name="connsiteX0" fmla="*/ 6448 w 661292"/>
              <a:gd name="connsiteY0" fmla="*/ 933922 h 933922"/>
              <a:gd name="connsiteX1" fmla="*/ 661292 w 661292"/>
              <a:gd name="connsiteY1" fmla="*/ 774627 h 933922"/>
              <a:gd name="connsiteX2" fmla="*/ 661292 w 661292"/>
              <a:gd name="connsiteY2" fmla="*/ 162144 h 933922"/>
              <a:gd name="connsiteX3" fmla="*/ 0 w 661292"/>
              <a:gd name="connsiteY3" fmla="*/ 0 h 933922"/>
              <a:gd name="connsiteX4" fmla="*/ 6448 w 661292"/>
              <a:gd name="connsiteY4" fmla="*/ 933922 h 93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292" h="933922">
                <a:moveTo>
                  <a:pt x="6448" y="933922"/>
                </a:moveTo>
                <a:lnTo>
                  <a:pt x="661292" y="774627"/>
                </a:lnTo>
                <a:lnTo>
                  <a:pt x="661292" y="162144"/>
                </a:lnTo>
                <a:lnTo>
                  <a:pt x="0" y="0"/>
                </a:lnTo>
                <a:cubicBezTo>
                  <a:pt x="794" y="308769"/>
                  <a:pt x="5654" y="625153"/>
                  <a:pt x="6448" y="93392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81562AF3-4DA3-47ED-AB63-6F4550E3ED40}"/>
              </a:ext>
            </a:extLst>
          </p:cNvPr>
          <p:cNvSpPr/>
          <p:nvPr/>
        </p:nvSpPr>
        <p:spPr>
          <a:xfrm>
            <a:off x="952737" y="4242998"/>
            <a:ext cx="707258" cy="1115865"/>
          </a:xfrm>
          <a:custGeom>
            <a:avLst/>
            <a:gdLst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7163 h 1085850"/>
              <a:gd name="connsiteX4" fmla="*/ 2381 w 652463"/>
              <a:gd name="connsiteY4" fmla="*/ 1085850 h 1085850"/>
              <a:gd name="connsiteX0" fmla="*/ 2381 w 652463"/>
              <a:gd name="connsiteY0" fmla="*/ 1085850 h 1085850"/>
              <a:gd name="connsiteX1" fmla="*/ 652463 w 652463"/>
              <a:gd name="connsiteY1" fmla="*/ 614363 h 1085850"/>
              <a:gd name="connsiteX2" fmla="*/ 652463 w 652463"/>
              <a:gd name="connsiteY2" fmla="*/ 0 h 1085850"/>
              <a:gd name="connsiteX3" fmla="*/ 0 w 652463"/>
              <a:gd name="connsiteY3" fmla="*/ 152401 h 1085850"/>
              <a:gd name="connsiteX4" fmla="*/ 2381 w 652463"/>
              <a:gd name="connsiteY4" fmla="*/ 1085850 h 1085850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4782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2463 w 652463"/>
              <a:gd name="connsiteY1" fmla="*/ 616744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2463"/>
              <a:gd name="connsiteY0" fmla="*/ 1088231 h 1088231"/>
              <a:gd name="connsiteX1" fmla="*/ 650814 w 652463"/>
              <a:gd name="connsiteY1" fmla="*/ 610351 h 1088231"/>
              <a:gd name="connsiteX2" fmla="*/ 652463 w 652463"/>
              <a:gd name="connsiteY2" fmla="*/ 0 h 1088231"/>
              <a:gd name="connsiteX3" fmla="*/ 0 w 652463"/>
              <a:gd name="connsiteY3" fmla="*/ 159545 h 1088231"/>
              <a:gd name="connsiteX4" fmla="*/ 2381 w 652463"/>
              <a:gd name="connsiteY4" fmla="*/ 1088231 h 1088231"/>
              <a:gd name="connsiteX0" fmla="*/ 2381 w 653126"/>
              <a:gd name="connsiteY0" fmla="*/ 1088231 h 1088231"/>
              <a:gd name="connsiteX1" fmla="*/ 653013 w 653126"/>
              <a:gd name="connsiteY1" fmla="*/ 612678 h 1088231"/>
              <a:gd name="connsiteX2" fmla="*/ 652463 w 653126"/>
              <a:gd name="connsiteY2" fmla="*/ 0 h 1088231"/>
              <a:gd name="connsiteX3" fmla="*/ 0 w 653126"/>
              <a:gd name="connsiteY3" fmla="*/ 159545 h 1088231"/>
              <a:gd name="connsiteX4" fmla="*/ 2381 w 653126"/>
              <a:gd name="connsiteY4" fmla="*/ 1088231 h 1088231"/>
              <a:gd name="connsiteX0" fmla="*/ 252 w 653196"/>
              <a:gd name="connsiteY0" fmla="*/ 1090558 h 1090558"/>
              <a:gd name="connsiteX1" fmla="*/ 653083 w 653196"/>
              <a:gd name="connsiteY1" fmla="*/ 612678 h 1090558"/>
              <a:gd name="connsiteX2" fmla="*/ 652533 w 653196"/>
              <a:gd name="connsiteY2" fmla="*/ 0 h 1090558"/>
              <a:gd name="connsiteX3" fmla="*/ 70 w 653196"/>
              <a:gd name="connsiteY3" fmla="*/ 159545 h 1090558"/>
              <a:gd name="connsiteX4" fmla="*/ 252 w 653196"/>
              <a:gd name="connsiteY4" fmla="*/ 1090558 h 10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96" h="1090558">
                <a:moveTo>
                  <a:pt x="252" y="1090558"/>
                </a:moveTo>
                <a:lnTo>
                  <a:pt x="653083" y="612678"/>
                </a:lnTo>
                <a:cubicBezTo>
                  <a:pt x="653633" y="409228"/>
                  <a:pt x="651983" y="203450"/>
                  <a:pt x="652533" y="0"/>
                </a:cubicBezTo>
                <a:lnTo>
                  <a:pt x="70" y="159545"/>
                </a:lnTo>
                <a:cubicBezTo>
                  <a:pt x="864" y="470695"/>
                  <a:pt x="-542" y="784171"/>
                  <a:pt x="252" y="109055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078665DF-0F61-4ACA-B0FE-CF90FFC2D193}"/>
              </a:ext>
            </a:extLst>
          </p:cNvPr>
          <p:cNvSpPr/>
          <p:nvPr/>
        </p:nvSpPr>
        <p:spPr>
          <a:xfrm>
            <a:off x="958065" y="4862894"/>
            <a:ext cx="703781" cy="1443826"/>
          </a:xfrm>
          <a:custGeom>
            <a:avLst/>
            <a:gdLst>
              <a:gd name="connsiteX0" fmla="*/ 0 w 652463"/>
              <a:gd name="connsiteY0" fmla="*/ 1402556 h 1402556"/>
              <a:gd name="connsiteX1" fmla="*/ 650082 w 652463"/>
              <a:gd name="connsiteY1" fmla="*/ 611981 h 1402556"/>
              <a:gd name="connsiteX2" fmla="*/ 652463 w 652463"/>
              <a:gd name="connsiteY2" fmla="*/ 0 h 1402556"/>
              <a:gd name="connsiteX3" fmla="*/ 0 w 652463"/>
              <a:gd name="connsiteY3" fmla="*/ 471487 h 1402556"/>
              <a:gd name="connsiteX4" fmla="*/ 0 w 652463"/>
              <a:gd name="connsiteY4" fmla="*/ 1402556 h 1402556"/>
              <a:gd name="connsiteX0" fmla="*/ 0 w 652463"/>
              <a:gd name="connsiteY0" fmla="*/ 1406819 h 1406819"/>
              <a:gd name="connsiteX1" fmla="*/ 650082 w 652463"/>
              <a:gd name="connsiteY1" fmla="*/ 616244 h 1406819"/>
              <a:gd name="connsiteX2" fmla="*/ 652463 w 652463"/>
              <a:gd name="connsiteY2" fmla="*/ 0 h 1406819"/>
              <a:gd name="connsiteX3" fmla="*/ 0 w 652463"/>
              <a:gd name="connsiteY3" fmla="*/ 475750 h 1406819"/>
              <a:gd name="connsiteX4" fmla="*/ 0 w 652463"/>
              <a:gd name="connsiteY4" fmla="*/ 1406819 h 1406819"/>
              <a:gd name="connsiteX0" fmla="*/ 0 w 652463"/>
              <a:gd name="connsiteY0" fmla="*/ 1408950 h 1408950"/>
              <a:gd name="connsiteX1" fmla="*/ 650082 w 652463"/>
              <a:gd name="connsiteY1" fmla="*/ 618375 h 1408950"/>
              <a:gd name="connsiteX2" fmla="*/ 652463 w 652463"/>
              <a:gd name="connsiteY2" fmla="*/ 0 h 1408950"/>
              <a:gd name="connsiteX3" fmla="*/ 0 w 652463"/>
              <a:gd name="connsiteY3" fmla="*/ 477881 h 1408950"/>
              <a:gd name="connsiteX4" fmla="*/ 0 w 652463"/>
              <a:gd name="connsiteY4" fmla="*/ 1408950 h 1408950"/>
              <a:gd name="connsiteX0" fmla="*/ 0 w 652463"/>
              <a:gd name="connsiteY0" fmla="*/ 1411081 h 1411081"/>
              <a:gd name="connsiteX1" fmla="*/ 650082 w 652463"/>
              <a:gd name="connsiteY1" fmla="*/ 620506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2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48427 w 652463"/>
              <a:gd name="connsiteY1" fmla="*/ 616244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4113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  <a:gd name="connsiteX0" fmla="*/ 0 w 652463"/>
              <a:gd name="connsiteY0" fmla="*/ 1411081 h 1411081"/>
              <a:gd name="connsiteX1" fmla="*/ 650083 w 652463"/>
              <a:gd name="connsiteY1" fmla="*/ 611982 h 1411081"/>
              <a:gd name="connsiteX2" fmla="*/ 652463 w 652463"/>
              <a:gd name="connsiteY2" fmla="*/ 0 h 1411081"/>
              <a:gd name="connsiteX3" fmla="*/ 0 w 652463"/>
              <a:gd name="connsiteY3" fmla="*/ 480012 h 1411081"/>
              <a:gd name="connsiteX4" fmla="*/ 0 w 652463"/>
              <a:gd name="connsiteY4" fmla="*/ 1411081 h 141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463" h="1411081">
                <a:moveTo>
                  <a:pt x="0" y="1411081"/>
                </a:moveTo>
                <a:lnTo>
                  <a:pt x="650083" y="611982"/>
                </a:lnTo>
                <a:cubicBezTo>
                  <a:pt x="650877" y="407988"/>
                  <a:pt x="651669" y="203994"/>
                  <a:pt x="652463" y="0"/>
                </a:cubicBezTo>
                <a:lnTo>
                  <a:pt x="0" y="480012"/>
                </a:lnTo>
                <a:lnTo>
                  <a:pt x="0" y="14110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63E155E-9BBE-41F7-A05F-D41CEC1B38B2}"/>
              </a:ext>
            </a:extLst>
          </p:cNvPr>
          <p:cNvSpPr/>
          <p:nvPr/>
        </p:nvSpPr>
        <p:spPr>
          <a:xfrm>
            <a:off x="0" y="1556342"/>
            <a:ext cx="957273" cy="949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9F4FDBB-4386-46F5-8FBE-3A4F7DC9C203}"/>
              </a:ext>
            </a:extLst>
          </p:cNvPr>
          <p:cNvSpPr/>
          <p:nvPr/>
        </p:nvSpPr>
        <p:spPr>
          <a:xfrm>
            <a:off x="0" y="2506255"/>
            <a:ext cx="957273" cy="9499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1B5CC10-1BA0-4D7A-8106-6324A1106FEE}"/>
              </a:ext>
            </a:extLst>
          </p:cNvPr>
          <p:cNvSpPr/>
          <p:nvPr/>
        </p:nvSpPr>
        <p:spPr>
          <a:xfrm>
            <a:off x="0" y="3456169"/>
            <a:ext cx="957273" cy="9499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BE3F867-B9D5-4685-B4C1-065B9C9438E3}"/>
              </a:ext>
            </a:extLst>
          </p:cNvPr>
          <p:cNvSpPr/>
          <p:nvPr/>
        </p:nvSpPr>
        <p:spPr>
          <a:xfrm>
            <a:off x="0" y="4406082"/>
            <a:ext cx="957273" cy="949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14294D6-3EF6-495C-A3F4-2EF7BAB59694}"/>
              </a:ext>
            </a:extLst>
          </p:cNvPr>
          <p:cNvSpPr/>
          <p:nvPr/>
        </p:nvSpPr>
        <p:spPr>
          <a:xfrm>
            <a:off x="0" y="5355996"/>
            <a:ext cx="957273" cy="9499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A941FDE-91F7-49B2-92DC-9FD544C1ECFF}"/>
              </a:ext>
            </a:extLst>
          </p:cNvPr>
          <p:cNvSpPr/>
          <p:nvPr/>
        </p:nvSpPr>
        <p:spPr>
          <a:xfrm>
            <a:off x="1650715" y="2362014"/>
            <a:ext cx="7493285" cy="627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A8D9F2D-1527-4D94-8DC4-1DE9E9D54CAC}"/>
              </a:ext>
            </a:extLst>
          </p:cNvPr>
          <p:cNvSpPr/>
          <p:nvPr/>
        </p:nvSpPr>
        <p:spPr>
          <a:xfrm>
            <a:off x="1650715" y="2989659"/>
            <a:ext cx="7493285" cy="627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2E6762-6409-4859-804A-B707AE98B381}"/>
              </a:ext>
            </a:extLst>
          </p:cNvPr>
          <p:cNvSpPr/>
          <p:nvPr/>
        </p:nvSpPr>
        <p:spPr>
          <a:xfrm>
            <a:off x="1650715" y="3617303"/>
            <a:ext cx="7493285" cy="6276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721523B-B3EC-43F7-836F-E6CDC54AB52F}"/>
              </a:ext>
            </a:extLst>
          </p:cNvPr>
          <p:cNvSpPr/>
          <p:nvPr/>
        </p:nvSpPr>
        <p:spPr>
          <a:xfrm>
            <a:off x="1650715" y="4244948"/>
            <a:ext cx="7493285" cy="6276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AEB3787-0023-465F-A036-28A3559EA5A5}"/>
              </a:ext>
            </a:extLst>
          </p:cNvPr>
          <p:cNvSpPr/>
          <p:nvPr/>
        </p:nvSpPr>
        <p:spPr>
          <a:xfrm>
            <a:off x="1650715" y="4872593"/>
            <a:ext cx="7493285" cy="6276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0030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9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9" name="Arrow: Pentagon 138">
            <a:extLst>
              <a:ext uri="{FF2B5EF4-FFF2-40B4-BE49-F238E27FC236}">
                <a16:creationId xmlns:a16="http://schemas.microsoft.com/office/drawing/2014/main" id="{AAC82DBC-8132-4625-BD4C-71B538EA23A7}"/>
              </a:ext>
            </a:extLst>
          </p:cNvPr>
          <p:cNvSpPr/>
          <p:nvPr/>
        </p:nvSpPr>
        <p:spPr>
          <a:xfrm>
            <a:off x="1650715" y="2362014"/>
            <a:ext cx="2213306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140" name="Arrow: Pentagon 139">
            <a:extLst>
              <a:ext uri="{FF2B5EF4-FFF2-40B4-BE49-F238E27FC236}">
                <a16:creationId xmlns:a16="http://schemas.microsoft.com/office/drawing/2014/main" id="{DFE8CA53-3591-476A-8524-615E2858DCAB}"/>
              </a:ext>
            </a:extLst>
          </p:cNvPr>
          <p:cNvSpPr/>
          <p:nvPr/>
        </p:nvSpPr>
        <p:spPr>
          <a:xfrm>
            <a:off x="1650716" y="2989415"/>
            <a:ext cx="2213307" cy="627889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Lorem Ipsum</a:t>
            </a:r>
          </a:p>
        </p:txBody>
      </p:sp>
      <p:sp>
        <p:nvSpPr>
          <p:cNvPr id="141" name="Arrow: Pentagon 140">
            <a:extLst>
              <a:ext uri="{FF2B5EF4-FFF2-40B4-BE49-F238E27FC236}">
                <a16:creationId xmlns:a16="http://schemas.microsoft.com/office/drawing/2014/main" id="{ED2A7E07-5F51-4F0D-96EF-18826AEB4D12}"/>
              </a:ext>
            </a:extLst>
          </p:cNvPr>
          <p:cNvSpPr/>
          <p:nvPr/>
        </p:nvSpPr>
        <p:spPr>
          <a:xfrm>
            <a:off x="1650715" y="361730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 dirty="0">
                <a:solidFill>
                  <a:prstClr val="white"/>
                </a:solidFill>
              </a:rPr>
              <a:t>Lorem Ipsum</a:t>
            </a:r>
          </a:p>
        </p:txBody>
      </p:sp>
      <p:sp>
        <p:nvSpPr>
          <p:cNvPr id="142" name="Arrow: Pentagon 141">
            <a:extLst>
              <a:ext uri="{FF2B5EF4-FFF2-40B4-BE49-F238E27FC236}">
                <a16:creationId xmlns:a16="http://schemas.microsoft.com/office/drawing/2014/main" id="{A298F53A-C5CE-43DB-A4A3-93D740440B91}"/>
              </a:ext>
            </a:extLst>
          </p:cNvPr>
          <p:cNvSpPr/>
          <p:nvPr/>
        </p:nvSpPr>
        <p:spPr>
          <a:xfrm>
            <a:off x="1650715" y="4244704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>
                <a:solidFill>
                  <a:prstClr val="white"/>
                </a:solidFill>
              </a:rPr>
              <a:t>Lorem Ipsum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143" name="Arrow: Pentagon 142">
            <a:extLst>
              <a:ext uri="{FF2B5EF4-FFF2-40B4-BE49-F238E27FC236}">
                <a16:creationId xmlns:a16="http://schemas.microsoft.com/office/drawing/2014/main" id="{1FBC095B-0BAE-444D-9656-CE4D680B7E55}"/>
              </a:ext>
            </a:extLst>
          </p:cNvPr>
          <p:cNvSpPr/>
          <p:nvPr/>
        </p:nvSpPr>
        <p:spPr>
          <a:xfrm>
            <a:off x="1650715" y="4872593"/>
            <a:ext cx="2213308" cy="627645"/>
          </a:xfrm>
          <a:prstGeom prst="homePlate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53000">
                <a:schemeClr val="tx1">
                  <a:alpha val="2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tx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2100" b="1">
                <a:solidFill>
                  <a:prstClr val="white"/>
                </a:solidFill>
              </a:rPr>
              <a:t>Lorem Ipsum</a:t>
            </a:r>
            <a:endParaRPr lang="en-US" sz="2100" b="1" dirty="0">
              <a:solidFill>
                <a:prstClr val="white"/>
              </a:solidFill>
            </a:endParaRPr>
          </a:p>
        </p:txBody>
      </p:sp>
      <p:grpSp>
        <p:nvGrpSpPr>
          <p:cNvPr id="144" name="Graphic 11" descr="Rocket">
            <a:extLst>
              <a:ext uri="{FF2B5EF4-FFF2-40B4-BE49-F238E27FC236}">
                <a16:creationId xmlns:a16="http://schemas.microsoft.com/office/drawing/2014/main" id="{ABECDFFC-7B1B-4B49-A3B3-DF0870734FC3}"/>
              </a:ext>
            </a:extLst>
          </p:cNvPr>
          <p:cNvGrpSpPr/>
          <p:nvPr/>
        </p:nvGrpSpPr>
        <p:grpSpPr>
          <a:xfrm>
            <a:off x="177359" y="1729737"/>
            <a:ext cx="602555" cy="602555"/>
            <a:chOff x="236479" y="1234939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A3F5FE-E591-42C2-A1DE-24F9AADC2EA0}"/>
                </a:ext>
              </a:extLst>
            </p:cNvPr>
            <p:cNvSpPr/>
            <p:nvPr/>
          </p:nvSpPr>
          <p:spPr>
            <a:xfrm>
              <a:off x="821459" y="1300806"/>
              <a:ext cx="153535" cy="147536"/>
            </a:xfrm>
            <a:custGeom>
              <a:avLst/>
              <a:gdLst>
                <a:gd name="connsiteX0" fmla="*/ 149802 w 153535"/>
                <a:gd name="connsiteY0" fmla="*/ 4430 h 147536"/>
                <a:gd name="connsiteX1" fmla="*/ 0 w 153535"/>
                <a:gd name="connsiteY1" fmla="*/ 22842 h 147536"/>
                <a:gd name="connsiteX2" fmla="*/ 68624 w 153535"/>
                <a:gd name="connsiteY2" fmla="*/ 77239 h 147536"/>
                <a:gd name="connsiteX3" fmla="*/ 123858 w 153535"/>
                <a:gd name="connsiteY3" fmla="*/ 147537 h 147536"/>
                <a:gd name="connsiteX4" fmla="*/ 149802 w 153535"/>
                <a:gd name="connsiteY4" fmla="*/ 4430 h 14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35" h="147536">
                  <a:moveTo>
                    <a:pt x="149802" y="4430"/>
                  </a:moveTo>
                  <a:cubicBezTo>
                    <a:pt x="138085" y="-7286"/>
                    <a:pt x="62766" y="6104"/>
                    <a:pt x="0" y="22842"/>
                  </a:cubicBezTo>
                  <a:cubicBezTo>
                    <a:pt x="22596" y="36232"/>
                    <a:pt x="46028" y="54643"/>
                    <a:pt x="68624" y="77239"/>
                  </a:cubicBezTo>
                  <a:cubicBezTo>
                    <a:pt x="92057" y="100672"/>
                    <a:pt x="110468" y="124104"/>
                    <a:pt x="123858" y="147537"/>
                  </a:cubicBezTo>
                  <a:cubicBezTo>
                    <a:pt x="140596" y="83097"/>
                    <a:pt x="162355" y="16147"/>
                    <a:pt x="149802" y="443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D0CDE02-6790-4902-810C-4C35D89A7C1A}"/>
                </a:ext>
              </a:extLst>
            </p:cNvPr>
            <p:cNvSpPr/>
            <p:nvPr/>
          </p:nvSpPr>
          <p:spPr>
            <a:xfrm>
              <a:off x="300975" y="1530880"/>
              <a:ext cx="204142" cy="195256"/>
            </a:xfrm>
            <a:custGeom>
              <a:avLst/>
              <a:gdLst>
                <a:gd name="connsiteX0" fmla="*/ 204143 w 204142"/>
                <a:gd name="connsiteY0" fmla="*/ 12867 h 195256"/>
                <a:gd name="connsiteX1" fmla="*/ 175689 w 204142"/>
                <a:gd name="connsiteY1" fmla="*/ 1988 h 195256"/>
                <a:gd name="connsiteX2" fmla="*/ 142213 w 204142"/>
                <a:gd name="connsiteY2" fmla="*/ 8683 h 195256"/>
                <a:gd name="connsiteX3" fmla="*/ 9149 w 204142"/>
                <a:gd name="connsiteY3" fmla="*/ 141747 h 195256"/>
                <a:gd name="connsiteX4" fmla="*/ 37603 w 204142"/>
                <a:gd name="connsiteY4" fmla="*/ 194470 h 195256"/>
                <a:gd name="connsiteX5" fmla="*/ 148908 w 204142"/>
                <a:gd name="connsiteY5" fmla="*/ 169364 h 195256"/>
                <a:gd name="connsiteX6" fmla="*/ 204143 w 204142"/>
                <a:gd name="connsiteY6" fmla="*/ 12867 h 19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142" h="195256">
                  <a:moveTo>
                    <a:pt x="204143" y="12867"/>
                  </a:moveTo>
                  <a:lnTo>
                    <a:pt x="175689" y="1988"/>
                  </a:lnTo>
                  <a:cubicBezTo>
                    <a:pt x="163972" y="-2197"/>
                    <a:pt x="151419" y="314"/>
                    <a:pt x="142213" y="8683"/>
                  </a:cubicBezTo>
                  <a:lnTo>
                    <a:pt x="9149" y="141747"/>
                  </a:lnTo>
                  <a:cubicBezTo>
                    <a:pt x="-12610" y="163506"/>
                    <a:pt x="7475" y="201166"/>
                    <a:pt x="37603" y="194470"/>
                  </a:cubicBezTo>
                  <a:lnTo>
                    <a:pt x="148908" y="169364"/>
                  </a:lnTo>
                  <a:cubicBezTo>
                    <a:pt x="158114" y="127520"/>
                    <a:pt x="173178" y="71449"/>
                    <a:pt x="204143" y="1286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B535C29-45E5-4D9A-B39E-68E3FC6A5D48}"/>
                </a:ext>
              </a:extLst>
            </p:cNvPr>
            <p:cNvSpPr/>
            <p:nvPr/>
          </p:nvSpPr>
          <p:spPr>
            <a:xfrm>
              <a:off x="546997" y="1762174"/>
              <a:ext cx="195642" cy="210368"/>
            </a:xfrm>
            <a:custGeom>
              <a:avLst/>
              <a:gdLst>
                <a:gd name="connsiteX0" fmla="*/ 179894 w 195642"/>
                <a:gd name="connsiteY0" fmla="*/ 0 h 210368"/>
                <a:gd name="connsiteX1" fmla="*/ 26744 w 195642"/>
                <a:gd name="connsiteY1" fmla="*/ 53560 h 210368"/>
                <a:gd name="connsiteX2" fmla="*/ 801 w 195642"/>
                <a:gd name="connsiteY2" fmla="*/ 172398 h 210368"/>
                <a:gd name="connsiteX3" fmla="*/ 53525 w 195642"/>
                <a:gd name="connsiteY3" fmla="*/ 200852 h 210368"/>
                <a:gd name="connsiteX4" fmla="*/ 186589 w 195642"/>
                <a:gd name="connsiteY4" fmla="*/ 67787 h 210368"/>
                <a:gd name="connsiteX5" fmla="*/ 193284 w 195642"/>
                <a:gd name="connsiteY5" fmla="*/ 34312 h 210368"/>
                <a:gd name="connsiteX6" fmla="*/ 179894 w 195642"/>
                <a:gd name="connsiteY6" fmla="*/ 0 h 21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642" h="210368">
                  <a:moveTo>
                    <a:pt x="179894" y="0"/>
                  </a:moveTo>
                  <a:cubicBezTo>
                    <a:pt x="123823" y="29291"/>
                    <a:pt x="70262" y="45192"/>
                    <a:pt x="26744" y="53560"/>
                  </a:cubicBezTo>
                  <a:lnTo>
                    <a:pt x="801" y="172398"/>
                  </a:lnTo>
                  <a:cubicBezTo>
                    <a:pt x="-5894" y="202525"/>
                    <a:pt x="30929" y="223447"/>
                    <a:pt x="53525" y="200852"/>
                  </a:cubicBezTo>
                  <a:lnTo>
                    <a:pt x="186589" y="67787"/>
                  </a:lnTo>
                  <a:cubicBezTo>
                    <a:pt x="194957" y="59419"/>
                    <a:pt x="198305" y="46028"/>
                    <a:pt x="193284" y="34312"/>
                  </a:cubicBezTo>
                  <a:lnTo>
                    <a:pt x="179894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97E91FB3-60BA-41A6-9C9D-652C15F96BEA}"/>
                </a:ext>
              </a:extLst>
            </p:cNvPr>
            <p:cNvSpPr/>
            <p:nvPr/>
          </p:nvSpPr>
          <p:spPr>
            <a:xfrm>
              <a:off x="479174" y="1338712"/>
              <a:ext cx="450242" cy="449405"/>
            </a:xfrm>
            <a:custGeom>
              <a:avLst/>
              <a:gdLst>
                <a:gd name="connsiteX0" fmla="*/ 297093 w 450242"/>
                <a:gd name="connsiteY0" fmla="*/ 0 h 449405"/>
                <a:gd name="connsiteX1" fmla="*/ 137249 w 450242"/>
                <a:gd name="connsiteY1" fmla="*/ 108795 h 449405"/>
                <a:gd name="connsiteX2" fmla="*/ 0 w 450242"/>
                <a:gd name="connsiteY2" fmla="*/ 397519 h 449405"/>
                <a:gd name="connsiteX3" fmla="*/ 51887 w 450242"/>
                <a:gd name="connsiteY3" fmla="*/ 449405 h 449405"/>
                <a:gd name="connsiteX4" fmla="*/ 341448 w 450242"/>
                <a:gd name="connsiteY4" fmla="*/ 312994 h 449405"/>
                <a:gd name="connsiteX5" fmla="*/ 450242 w 450242"/>
                <a:gd name="connsiteY5" fmla="*/ 153986 h 449405"/>
                <a:gd name="connsiteX6" fmla="*/ 386639 w 450242"/>
                <a:gd name="connsiteY6" fmla="*/ 61929 h 449405"/>
                <a:gd name="connsiteX7" fmla="*/ 297093 w 450242"/>
                <a:gd name="connsiteY7" fmla="*/ 0 h 449405"/>
                <a:gd name="connsiteX8" fmla="*/ 339774 w 450242"/>
                <a:gd name="connsiteY8" fmla="*/ 180766 h 449405"/>
                <a:gd name="connsiteX9" fmla="*/ 268639 w 450242"/>
                <a:gd name="connsiteY9" fmla="*/ 180766 h 449405"/>
                <a:gd name="connsiteX10" fmla="*/ 268639 w 450242"/>
                <a:gd name="connsiteY10" fmla="*/ 109631 h 449405"/>
                <a:gd name="connsiteX11" fmla="*/ 339774 w 450242"/>
                <a:gd name="connsiteY11" fmla="*/ 109631 h 449405"/>
                <a:gd name="connsiteX12" fmla="*/ 339774 w 450242"/>
                <a:gd name="connsiteY12" fmla="*/ 180766 h 44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0242" h="449405">
                  <a:moveTo>
                    <a:pt x="297093" y="0"/>
                  </a:moveTo>
                  <a:cubicBezTo>
                    <a:pt x="247717" y="20085"/>
                    <a:pt x="191646" y="54397"/>
                    <a:pt x="137249" y="108795"/>
                  </a:cubicBezTo>
                  <a:cubicBezTo>
                    <a:pt x="37660" y="208383"/>
                    <a:pt x="8369" y="328894"/>
                    <a:pt x="0" y="397519"/>
                  </a:cubicBezTo>
                  <a:lnTo>
                    <a:pt x="51887" y="449405"/>
                  </a:lnTo>
                  <a:cubicBezTo>
                    <a:pt x="120511" y="441036"/>
                    <a:pt x="241859" y="412582"/>
                    <a:pt x="341448" y="312994"/>
                  </a:cubicBezTo>
                  <a:cubicBezTo>
                    <a:pt x="395845" y="258596"/>
                    <a:pt x="430157" y="203362"/>
                    <a:pt x="450242" y="153986"/>
                  </a:cubicBezTo>
                  <a:cubicBezTo>
                    <a:pt x="439363" y="126369"/>
                    <a:pt x="417604" y="93731"/>
                    <a:pt x="386639" y="61929"/>
                  </a:cubicBezTo>
                  <a:cubicBezTo>
                    <a:pt x="356511" y="32638"/>
                    <a:pt x="324710" y="10879"/>
                    <a:pt x="297093" y="0"/>
                  </a:cubicBezTo>
                  <a:close/>
                  <a:moveTo>
                    <a:pt x="339774" y="180766"/>
                  </a:moveTo>
                  <a:cubicBezTo>
                    <a:pt x="320526" y="200015"/>
                    <a:pt x="288724" y="200015"/>
                    <a:pt x="268639" y="180766"/>
                  </a:cubicBezTo>
                  <a:cubicBezTo>
                    <a:pt x="249391" y="161518"/>
                    <a:pt x="249391" y="129717"/>
                    <a:pt x="268639" y="109631"/>
                  </a:cubicBezTo>
                  <a:cubicBezTo>
                    <a:pt x="287887" y="90383"/>
                    <a:pt x="319689" y="90383"/>
                    <a:pt x="339774" y="109631"/>
                  </a:cubicBezTo>
                  <a:cubicBezTo>
                    <a:pt x="359022" y="129717"/>
                    <a:pt x="359022" y="161518"/>
                    <a:pt x="339774" y="180766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89E6EF9-8E1B-42AD-880F-DFAFFE0AF6BF}"/>
                </a:ext>
              </a:extLst>
            </p:cNvPr>
            <p:cNvSpPr/>
            <p:nvPr/>
          </p:nvSpPr>
          <p:spPr>
            <a:xfrm>
              <a:off x="380604" y="1767491"/>
              <a:ext cx="119195" cy="119442"/>
            </a:xfrm>
            <a:custGeom>
              <a:avLst/>
              <a:gdLst>
                <a:gd name="connsiteX0" fmla="*/ 97733 w 119195"/>
                <a:gd name="connsiteY0" fmla="*/ 21463 h 119442"/>
                <a:gd name="connsiteX1" fmla="*/ 58399 w 119195"/>
                <a:gd name="connsiteY1" fmla="*/ 13094 h 119442"/>
                <a:gd name="connsiteX2" fmla="*/ 2328 w 119195"/>
                <a:gd name="connsiteY2" fmla="*/ 116867 h 119442"/>
                <a:gd name="connsiteX3" fmla="*/ 106102 w 119195"/>
                <a:gd name="connsiteY3" fmla="*/ 60796 h 119442"/>
                <a:gd name="connsiteX4" fmla="*/ 97733 w 119195"/>
                <a:gd name="connsiteY4" fmla="*/ 21463 h 11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195" h="119442">
                  <a:moveTo>
                    <a:pt x="97733" y="21463"/>
                  </a:moveTo>
                  <a:cubicBezTo>
                    <a:pt x="84343" y="8073"/>
                    <a:pt x="86016" y="-14523"/>
                    <a:pt x="58399" y="13094"/>
                  </a:cubicBezTo>
                  <a:cubicBezTo>
                    <a:pt x="30782" y="40711"/>
                    <a:pt x="-10225" y="103477"/>
                    <a:pt x="2328" y="116867"/>
                  </a:cubicBezTo>
                  <a:cubicBezTo>
                    <a:pt x="15718" y="130257"/>
                    <a:pt x="78485" y="88413"/>
                    <a:pt x="106102" y="60796"/>
                  </a:cubicBezTo>
                  <a:cubicBezTo>
                    <a:pt x="133719" y="32342"/>
                    <a:pt x="111123" y="34016"/>
                    <a:pt x="97733" y="21463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0" name="Graphic 5" descr="Head with gears">
            <a:extLst>
              <a:ext uri="{FF2B5EF4-FFF2-40B4-BE49-F238E27FC236}">
                <a16:creationId xmlns:a16="http://schemas.microsoft.com/office/drawing/2014/main" id="{16C93035-DB1B-4BD8-B3A7-859EED323880}"/>
              </a:ext>
            </a:extLst>
          </p:cNvPr>
          <p:cNvGrpSpPr/>
          <p:nvPr/>
        </p:nvGrpSpPr>
        <p:grpSpPr>
          <a:xfrm>
            <a:off x="177359" y="2678909"/>
            <a:ext cx="602555" cy="602555"/>
            <a:chOff x="236479" y="2300196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0E286DEC-A26A-4C6E-A1A5-A200CDB48F52}"/>
                </a:ext>
              </a:extLst>
            </p:cNvPr>
            <p:cNvSpPr/>
            <p:nvPr/>
          </p:nvSpPr>
          <p:spPr>
            <a:xfrm>
              <a:off x="595501" y="2465061"/>
              <a:ext cx="70298" cy="70298"/>
            </a:xfrm>
            <a:custGeom>
              <a:avLst/>
              <a:gdLst>
                <a:gd name="connsiteX0" fmla="*/ 35149 w 70298"/>
                <a:gd name="connsiteY0" fmla="*/ 0 h 70298"/>
                <a:gd name="connsiteX1" fmla="*/ 0 w 70298"/>
                <a:gd name="connsiteY1" fmla="*/ 35149 h 70298"/>
                <a:gd name="connsiteX2" fmla="*/ 35149 w 70298"/>
                <a:gd name="connsiteY2" fmla="*/ 70298 h 70298"/>
                <a:gd name="connsiteX3" fmla="*/ 70298 w 70298"/>
                <a:gd name="connsiteY3" fmla="*/ 35149 h 70298"/>
                <a:gd name="connsiteX4" fmla="*/ 35149 w 70298"/>
                <a:gd name="connsiteY4" fmla="*/ 0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35149" y="0"/>
                  </a:moveTo>
                  <a:cubicBezTo>
                    <a:pt x="15901" y="0"/>
                    <a:pt x="0" y="15901"/>
                    <a:pt x="0" y="35149"/>
                  </a:cubicBezTo>
                  <a:cubicBezTo>
                    <a:pt x="0" y="54397"/>
                    <a:pt x="15901" y="70298"/>
                    <a:pt x="35149" y="70298"/>
                  </a:cubicBezTo>
                  <a:cubicBezTo>
                    <a:pt x="54397" y="70298"/>
                    <a:pt x="70298" y="54397"/>
                    <a:pt x="70298" y="35149"/>
                  </a:cubicBezTo>
                  <a:cubicBezTo>
                    <a:pt x="70298" y="15901"/>
                    <a:pt x="54397" y="0"/>
                    <a:pt x="35149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AE1351C-923C-4E01-BBC5-D52E25BC0B2A}"/>
                </a:ext>
              </a:extLst>
            </p:cNvPr>
            <p:cNvSpPr/>
            <p:nvPr/>
          </p:nvSpPr>
          <p:spPr>
            <a:xfrm>
              <a:off x="490054" y="2634948"/>
              <a:ext cx="70298" cy="70298"/>
            </a:xfrm>
            <a:custGeom>
              <a:avLst/>
              <a:gdLst>
                <a:gd name="connsiteX0" fmla="*/ 70298 w 70298"/>
                <a:gd name="connsiteY0" fmla="*/ 35149 h 70298"/>
                <a:gd name="connsiteX1" fmla="*/ 35149 w 70298"/>
                <a:gd name="connsiteY1" fmla="*/ 70298 h 70298"/>
                <a:gd name="connsiteX2" fmla="*/ 0 w 70298"/>
                <a:gd name="connsiteY2" fmla="*/ 35149 h 70298"/>
                <a:gd name="connsiteX3" fmla="*/ 35149 w 70298"/>
                <a:gd name="connsiteY3" fmla="*/ 0 h 70298"/>
                <a:gd name="connsiteX4" fmla="*/ 70298 w 70298"/>
                <a:gd name="connsiteY4" fmla="*/ 35149 h 7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98" h="70298">
                  <a:moveTo>
                    <a:pt x="70298" y="35149"/>
                  </a:moveTo>
                  <a:cubicBezTo>
                    <a:pt x="70298" y="54561"/>
                    <a:pt x="54561" y="70298"/>
                    <a:pt x="35149" y="70298"/>
                  </a:cubicBezTo>
                  <a:cubicBezTo>
                    <a:pt x="15737" y="70298"/>
                    <a:pt x="0" y="54561"/>
                    <a:pt x="0" y="35149"/>
                  </a:cubicBezTo>
                  <a:cubicBezTo>
                    <a:pt x="0" y="15737"/>
                    <a:pt x="15737" y="0"/>
                    <a:pt x="35149" y="0"/>
                  </a:cubicBezTo>
                  <a:cubicBezTo>
                    <a:pt x="54561" y="0"/>
                    <a:pt x="70298" y="15737"/>
                    <a:pt x="70298" y="35149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ACF9E76-AFC0-4D48-BA5B-612904980145}"/>
                </a:ext>
              </a:extLst>
            </p:cNvPr>
            <p:cNvSpPr/>
            <p:nvPr/>
          </p:nvSpPr>
          <p:spPr>
            <a:xfrm>
              <a:off x="353474" y="2347061"/>
              <a:ext cx="569330" cy="675363"/>
            </a:xfrm>
            <a:custGeom>
              <a:avLst/>
              <a:gdLst>
                <a:gd name="connsiteX0" fmla="*/ 376765 w 569330"/>
                <a:gd name="connsiteY0" fmla="*/ 164866 h 675363"/>
                <a:gd name="connsiteX1" fmla="*/ 355843 w 569330"/>
                <a:gd name="connsiteY1" fmla="*/ 174908 h 675363"/>
                <a:gd name="connsiteX2" fmla="*/ 347474 w 569330"/>
                <a:gd name="connsiteY2" fmla="*/ 193320 h 675363"/>
                <a:gd name="connsiteX3" fmla="*/ 355006 w 569330"/>
                <a:gd name="connsiteY3" fmla="*/ 215078 h 675363"/>
                <a:gd name="connsiteX4" fmla="*/ 338268 w 569330"/>
                <a:gd name="connsiteY4" fmla="*/ 231816 h 675363"/>
                <a:gd name="connsiteX5" fmla="*/ 316509 w 569330"/>
                <a:gd name="connsiteY5" fmla="*/ 224284 h 675363"/>
                <a:gd name="connsiteX6" fmla="*/ 298098 w 569330"/>
                <a:gd name="connsiteY6" fmla="*/ 231816 h 675363"/>
                <a:gd name="connsiteX7" fmla="*/ 288055 w 569330"/>
                <a:gd name="connsiteY7" fmla="*/ 251901 h 675363"/>
                <a:gd name="connsiteX8" fmla="*/ 264623 w 569330"/>
                <a:gd name="connsiteY8" fmla="*/ 251901 h 675363"/>
                <a:gd name="connsiteX9" fmla="*/ 254580 w 569330"/>
                <a:gd name="connsiteY9" fmla="*/ 230979 h 675363"/>
                <a:gd name="connsiteX10" fmla="*/ 236169 w 569330"/>
                <a:gd name="connsiteY10" fmla="*/ 223447 h 675363"/>
                <a:gd name="connsiteX11" fmla="*/ 214410 w 569330"/>
                <a:gd name="connsiteY11" fmla="*/ 230979 h 675363"/>
                <a:gd name="connsiteX12" fmla="*/ 197672 w 569330"/>
                <a:gd name="connsiteY12" fmla="*/ 214242 h 675363"/>
                <a:gd name="connsiteX13" fmla="*/ 205204 w 569330"/>
                <a:gd name="connsiteY13" fmla="*/ 192483 h 675363"/>
                <a:gd name="connsiteX14" fmla="*/ 197672 w 569330"/>
                <a:gd name="connsiteY14" fmla="*/ 174071 h 675363"/>
                <a:gd name="connsiteX15" fmla="*/ 176750 w 569330"/>
                <a:gd name="connsiteY15" fmla="*/ 164029 h 675363"/>
                <a:gd name="connsiteX16" fmla="*/ 176750 w 569330"/>
                <a:gd name="connsiteY16" fmla="*/ 140596 h 675363"/>
                <a:gd name="connsiteX17" fmla="*/ 197672 w 569330"/>
                <a:gd name="connsiteY17" fmla="*/ 130553 h 675363"/>
                <a:gd name="connsiteX18" fmla="*/ 205204 w 569330"/>
                <a:gd name="connsiteY18" fmla="*/ 112142 h 675363"/>
                <a:gd name="connsiteX19" fmla="*/ 198509 w 569330"/>
                <a:gd name="connsiteY19" fmla="*/ 90383 h 675363"/>
                <a:gd name="connsiteX20" fmla="*/ 215247 w 569330"/>
                <a:gd name="connsiteY20" fmla="*/ 73646 h 675363"/>
                <a:gd name="connsiteX21" fmla="*/ 237005 w 569330"/>
                <a:gd name="connsiteY21" fmla="*/ 81177 h 675363"/>
                <a:gd name="connsiteX22" fmla="*/ 255417 w 569330"/>
                <a:gd name="connsiteY22" fmla="*/ 73646 h 675363"/>
                <a:gd name="connsiteX23" fmla="*/ 265459 w 569330"/>
                <a:gd name="connsiteY23" fmla="*/ 52724 h 675363"/>
                <a:gd name="connsiteX24" fmla="*/ 288892 w 569330"/>
                <a:gd name="connsiteY24" fmla="*/ 52724 h 675363"/>
                <a:gd name="connsiteX25" fmla="*/ 298935 w 569330"/>
                <a:gd name="connsiteY25" fmla="*/ 72809 h 675363"/>
                <a:gd name="connsiteX26" fmla="*/ 317346 w 569330"/>
                <a:gd name="connsiteY26" fmla="*/ 80341 h 675363"/>
                <a:gd name="connsiteX27" fmla="*/ 339105 w 569330"/>
                <a:gd name="connsiteY27" fmla="*/ 72809 h 675363"/>
                <a:gd name="connsiteX28" fmla="*/ 355843 w 569330"/>
                <a:gd name="connsiteY28" fmla="*/ 89546 h 675363"/>
                <a:gd name="connsiteX29" fmla="*/ 348311 w 569330"/>
                <a:gd name="connsiteY29" fmla="*/ 111305 h 675363"/>
                <a:gd name="connsiteX30" fmla="*/ 355843 w 569330"/>
                <a:gd name="connsiteY30" fmla="*/ 129717 h 675363"/>
                <a:gd name="connsiteX31" fmla="*/ 376765 w 569330"/>
                <a:gd name="connsiteY31" fmla="*/ 139759 h 675363"/>
                <a:gd name="connsiteX32" fmla="*/ 376765 w 569330"/>
                <a:gd name="connsiteY32" fmla="*/ 164866 h 675363"/>
                <a:gd name="connsiteX33" fmla="*/ 271318 w 569330"/>
                <a:gd name="connsiteY33" fmla="*/ 334753 h 675363"/>
                <a:gd name="connsiteX34" fmla="*/ 250396 w 569330"/>
                <a:gd name="connsiteY34" fmla="*/ 344795 h 675363"/>
                <a:gd name="connsiteX35" fmla="*/ 242864 w 569330"/>
                <a:gd name="connsiteY35" fmla="*/ 363206 h 675363"/>
                <a:gd name="connsiteX36" fmla="*/ 249559 w 569330"/>
                <a:gd name="connsiteY36" fmla="*/ 384965 h 675363"/>
                <a:gd name="connsiteX37" fmla="*/ 232821 w 569330"/>
                <a:gd name="connsiteY37" fmla="*/ 401703 h 675363"/>
                <a:gd name="connsiteX38" fmla="*/ 211062 w 569330"/>
                <a:gd name="connsiteY38" fmla="*/ 394171 h 675363"/>
                <a:gd name="connsiteX39" fmla="*/ 192651 w 569330"/>
                <a:gd name="connsiteY39" fmla="*/ 401703 h 675363"/>
                <a:gd name="connsiteX40" fmla="*/ 183445 w 569330"/>
                <a:gd name="connsiteY40" fmla="*/ 421788 h 675363"/>
                <a:gd name="connsiteX41" fmla="*/ 160012 w 569330"/>
                <a:gd name="connsiteY41" fmla="*/ 421788 h 675363"/>
                <a:gd name="connsiteX42" fmla="*/ 149970 w 569330"/>
                <a:gd name="connsiteY42" fmla="*/ 400866 h 675363"/>
                <a:gd name="connsiteX43" fmla="*/ 131558 w 569330"/>
                <a:gd name="connsiteY43" fmla="*/ 393334 h 675363"/>
                <a:gd name="connsiteX44" fmla="*/ 109799 w 569330"/>
                <a:gd name="connsiteY44" fmla="*/ 400029 h 675363"/>
                <a:gd name="connsiteX45" fmla="*/ 93062 w 569330"/>
                <a:gd name="connsiteY45" fmla="*/ 383292 h 675363"/>
                <a:gd name="connsiteX46" fmla="*/ 100594 w 569330"/>
                <a:gd name="connsiteY46" fmla="*/ 361533 h 675363"/>
                <a:gd name="connsiteX47" fmla="*/ 93062 w 569330"/>
                <a:gd name="connsiteY47" fmla="*/ 343121 h 675363"/>
                <a:gd name="connsiteX48" fmla="*/ 72140 w 569330"/>
                <a:gd name="connsiteY48" fmla="*/ 333079 h 675363"/>
                <a:gd name="connsiteX49" fmla="*/ 72140 w 569330"/>
                <a:gd name="connsiteY49" fmla="*/ 309646 h 675363"/>
                <a:gd name="connsiteX50" fmla="*/ 93062 w 569330"/>
                <a:gd name="connsiteY50" fmla="*/ 299604 h 675363"/>
                <a:gd name="connsiteX51" fmla="*/ 100594 w 569330"/>
                <a:gd name="connsiteY51" fmla="*/ 281192 h 675363"/>
                <a:gd name="connsiteX52" fmla="*/ 93062 w 569330"/>
                <a:gd name="connsiteY52" fmla="*/ 259433 h 675363"/>
                <a:gd name="connsiteX53" fmla="*/ 109799 w 569330"/>
                <a:gd name="connsiteY53" fmla="*/ 242696 h 675363"/>
                <a:gd name="connsiteX54" fmla="*/ 131558 w 569330"/>
                <a:gd name="connsiteY54" fmla="*/ 250228 h 675363"/>
                <a:gd name="connsiteX55" fmla="*/ 149970 w 569330"/>
                <a:gd name="connsiteY55" fmla="*/ 242696 h 675363"/>
                <a:gd name="connsiteX56" fmla="*/ 160012 w 569330"/>
                <a:gd name="connsiteY56" fmla="*/ 221774 h 675363"/>
                <a:gd name="connsiteX57" fmla="*/ 184282 w 569330"/>
                <a:gd name="connsiteY57" fmla="*/ 221774 h 675363"/>
                <a:gd name="connsiteX58" fmla="*/ 194324 w 569330"/>
                <a:gd name="connsiteY58" fmla="*/ 242696 h 675363"/>
                <a:gd name="connsiteX59" fmla="*/ 212736 w 569330"/>
                <a:gd name="connsiteY59" fmla="*/ 250228 h 675363"/>
                <a:gd name="connsiteX60" fmla="*/ 234495 w 569330"/>
                <a:gd name="connsiteY60" fmla="*/ 242696 h 675363"/>
                <a:gd name="connsiteX61" fmla="*/ 251232 w 569330"/>
                <a:gd name="connsiteY61" fmla="*/ 259433 h 675363"/>
                <a:gd name="connsiteX62" fmla="*/ 243700 w 569330"/>
                <a:gd name="connsiteY62" fmla="*/ 281192 h 675363"/>
                <a:gd name="connsiteX63" fmla="*/ 251232 w 569330"/>
                <a:gd name="connsiteY63" fmla="*/ 299604 h 675363"/>
                <a:gd name="connsiteX64" fmla="*/ 272154 w 569330"/>
                <a:gd name="connsiteY64" fmla="*/ 309646 h 675363"/>
                <a:gd name="connsiteX65" fmla="*/ 271318 w 569330"/>
                <a:gd name="connsiteY65" fmla="*/ 334753 h 675363"/>
                <a:gd name="connsiteX66" fmla="*/ 271318 w 569330"/>
                <a:gd name="connsiteY66" fmla="*/ 334753 h 675363"/>
                <a:gd name="connsiteX67" fmla="*/ 560879 w 569330"/>
                <a:gd name="connsiteY67" fmla="*/ 365717 h 675363"/>
                <a:gd name="connsiteX68" fmla="*/ 503134 w 569330"/>
                <a:gd name="connsiteY68" fmla="*/ 265291 h 675363"/>
                <a:gd name="connsiteX69" fmla="*/ 503134 w 569330"/>
                <a:gd name="connsiteY69" fmla="*/ 261107 h 675363"/>
                <a:gd name="connsiteX70" fmla="*/ 380112 w 569330"/>
                <a:gd name="connsiteY70" fmla="*/ 35149 h 675363"/>
                <a:gd name="connsiteX71" fmla="*/ 123190 w 569330"/>
                <a:gd name="connsiteY71" fmla="*/ 35149 h 675363"/>
                <a:gd name="connsiteX72" fmla="*/ 168 w 569330"/>
                <a:gd name="connsiteY72" fmla="*/ 261107 h 675363"/>
                <a:gd name="connsiteX73" fmla="*/ 98920 w 569330"/>
                <a:gd name="connsiteY73" fmla="*/ 463632 h 675363"/>
                <a:gd name="connsiteX74" fmla="*/ 98920 w 569330"/>
                <a:gd name="connsiteY74" fmla="*/ 675363 h 675363"/>
                <a:gd name="connsiteX75" fmla="*/ 363375 w 569330"/>
                <a:gd name="connsiteY75" fmla="*/ 675363 h 675363"/>
                <a:gd name="connsiteX76" fmla="*/ 363375 w 569330"/>
                <a:gd name="connsiteY76" fmla="*/ 574937 h 675363"/>
                <a:gd name="connsiteX77" fmla="*/ 404382 w 569330"/>
                <a:gd name="connsiteY77" fmla="*/ 574937 h 675363"/>
                <a:gd name="connsiteX78" fmla="*/ 474680 w 569330"/>
                <a:gd name="connsiteY78" fmla="*/ 545647 h 675363"/>
                <a:gd name="connsiteX79" fmla="*/ 503134 w 569330"/>
                <a:gd name="connsiteY79" fmla="*/ 474512 h 675363"/>
                <a:gd name="connsiteX80" fmla="*/ 503134 w 569330"/>
                <a:gd name="connsiteY80" fmla="*/ 424299 h 675363"/>
                <a:gd name="connsiteX81" fmla="*/ 539956 w 569330"/>
                <a:gd name="connsiteY81" fmla="*/ 424299 h 675363"/>
                <a:gd name="connsiteX82" fmla="*/ 560879 w 569330"/>
                <a:gd name="connsiteY82" fmla="*/ 365717 h 675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69330" h="675363">
                  <a:moveTo>
                    <a:pt x="376765" y="164866"/>
                  </a:moveTo>
                  <a:lnTo>
                    <a:pt x="355843" y="174908"/>
                  </a:lnTo>
                  <a:cubicBezTo>
                    <a:pt x="354169" y="181603"/>
                    <a:pt x="350821" y="187461"/>
                    <a:pt x="347474" y="193320"/>
                  </a:cubicBezTo>
                  <a:lnTo>
                    <a:pt x="355006" y="215078"/>
                  </a:lnTo>
                  <a:lnTo>
                    <a:pt x="338268" y="231816"/>
                  </a:lnTo>
                  <a:lnTo>
                    <a:pt x="316509" y="224284"/>
                  </a:lnTo>
                  <a:cubicBezTo>
                    <a:pt x="310651" y="227632"/>
                    <a:pt x="304793" y="230142"/>
                    <a:pt x="298098" y="231816"/>
                  </a:cubicBezTo>
                  <a:lnTo>
                    <a:pt x="288055" y="251901"/>
                  </a:lnTo>
                  <a:lnTo>
                    <a:pt x="264623" y="251901"/>
                  </a:lnTo>
                  <a:lnTo>
                    <a:pt x="254580" y="230979"/>
                  </a:lnTo>
                  <a:cubicBezTo>
                    <a:pt x="247885" y="229305"/>
                    <a:pt x="242027" y="226795"/>
                    <a:pt x="236169" y="223447"/>
                  </a:cubicBezTo>
                  <a:lnTo>
                    <a:pt x="214410" y="230979"/>
                  </a:lnTo>
                  <a:lnTo>
                    <a:pt x="197672" y="214242"/>
                  </a:lnTo>
                  <a:lnTo>
                    <a:pt x="205204" y="192483"/>
                  </a:lnTo>
                  <a:cubicBezTo>
                    <a:pt x="201856" y="186625"/>
                    <a:pt x="199346" y="180766"/>
                    <a:pt x="197672" y="174071"/>
                  </a:cubicBezTo>
                  <a:lnTo>
                    <a:pt x="176750" y="164029"/>
                  </a:lnTo>
                  <a:lnTo>
                    <a:pt x="176750" y="140596"/>
                  </a:lnTo>
                  <a:lnTo>
                    <a:pt x="197672" y="130553"/>
                  </a:lnTo>
                  <a:cubicBezTo>
                    <a:pt x="199346" y="123858"/>
                    <a:pt x="201856" y="118000"/>
                    <a:pt x="205204" y="112142"/>
                  </a:cubicBezTo>
                  <a:lnTo>
                    <a:pt x="198509" y="90383"/>
                  </a:lnTo>
                  <a:lnTo>
                    <a:pt x="215247" y="73646"/>
                  </a:lnTo>
                  <a:lnTo>
                    <a:pt x="237005" y="81177"/>
                  </a:lnTo>
                  <a:cubicBezTo>
                    <a:pt x="242864" y="77830"/>
                    <a:pt x="248722" y="75319"/>
                    <a:pt x="255417" y="73646"/>
                  </a:cubicBezTo>
                  <a:lnTo>
                    <a:pt x="265459" y="52724"/>
                  </a:lnTo>
                  <a:lnTo>
                    <a:pt x="288892" y="52724"/>
                  </a:lnTo>
                  <a:lnTo>
                    <a:pt x="298935" y="72809"/>
                  </a:lnTo>
                  <a:cubicBezTo>
                    <a:pt x="305630" y="74482"/>
                    <a:pt x="311488" y="76993"/>
                    <a:pt x="317346" y="80341"/>
                  </a:cubicBezTo>
                  <a:lnTo>
                    <a:pt x="339105" y="72809"/>
                  </a:lnTo>
                  <a:lnTo>
                    <a:pt x="355843" y="89546"/>
                  </a:lnTo>
                  <a:lnTo>
                    <a:pt x="348311" y="111305"/>
                  </a:lnTo>
                  <a:cubicBezTo>
                    <a:pt x="351658" y="117163"/>
                    <a:pt x="354169" y="123022"/>
                    <a:pt x="355843" y="129717"/>
                  </a:cubicBezTo>
                  <a:lnTo>
                    <a:pt x="376765" y="139759"/>
                  </a:lnTo>
                  <a:lnTo>
                    <a:pt x="376765" y="164866"/>
                  </a:lnTo>
                  <a:close/>
                  <a:moveTo>
                    <a:pt x="271318" y="334753"/>
                  </a:moveTo>
                  <a:lnTo>
                    <a:pt x="250396" y="344795"/>
                  </a:lnTo>
                  <a:cubicBezTo>
                    <a:pt x="248722" y="351490"/>
                    <a:pt x="246211" y="357348"/>
                    <a:pt x="242864" y="363206"/>
                  </a:cubicBezTo>
                  <a:lnTo>
                    <a:pt x="249559" y="384965"/>
                  </a:lnTo>
                  <a:lnTo>
                    <a:pt x="232821" y="401703"/>
                  </a:lnTo>
                  <a:lnTo>
                    <a:pt x="211062" y="394171"/>
                  </a:lnTo>
                  <a:cubicBezTo>
                    <a:pt x="205204" y="397519"/>
                    <a:pt x="199346" y="400029"/>
                    <a:pt x="192651" y="401703"/>
                  </a:cubicBezTo>
                  <a:lnTo>
                    <a:pt x="183445" y="421788"/>
                  </a:lnTo>
                  <a:lnTo>
                    <a:pt x="160012" y="421788"/>
                  </a:lnTo>
                  <a:lnTo>
                    <a:pt x="149970" y="400866"/>
                  </a:lnTo>
                  <a:cubicBezTo>
                    <a:pt x="143275" y="399192"/>
                    <a:pt x="137417" y="396682"/>
                    <a:pt x="131558" y="393334"/>
                  </a:cubicBezTo>
                  <a:lnTo>
                    <a:pt x="109799" y="400029"/>
                  </a:lnTo>
                  <a:lnTo>
                    <a:pt x="93062" y="383292"/>
                  </a:lnTo>
                  <a:lnTo>
                    <a:pt x="100594" y="361533"/>
                  </a:lnTo>
                  <a:cubicBezTo>
                    <a:pt x="97246" y="355675"/>
                    <a:pt x="94736" y="349816"/>
                    <a:pt x="93062" y="343121"/>
                  </a:cubicBezTo>
                  <a:lnTo>
                    <a:pt x="72140" y="333079"/>
                  </a:lnTo>
                  <a:lnTo>
                    <a:pt x="72140" y="309646"/>
                  </a:lnTo>
                  <a:lnTo>
                    <a:pt x="93062" y="299604"/>
                  </a:lnTo>
                  <a:cubicBezTo>
                    <a:pt x="94736" y="292908"/>
                    <a:pt x="97246" y="287050"/>
                    <a:pt x="100594" y="281192"/>
                  </a:cubicBezTo>
                  <a:lnTo>
                    <a:pt x="93062" y="259433"/>
                  </a:lnTo>
                  <a:lnTo>
                    <a:pt x="109799" y="242696"/>
                  </a:lnTo>
                  <a:lnTo>
                    <a:pt x="131558" y="250228"/>
                  </a:lnTo>
                  <a:cubicBezTo>
                    <a:pt x="137417" y="246880"/>
                    <a:pt x="143275" y="244369"/>
                    <a:pt x="149970" y="242696"/>
                  </a:cubicBezTo>
                  <a:lnTo>
                    <a:pt x="160012" y="221774"/>
                  </a:lnTo>
                  <a:lnTo>
                    <a:pt x="184282" y="221774"/>
                  </a:lnTo>
                  <a:lnTo>
                    <a:pt x="194324" y="242696"/>
                  </a:lnTo>
                  <a:cubicBezTo>
                    <a:pt x="201020" y="244369"/>
                    <a:pt x="206878" y="246880"/>
                    <a:pt x="212736" y="250228"/>
                  </a:cubicBezTo>
                  <a:lnTo>
                    <a:pt x="234495" y="242696"/>
                  </a:lnTo>
                  <a:lnTo>
                    <a:pt x="251232" y="259433"/>
                  </a:lnTo>
                  <a:lnTo>
                    <a:pt x="243700" y="281192"/>
                  </a:lnTo>
                  <a:cubicBezTo>
                    <a:pt x="247048" y="287050"/>
                    <a:pt x="249559" y="292908"/>
                    <a:pt x="251232" y="299604"/>
                  </a:cubicBezTo>
                  <a:lnTo>
                    <a:pt x="272154" y="309646"/>
                  </a:lnTo>
                  <a:lnTo>
                    <a:pt x="271318" y="334753"/>
                  </a:lnTo>
                  <a:lnTo>
                    <a:pt x="271318" y="334753"/>
                  </a:lnTo>
                  <a:close/>
                  <a:moveTo>
                    <a:pt x="560879" y="365717"/>
                  </a:moveTo>
                  <a:lnTo>
                    <a:pt x="503134" y="265291"/>
                  </a:lnTo>
                  <a:lnTo>
                    <a:pt x="503134" y="261107"/>
                  </a:lnTo>
                  <a:cubicBezTo>
                    <a:pt x="506481" y="169050"/>
                    <a:pt x="459616" y="82851"/>
                    <a:pt x="380112" y="35149"/>
                  </a:cubicBezTo>
                  <a:cubicBezTo>
                    <a:pt x="300608" y="-11716"/>
                    <a:pt x="202693" y="-11716"/>
                    <a:pt x="123190" y="35149"/>
                  </a:cubicBezTo>
                  <a:cubicBezTo>
                    <a:pt x="43686" y="82014"/>
                    <a:pt x="-3179" y="169050"/>
                    <a:pt x="168" y="261107"/>
                  </a:cubicBezTo>
                  <a:cubicBezTo>
                    <a:pt x="168" y="340611"/>
                    <a:pt x="36154" y="415093"/>
                    <a:pt x="98920" y="463632"/>
                  </a:cubicBezTo>
                  <a:lnTo>
                    <a:pt x="98920" y="675363"/>
                  </a:lnTo>
                  <a:lnTo>
                    <a:pt x="363375" y="675363"/>
                  </a:lnTo>
                  <a:lnTo>
                    <a:pt x="363375" y="574937"/>
                  </a:lnTo>
                  <a:lnTo>
                    <a:pt x="404382" y="574937"/>
                  </a:lnTo>
                  <a:cubicBezTo>
                    <a:pt x="431162" y="574937"/>
                    <a:pt x="456268" y="564058"/>
                    <a:pt x="474680" y="545647"/>
                  </a:cubicBezTo>
                  <a:cubicBezTo>
                    <a:pt x="493091" y="526398"/>
                    <a:pt x="503134" y="501292"/>
                    <a:pt x="503134" y="474512"/>
                  </a:cubicBezTo>
                  <a:lnTo>
                    <a:pt x="503134" y="424299"/>
                  </a:lnTo>
                  <a:lnTo>
                    <a:pt x="539956" y="424299"/>
                  </a:lnTo>
                  <a:cubicBezTo>
                    <a:pt x="561715" y="421788"/>
                    <a:pt x="580964" y="396682"/>
                    <a:pt x="560879" y="365717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4" name="Graphic 9" descr="Chat">
            <a:extLst>
              <a:ext uri="{FF2B5EF4-FFF2-40B4-BE49-F238E27FC236}">
                <a16:creationId xmlns:a16="http://schemas.microsoft.com/office/drawing/2014/main" id="{52A02A26-12EA-4B1F-96C8-C704EDF15C80}"/>
              </a:ext>
            </a:extLst>
          </p:cNvPr>
          <p:cNvGrpSpPr/>
          <p:nvPr/>
        </p:nvGrpSpPr>
        <p:grpSpPr>
          <a:xfrm>
            <a:off x="177359" y="3628081"/>
            <a:ext cx="602555" cy="602555"/>
            <a:chOff x="236479" y="3309615"/>
            <a:chExt cx="803406" cy="803406"/>
          </a:xfrm>
          <a:solidFill>
            <a:schemeClr val="bg1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F829E7B-373C-4F88-8D79-E3EA9F798286}"/>
                </a:ext>
              </a:extLst>
            </p:cNvPr>
            <p:cNvSpPr/>
            <p:nvPr/>
          </p:nvSpPr>
          <p:spPr>
            <a:xfrm>
              <a:off x="303429" y="3476991"/>
              <a:ext cx="418440" cy="376596"/>
            </a:xfrm>
            <a:custGeom>
              <a:avLst/>
              <a:gdLst>
                <a:gd name="connsiteX0" fmla="*/ 284540 w 418440"/>
                <a:gd name="connsiteY0" fmla="*/ 58582 h 376596"/>
                <a:gd name="connsiteX1" fmla="*/ 418441 w 418440"/>
                <a:gd name="connsiteY1" fmla="*/ 58582 h 376596"/>
                <a:gd name="connsiteX2" fmla="*/ 418441 w 418440"/>
                <a:gd name="connsiteY2" fmla="*/ 33475 h 376596"/>
                <a:gd name="connsiteX3" fmla="*/ 384965 w 418440"/>
                <a:gd name="connsiteY3" fmla="*/ 0 h 376596"/>
                <a:gd name="connsiteX4" fmla="*/ 33475 w 418440"/>
                <a:gd name="connsiteY4" fmla="*/ 0 h 376596"/>
                <a:gd name="connsiteX5" fmla="*/ 0 w 418440"/>
                <a:gd name="connsiteY5" fmla="*/ 33475 h 376596"/>
                <a:gd name="connsiteX6" fmla="*/ 0 w 418440"/>
                <a:gd name="connsiteY6" fmla="*/ 259433 h 376596"/>
                <a:gd name="connsiteX7" fmla="*/ 33475 w 418440"/>
                <a:gd name="connsiteY7" fmla="*/ 292908 h 376596"/>
                <a:gd name="connsiteX8" fmla="*/ 83688 w 418440"/>
                <a:gd name="connsiteY8" fmla="*/ 292908 h 376596"/>
                <a:gd name="connsiteX9" fmla="*/ 83688 w 418440"/>
                <a:gd name="connsiteY9" fmla="*/ 376597 h 376596"/>
                <a:gd name="connsiteX10" fmla="*/ 167376 w 418440"/>
                <a:gd name="connsiteY10" fmla="*/ 292908 h 376596"/>
                <a:gd name="connsiteX11" fmla="*/ 217589 w 418440"/>
                <a:gd name="connsiteY11" fmla="*/ 292908 h 376596"/>
                <a:gd name="connsiteX12" fmla="*/ 217589 w 418440"/>
                <a:gd name="connsiteY12" fmla="*/ 125532 h 376596"/>
                <a:gd name="connsiteX13" fmla="*/ 284540 w 418440"/>
                <a:gd name="connsiteY13" fmla="*/ 58582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8440" h="376596">
                  <a:moveTo>
                    <a:pt x="284540" y="58582"/>
                  </a:moveTo>
                  <a:lnTo>
                    <a:pt x="418441" y="58582"/>
                  </a:ln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83688" y="292908"/>
                  </a:lnTo>
                  <a:lnTo>
                    <a:pt x="83688" y="376597"/>
                  </a:lnTo>
                  <a:lnTo>
                    <a:pt x="167376" y="292908"/>
                  </a:lnTo>
                  <a:lnTo>
                    <a:pt x="217589" y="292908"/>
                  </a:lnTo>
                  <a:lnTo>
                    <a:pt x="217589" y="125532"/>
                  </a:lnTo>
                  <a:cubicBezTo>
                    <a:pt x="217589" y="88709"/>
                    <a:pt x="247717" y="58582"/>
                    <a:pt x="284540" y="58582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D8E0E65-F0AA-4919-9697-EAE2F8E6E746}"/>
                </a:ext>
              </a:extLst>
            </p:cNvPr>
            <p:cNvSpPr/>
            <p:nvPr/>
          </p:nvSpPr>
          <p:spPr>
            <a:xfrm>
              <a:off x="554493" y="3569048"/>
              <a:ext cx="418440" cy="376596"/>
            </a:xfrm>
            <a:custGeom>
              <a:avLst/>
              <a:gdLst>
                <a:gd name="connsiteX0" fmla="*/ 384965 w 418440"/>
                <a:gd name="connsiteY0" fmla="*/ 0 h 376596"/>
                <a:gd name="connsiteX1" fmla="*/ 33475 w 418440"/>
                <a:gd name="connsiteY1" fmla="*/ 0 h 376596"/>
                <a:gd name="connsiteX2" fmla="*/ 0 w 418440"/>
                <a:gd name="connsiteY2" fmla="*/ 33475 h 376596"/>
                <a:gd name="connsiteX3" fmla="*/ 0 w 418440"/>
                <a:gd name="connsiteY3" fmla="*/ 259433 h 376596"/>
                <a:gd name="connsiteX4" fmla="*/ 33475 w 418440"/>
                <a:gd name="connsiteY4" fmla="*/ 292908 h 376596"/>
                <a:gd name="connsiteX5" fmla="*/ 251064 w 418440"/>
                <a:gd name="connsiteY5" fmla="*/ 292908 h 376596"/>
                <a:gd name="connsiteX6" fmla="*/ 334753 w 418440"/>
                <a:gd name="connsiteY6" fmla="*/ 376597 h 376596"/>
                <a:gd name="connsiteX7" fmla="*/ 334753 w 418440"/>
                <a:gd name="connsiteY7" fmla="*/ 292908 h 376596"/>
                <a:gd name="connsiteX8" fmla="*/ 384965 w 418440"/>
                <a:gd name="connsiteY8" fmla="*/ 292908 h 376596"/>
                <a:gd name="connsiteX9" fmla="*/ 418441 w 418440"/>
                <a:gd name="connsiteY9" fmla="*/ 259433 h 376596"/>
                <a:gd name="connsiteX10" fmla="*/ 418441 w 418440"/>
                <a:gd name="connsiteY10" fmla="*/ 33475 h 376596"/>
                <a:gd name="connsiteX11" fmla="*/ 384965 w 418440"/>
                <a:gd name="connsiteY11" fmla="*/ 0 h 37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8440" h="376596">
                  <a:moveTo>
                    <a:pt x="384965" y="0"/>
                  </a:moveTo>
                  <a:lnTo>
                    <a:pt x="33475" y="0"/>
                  </a:lnTo>
                  <a:cubicBezTo>
                    <a:pt x="15064" y="0"/>
                    <a:pt x="0" y="15064"/>
                    <a:pt x="0" y="33475"/>
                  </a:cubicBezTo>
                  <a:lnTo>
                    <a:pt x="0" y="259433"/>
                  </a:lnTo>
                  <a:cubicBezTo>
                    <a:pt x="0" y="277845"/>
                    <a:pt x="15064" y="292908"/>
                    <a:pt x="33475" y="292908"/>
                  </a:cubicBezTo>
                  <a:lnTo>
                    <a:pt x="251064" y="292908"/>
                  </a:lnTo>
                  <a:lnTo>
                    <a:pt x="334753" y="376597"/>
                  </a:lnTo>
                  <a:lnTo>
                    <a:pt x="334753" y="292908"/>
                  </a:lnTo>
                  <a:lnTo>
                    <a:pt x="384965" y="292908"/>
                  </a:lnTo>
                  <a:cubicBezTo>
                    <a:pt x="403377" y="292908"/>
                    <a:pt x="418441" y="277845"/>
                    <a:pt x="418441" y="259433"/>
                  </a:cubicBezTo>
                  <a:lnTo>
                    <a:pt x="418441" y="33475"/>
                  </a:lnTo>
                  <a:cubicBezTo>
                    <a:pt x="418441" y="15064"/>
                    <a:pt x="403377" y="0"/>
                    <a:pt x="384965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7" name="Graphic 7" descr="Target">
            <a:extLst>
              <a:ext uri="{FF2B5EF4-FFF2-40B4-BE49-F238E27FC236}">
                <a16:creationId xmlns:a16="http://schemas.microsoft.com/office/drawing/2014/main" id="{5CACAD69-2CFD-4C0D-B426-F778BF8C91A5}"/>
              </a:ext>
            </a:extLst>
          </p:cNvPr>
          <p:cNvGrpSpPr/>
          <p:nvPr/>
        </p:nvGrpSpPr>
        <p:grpSpPr>
          <a:xfrm>
            <a:off x="177359" y="4577253"/>
            <a:ext cx="602555" cy="602555"/>
            <a:chOff x="236479" y="4344393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25E3CD4-769A-4451-A880-57628F51A4D8}"/>
                </a:ext>
              </a:extLst>
            </p:cNvPr>
            <p:cNvSpPr/>
            <p:nvPr/>
          </p:nvSpPr>
          <p:spPr>
            <a:xfrm>
              <a:off x="571231" y="4679145"/>
              <a:ext cx="133901" cy="133901"/>
            </a:xfrm>
            <a:custGeom>
              <a:avLst/>
              <a:gdLst>
                <a:gd name="connsiteX0" fmla="*/ 66951 w 133901"/>
                <a:gd name="connsiteY0" fmla="*/ 133901 h 133901"/>
                <a:gd name="connsiteX1" fmla="*/ 0 w 133901"/>
                <a:gd name="connsiteY1" fmla="*/ 66951 h 133901"/>
                <a:gd name="connsiteX2" fmla="*/ 66951 w 133901"/>
                <a:gd name="connsiteY2" fmla="*/ 0 h 133901"/>
                <a:gd name="connsiteX3" fmla="*/ 133901 w 133901"/>
                <a:gd name="connsiteY3" fmla="*/ 66951 h 133901"/>
                <a:gd name="connsiteX4" fmla="*/ 66951 w 133901"/>
                <a:gd name="connsiteY4" fmla="*/ 133901 h 133901"/>
                <a:gd name="connsiteX5" fmla="*/ 66951 w 133901"/>
                <a:gd name="connsiteY5" fmla="*/ 33475 h 133901"/>
                <a:gd name="connsiteX6" fmla="*/ 33475 w 133901"/>
                <a:gd name="connsiteY6" fmla="*/ 66951 h 133901"/>
                <a:gd name="connsiteX7" fmla="*/ 66951 w 133901"/>
                <a:gd name="connsiteY7" fmla="*/ 100426 h 133901"/>
                <a:gd name="connsiteX8" fmla="*/ 100426 w 133901"/>
                <a:gd name="connsiteY8" fmla="*/ 66951 h 133901"/>
                <a:gd name="connsiteX9" fmla="*/ 66951 w 133901"/>
                <a:gd name="connsiteY9" fmla="*/ 33475 h 13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901" h="133901">
                  <a:moveTo>
                    <a:pt x="66951" y="133901"/>
                  </a:moveTo>
                  <a:cubicBezTo>
                    <a:pt x="29975" y="133901"/>
                    <a:pt x="0" y="103926"/>
                    <a:pt x="0" y="66951"/>
                  </a:cubicBezTo>
                  <a:cubicBezTo>
                    <a:pt x="0" y="29975"/>
                    <a:pt x="29975" y="0"/>
                    <a:pt x="66951" y="0"/>
                  </a:cubicBezTo>
                  <a:cubicBezTo>
                    <a:pt x="103926" y="0"/>
                    <a:pt x="133901" y="29975"/>
                    <a:pt x="133901" y="66951"/>
                  </a:cubicBezTo>
                  <a:cubicBezTo>
                    <a:pt x="133901" y="103926"/>
                    <a:pt x="103926" y="133901"/>
                    <a:pt x="66951" y="133901"/>
                  </a:cubicBezTo>
                  <a:close/>
                  <a:moveTo>
                    <a:pt x="66951" y="33475"/>
                  </a:moveTo>
                  <a:cubicBezTo>
                    <a:pt x="48463" y="33475"/>
                    <a:pt x="33475" y="48463"/>
                    <a:pt x="33475" y="66951"/>
                  </a:cubicBezTo>
                  <a:cubicBezTo>
                    <a:pt x="33475" y="85438"/>
                    <a:pt x="48463" y="100426"/>
                    <a:pt x="66951" y="100426"/>
                  </a:cubicBezTo>
                  <a:cubicBezTo>
                    <a:pt x="85438" y="100426"/>
                    <a:pt x="100426" y="85438"/>
                    <a:pt x="100426" y="66951"/>
                  </a:cubicBezTo>
                  <a:cubicBezTo>
                    <a:pt x="100426" y="48463"/>
                    <a:pt x="85438" y="33475"/>
                    <a:pt x="66951" y="33475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486AB57-9253-40DE-ACC9-2CB6C600D2BE}"/>
                </a:ext>
              </a:extLst>
            </p:cNvPr>
            <p:cNvSpPr/>
            <p:nvPr/>
          </p:nvSpPr>
          <p:spPr>
            <a:xfrm>
              <a:off x="295060" y="4402974"/>
              <a:ext cx="686242" cy="686242"/>
            </a:xfrm>
            <a:custGeom>
              <a:avLst/>
              <a:gdLst>
                <a:gd name="connsiteX0" fmla="*/ 636030 w 686242"/>
                <a:gd name="connsiteY0" fmla="*/ 326384 h 686242"/>
                <a:gd name="connsiteX1" fmla="*/ 359859 w 686242"/>
                <a:gd name="connsiteY1" fmla="*/ 50213 h 686242"/>
                <a:gd name="connsiteX2" fmla="*/ 359859 w 686242"/>
                <a:gd name="connsiteY2" fmla="*/ 0 h 686242"/>
                <a:gd name="connsiteX3" fmla="*/ 326384 w 686242"/>
                <a:gd name="connsiteY3" fmla="*/ 0 h 686242"/>
                <a:gd name="connsiteX4" fmla="*/ 326384 w 686242"/>
                <a:gd name="connsiteY4" fmla="*/ 50213 h 686242"/>
                <a:gd name="connsiteX5" fmla="*/ 50213 w 686242"/>
                <a:gd name="connsiteY5" fmla="*/ 326384 h 686242"/>
                <a:gd name="connsiteX6" fmla="*/ 0 w 686242"/>
                <a:gd name="connsiteY6" fmla="*/ 326384 h 686242"/>
                <a:gd name="connsiteX7" fmla="*/ 0 w 686242"/>
                <a:gd name="connsiteY7" fmla="*/ 359859 h 686242"/>
                <a:gd name="connsiteX8" fmla="*/ 50213 w 686242"/>
                <a:gd name="connsiteY8" fmla="*/ 359859 h 686242"/>
                <a:gd name="connsiteX9" fmla="*/ 326384 w 686242"/>
                <a:gd name="connsiteY9" fmla="*/ 636030 h 686242"/>
                <a:gd name="connsiteX10" fmla="*/ 326384 w 686242"/>
                <a:gd name="connsiteY10" fmla="*/ 686243 h 686242"/>
                <a:gd name="connsiteX11" fmla="*/ 359859 w 686242"/>
                <a:gd name="connsiteY11" fmla="*/ 686243 h 686242"/>
                <a:gd name="connsiteX12" fmla="*/ 359859 w 686242"/>
                <a:gd name="connsiteY12" fmla="*/ 636030 h 686242"/>
                <a:gd name="connsiteX13" fmla="*/ 636030 w 686242"/>
                <a:gd name="connsiteY13" fmla="*/ 359859 h 686242"/>
                <a:gd name="connsiteX14" fmla="*/ 686243 w 686242"/>
                <a:gd name="connsiteY14" fmla="*/ 359859 h 686242"/>
                <a:gd name="connsiteX15" fmla="*/ 686243 w 686242"/>
                <a:gd name="connsiteY15" fmla="*/ 326384 h 686242"/>
                <a:gd name="connsiteX16" fmla="*/ 511837 w 686242"/>
                <a:gd name="connsiteY16" fmla="*/ 359859 h 686242"/>
                <a:gd name="connsiteX17" fmla="*/ 359859 w 686242"/>
                <a:gd name="connsiteY17" fmla="*/ 511837 h 686242"/>
                <a:gd name="connsiteX18" fmla="*/ 359859 w 686242"/>
                <a:gd name="connsiteY18" fmla="*/ 443547 h 686242"/>
                <a:gd name="connsiteX19" fmla="*/ 326384 w 686242"/>
                <a:gd name="connsiteY19" fmla="*/ 443547 h 686242"/>
                <a:gd name="connsiteX20" fmla="*/ 326384 w 686242"/>
                <a:gd name="connsiteY20" fmla="*/ 511837 h 686242"/>
                <a:gd name="connsiteX21" fmla="*/ 174406 w 686242"/>
                <a:gd name="connsiteY21" fmla="*/ 359859 h 686242"/>
                <a:gd name="connsiteX22" fmla="*/ 242696 w 686242"/>
                <a:gd name="connsiteY22" fmla="*/ 359859 h 686242"/>
                <a:gd name="connsiteX23" fmla="*/ 242696 w 686242"/>
                <a:gd name="connsiteY23" fmla="*/ 326384 h 686242"/>
                <a:gd name="connsiteX24" fmla="*/ 174406 w 686242"/>
                <a:gd name="connsiteY24" fmla="*/ 326384 h 686242"/>
                <a:gd name="connsiteX25" fmla="*/ 326384 w 686242"/>
                <a:gd name="connsiteY25" fmla="*/ 174406 h 686242"/>
                <a:gd name="connsiteX26" fmla="*/ 326384 w 686242"/>
                <a:gd name="connsiteY26" fmla="*/ 242696 h 686242"/>
                <a:gd name="connsiteX27" fmla="*/ 359859 w 686242"/>
                <a:gd name="connsiteY27" fmla="*/ 242696 h 686242"/>
                <a:gd name="connsiteX28" fmla="*/ 359859 w 686242"/>
                <a:gd name="connsiteY28" fmla="*/ 174406 h 686242"/>
                <a:gd name="connsiteX29" fmla="*/ 511837 w 686242"/>
                <a:gd name="connsiteY29" fmla="*/ 326384 h 686242"/>
                <a:gd name="connsiteX30" fmla="*/ 443547 w 686242"/>
                <a:gd name="connsiteY30" fmla="*/ 326384 h 686242"/>
                <a:gd name="connsiteX31" fmla="*/ 443547 w 686242"/>
                <a:gd name="connsiteY31" fmla="*/ 359859 h 686242"/>
                <a:gd name="connsiteX32" fmla="*/ 326384 w 686242"/>
                <a:gd name="connsiteY32" fmla="*/ 100426 h 686242"/>
                <a:gd name="connsiteX33" fmla="*/ 326384 w 686242"/>
                <a:gd name="connsiteY33" fmla="*/ 140847 h 686242"/>
                <a:gd name="connsiteX34" fmla="*/ 140763 w 686242"/>
                <a:gd name="connsiteY34" fmla="*/ 326384 h 686242"/>
                <a:gd name="connsiteX35" fmla="*/ 100426 w 686242"/>
                <a:gd name="connsiteY35" fmla="*/ 326384 h 686242"/>
                <a:gd name="connsiteX36" fmla="*/ 326384 w 686242"/>
                <a:gd name="connsiteY36" fmla="*/ 100426 h 686242"/>
                <a:gd name="connsiteX37" fmla="*/ 100426 w 686242"/>
                <a:gd name="connsiteY37" fmla="*/ 359859 h 686242"/>
                <a:gd name="connsiteX38" fmla="*/ 140847 w 686242"/>
                <a:gd name="connsiteY38" fmla="*/ 359859 h 686242"/>
                <a:gd name="connsiteX39" fmla="*/ 326384 w 686242"/>
                <a:gd name="connsiteY39" fmla="*/ 545479 h 686242"/>
                <a:gd name="connsiteX40" fmla="*/ 326384 w 686242"/>
                <a:gd name="connsiteY40" fmla="*/ 585817 h 686242"/>
                <a:gd name="connsiteX41" fmla="*/ 100426 w 686242"/>
                <a:gd name="connsiteY41" fmla="*/ 359859 h 686242"/>
                <a:gd name="connsiteX42" fmla="*/ 359859 w 686242"/>
                <a:gd name="connsiteY42" fmla="*/ 585817 h 686242"/>
                <a:gd name="connsiteX43" fmla="*/ 359859 w 686242"/>
                <a:gd name="connsiteY43" fmla="*/ 545479 h 686242"/>
                <a:gd name="connsiteX44" fmla="*/ 545479 w 686242"/>
                <a:gd name="connsiteY44" fmla="*/ 359859 h 686242"/>
                <a:gd name="connsiteX45" fmla="*/ 585817 w 686242"/>
                <a:gd name="connsiteY45" fmla="*/ 359859 h 686242"/>
                <a:gd name="connsiteX46" fmla="*/ 359859 w 686242"/>
                <a:gd name="connsiteY46" fmla="*/ 585817 h 686242"/>
                <a:gd name="connsiteX47" fmla="*/ 545479 w 686242"/>
                <a:gd name="connsiteY47" fmla="*/ 326384 h 686242"/>
                <a:gd name="connsiteX48" fmla="*/ 359859 w 686242"/>
                <a:gd name="connsiteY48" fmla="*/ 140763 h 686242"/>
                <a:gd name="connsiteX49" fmla="*/ 359859 w 686242"/>
                <a:gd name="connsiteY49" fmla="*/ 100426 h 686242"/>
                <a:gd name="connsiteX50" fmla="*/ 585817 w 686242"/>
                <a:gd name="connsiteY50" fmla="*/ 326384 h 68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686242" h="686242">
                  <a:moveTo>
                    <a:pt x="636030" y="326384"/>
                  </a:moveTo>
                  <a:cubicBezTo>
                    <a:pt x="627254" y="177645"/>
                    <a:pt x="508598" y="58988"/>
                    <a:pt x="359859" y="50213"/>
                  </a:cubicBezTo>
                  <a:lnTo>
                    <a:pt x="359859" y="0"/>
                  </a:lnTo>
                  <a:lnTo>
                    <a:pt x="326384" y="0"/>
                  </a:lnTo>
                  <a:lnTo>
                    <a:pt x="326384" y="50213"/>
                  </a:lnTo>
                  <a:cubicBezTo>
                    <a:pt x="177645" y="58988"/>
                    <a:pt x="58988" y="177645"/>
                    <a:pt x="50213" y="326384"/>
                  </a:cubicBezTo>
                  <a:lnTo>
                    <a:pt x="0" y="326384"/>
                  </a:lnTo>
                  <a:lnTo>
                    <a:pt x="0" y="359859"/>
                  </a:lnTo>
                  <a:lnTo>
                    <a:pt x="50213" y="359859"/>
                  </a:lnTo>
                  <a:cubicBezTo>
                    <a:pt x="58988" y="508598"/>
                    <a:pt x="177645" y="627254"/>
                    <a:pt x="326384" y="636030"/>
                  </a:cubicBezTo>
                  <a:lnTo>
                    <a:pt x="326384" y="686243"/>
                  </a:lnTo>
                  <a:lnTo>
                    <a:pt x="359859" y="686243"/>
                  </a:lnTo>
                  <a:lnTo>
                    <a:pt x="359859" y="636030"/>
                  </a:lnTo>
                  <a:cubicBezTo>
                    <a:pt x="508598" y="627254"/>
                    <a:pt x="627254" y="508598"/>
                    <a:pt x="636030" y="359859"/>
                  </a:cubicBezTo>
                  <a:lnTo>
                    <a:pt x="686243" y="359859"/>
                  </a:lnTo>
                  <a:lnTo>
                    <a:pt x="686243" y="326384"/>
                  </a:lnTo>
                  <a:close/>
                  <a:moveTo>
                    <a:pt x="511837" y="359859"/>
                  </a:moveTo>
                  <a:cubicBezTo>
                    <a:pt x="503795" y="440228"/>
                    <a:pt x="440228" y="503794"/>
                    <a:pt x="359859" y="511837"/>
                  </a:cubicBezTo>
                  <a:lnTo>
                    <a:pt x="359859" y="443547"/>
                  </a:lnTo>
                  <a:lnTo>
                    <a:pt x="326384" y="443547"/>
                  </a:lnTo>
                  <a:lnTo>
                    <a:pt x="326384" y="511837"/>
                  </a:lnTo>
                  <a:cubicBezTo>
                    <a:pt x="246015" y="503795"/>
                    <a:pt x="182448" y="440228"/>
                    <a:pt x="174406" y="359859"/>
                  </a:cubicBezTo>
                  <a:lnTo>
                    <a:pt x="242696" y="359859"/>
                  </a:lnTo>
                  <a:lnTo>
                    <a:pt x="242696" y="326384"/>
                  </a:lnTo>
                  <a:lnTo>
                    <a:pt x="174406" y="326384"/>
                  </a:lnTo>
                  <a:cubicBezTo>
                    <a:pt x="182448" y="246015"/>
                    <a:pt x="246015" y="182448"/>
                    <a:pt x="326384" y="174406"/>
                  </a:cubicBezTo>
                  <a:lnTo>
                    <a:pt x="326384" y="242696"/>
                  </a:lnTo>
                  <a:lnTo>
                    <a:pt x="359859" y="242696"/>
                  </a:lnTo>
                  <a:lnTo>
                    <a:pt x="359859" y="174406"/>
                  </a:lnTo>
                  <a:cubicBezTo>
                    <a:pt x="440228" y="182448"/>
                    <a:pt x="503794" y="246015"/>
                    <a:pt x="511837" y="326384"/>
                  </a:cubicBezTo>
                  <a:lnTo>
                    <a:pt x="443547" y="326384"/>
                  </a:lnTo>
                  <a:lnTo>
                    <a:pt x="443547" y="359859"/>
                  </a:lnTo>
                  <a:close/>
                  <a:moveTo>
                    <a:pt x="326384" y="100426"/>
                  </a:moveTo>
                  <a:lnTo>
                    <a:pt x="326384" y="140847"/>
                  </a:lnTo>
                  <a:cubicBezTo>
                    <a:pt x="227543" y="149149"/>
                    <a:pt x="149110" y="227546"/>
                    <a:pt x="140763" y="326384"/>
                  </a:cubicBezTo>
                  <a:lnTo>
                    <a:pt x="100426" y="326384"/>
                  </a:lnTo>
                  <a:cubicBezTo>
                    <a:pt x="109032" y="205335"/>
                    <a:pt x="205335" y="109032"/>
                    <a:pt x="326384" y="100426"/>
                  </a:cubicBezTo>
                  <a:close/>
                  <a:moveTo>
                    <a:pt x="100426" y="359859"/>
                  </a:moveTo>
                  <a:lnTo>
                    <a:pt x="140847" y="359859"/>
                  </a:lnTo>
                  <a:cubicBezTo>
                    <a:pt x="149149" y="458700"/>
                    <a:pt x="227546" y="537133"/>
                    <a:pt x="326384" y="545479"/>
                  </a:cubicBezTo>
                  <a:lnTo>
                    <a:pt x="326384" y="585817"/>
                  </a:lnTo>
                  <a:cubicBezTo>
                    <a:pt x="205335" y="577210"/>
                    <a:pt x="109032" y="480908"/>
                    <a:pt x="100426" y="359859"/>
                  </a:cubicBezTo>
                  <a:close/>
                  <a:moveTo>
                    <a:pt x="359859" y="585817"/>
                  </a:moveTo>
                  <a:lnTo>
                    <a:pt x="359859" y="545479"/>
                  </a:lnTo>
                  <a:cubicBezTo>
                    <a:pt x="458729" y="537172"/>
                    <a:pt x="537172" y="458729"/>
                    <a:pt x="545479" y="359859"/>
                  </a:cubicBezTo>
                  <a:lnTo>
                    <a:pt x="585817" y="359859"/>
                  </a:lnTo>
                  <a:cubicBezTo>
                    <a:pt x="577210" y="480908"/>
                    <a:pt x="480908" y="577210"/>
                    <a:pt x="359859" y="585817"/>
                  </a:cubicBezTo>
                  <a:close/>
                  <a:moveTo>
                    <a:pt x="545479" y="326384"/>
                  </a:moveTo>
                  <a:cubicBezTo>
                    <a:pt x="537172" y="227514"/>
                    <a:pt x="458729" y="149071"/>
                    <a:pt x="359859" y="140763"/>
                  </a:cubicBezTo>
                  <a:lnTo>
                    <a:pt x="359859" y="100426"/>
                  </a:lnTo>
                  <a:cubicBezTo>
                    <a:pt x="480908" y="109032"/>
                    <a:pt x="577210" y="205335"/>
                    <a:pt x="585817" y="326384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0" name="Graphic 3" descr="Lightbulb">
            <a:extLst>
              <a:ext uri="{FF2B5EF4-FFF2-40B4-BE49-F238E27FC236}">
                <a16:creationId xmlns:a16="http://schemas.microsoft.com/office/drawing/2014/main" id="{2671D8D8-4DB9-4EBD-9EF8-67870EAFB162}"/>
              </a:ext>
            </a:extLst>
          </p:cNvPr>
          <p:cNvGrpSpPr/>
          <p:nvPr/>
        </p:nvGrpSpPr>
        <p:grpSpPr>
          <a:xfrm>
            <a:off x="177359" y="5526426"/>
            <a:ext cx="602555" cy="602555"/>
            <a:chOff x="236479" y="5379171"/>
            <a:chExt cx="803406" cy="803406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0CA9565-AE70-4DC8-8487-889A265BE2B3}"/>
                </a:ext>
              </a:extLst>
            </p:cNvPr>
            <p:cNvSpPr/>
            <p:nvPr/>
          </p:nvSpPr>
          <p:spPr>
            <a:xfrm>
              <a:off x="529387" y="5914775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C04BB03-1A03-4CB4-9A48-DEF1FA532658}"/>
                </a:ext>
              </a:extLst>
            </p:cNvPr>
            <p:cNvSpPr/>
            <p:nvPr/>
          </p:nvSpPr>
          <p:spPr>
            <a:xfrm>
              <a:off x="529387" y="5998463"/>
              <a:ext cx="217589" cy="50212"/>
            </a:xfrm>
            <a:custGeom>
              <a:avLst/>
              <a:gdLst>
                <a:gd name="connsiteX0" fmla="*/ 25106 w 217589"/>
                <a:gd name="connsiteY0" fmla="*/ 0 h 50212"/>
                <a:gd name="connsiteX1" fmla="*/ 192483 w 217589"/>
                <a:gd name="connsiteY1" fmla="*/ 0 h 50212"/>
                <a:gd name="connsiteX2" fmla="*/ 217589 w 217589"/>
                <a:gd name="connsiteY2" fmla="*/ 25106 h 50212"/>
                <a:gd name="connsiteX3" fmla="*/ 192483 w 217589"/>
                <a:gd name="connsiteY3" fmla="*/ 50213 h 50212"/>
                <a:gd name="connsiteX4" fmla="*/ 25106 w 217589"/>
                <a:gd name="connsiteY4" fmla="*/ 50213 h 50212"/>
                <a:gd name="connsiteX5" fmla="*/ 0 w 217589"/>
                <a:gd name="connsiteY5" fmla="*/ 25106 h 50212"/>
                <a:gd name="connsiteX6" fmla="*/ 25106 w 217589"/>
                <a:gd name="connsiteY6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589" h="50212">
                  <a:moveTo>
                    <a:pt x="25106" y="0"/>
                  </a:moveTo>
                  <a:lnTo>
                    <a:pt x="192483" y="0"/>
                  </a:lnTo>
                  <a:cubicBezTo>
                    <a:pt x="206710" y="0"/>
                    <a:pt x="217589" y="10879"/>
                    <a:pt x="217589" y="25106"/>
                  </a:cubicBezTo>
                  <a:cubicBezTo>
                    <a:pt x="217589" y="39333"/>
                    <a:pt x="206710" y="50213"/>
                    <a:pt x="192483" y="50213"/>
                  </a:cubicBezTo>
                  <a:lnTo>
                    <a:pt x="25106" y="50213"/>
                  </a:lnTo>
                  <a:cubicBezTo>
                    <a:pt x="10879" y="50213"/>
                    <a:pt x="0" y="39333"/>
                    <a:pt x="0" y="25106"/>
                  </a:cubicBezTo>
                  <a:cubicBezTo>
                    <a:pt x="0" y="10879"/>
                    <a:pt x="10879" y="0"/>
                    <a:pt x="25106" y="0"/>
                  </a:cubicBez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D603B2C-5D50-4A3F-984C-BBC5A3DB2909}"/>
                </a:ext>
              </a:extLst>
            </p:cNvPr>
            <p:cNvSpPr/>
            <p:nvPr/>
          </p:nvSpPr>
          <p:spPr>
            <a:xfrm>
              <a:off x="583784" y="6082151"/>
              <a:ext cx="108794" cy="50212"/>
            </a:xfrm>
            <a:custGeom>
              <a:avLst/>
              <a:gdLst>
                <a:gd name="connsiteX0" fmla="*/ 0 w 108794"/>
                <a:gd name="connsiteY0" fmla="*/ 0 h 50212"/>
                <a:gd name="connsiteX1" fmla="*/ 54397 w 108794"/>
                <a:gd name="connsiteY1" fmla="*/ 50213 h 50212"/>
                <a:gd name="connsiteX2" fmla="*/ 108795 w 108794"/>
                <a:gd name="connsiteY2" fmla="*/ 0 h 50212"/>
                <a:gd name="connsiteX3" fmla="*/ 0 w 108794"/>
                <a:gd name="connsiteY3" fmla="*/ 0 h 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794" h="50212">
                  <a:moveTo>
                    <a:pt x="0" y="0"/>
                  </a:moveTo>
                  <a:cubicBezTo>
                    <a:pt x="2511" y="28454"/>
                    <a:pt x="25943" y="50213"/>
                    <a:pt x="54397" y="50213"/>
                  </a:cubicBezTo>
                  <a:cubicBezTo>
                    <a:pt x="82851" y="50213"/>
                    <a:pt x="106284" y="28454"/>
                    <a:pt x="10879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5B327445-A196-4AC4-B6BF-51E05558934E}"/>
                </a:ext>
              </a:extLst>
            </p:cNvPr>
            <p:cNvSpPr/>
            <p:nvPr/>
          </p:nvSpPr>
          <p:spPr>
            <a:xfrm>
              <a:off x="420592" y="5429383"/>
              <a:ext cx="435178" cy="451915"/>
            </a:xfrm>
            <a:custGeom>
              <a:avLst/>
              <a:gdLst>
                <a:gd name="connsiteX0" fmla="*/ 217589 w 435178"/>
                <a:gd name="connsiteY0" fmla="*/ 0 h 451915"/>
                <a:gd name="connsiteX1" fmla="*/ 217589 w 435178"/>
                <a:gd name="connsiteY1" fmla="*/ 0 h 451915"/>
                <a:gd name="connsiteX2" fmla="*/ 217589 w 435178"/>
                <a:gd name="connsiteY2" fmla="*/ 0 h 451915"/>
                <a:gd name="connsiteX3" fmla="*/ 0 w 435178"/>
                <a:gd name="connsiteY3" fmla="*/ 215078 h 451915"/>
                <a:gd name="connsiteX4" fmla="*/ 0 w 435178"/>
                <a:gd name="connsiteY4" fmla="*/ 222610 h 451915"/>
                <a:gd name="connsiteX5" fmla="*/ 15064 w 435178"/>
                <a:gd name="connsiteY5" fmla="*/ 297930 h 451915"/>
                <a:gd name="connsiteX6" fmla="*/ 52724 w 435178"/>
                <a:gd name="connsiteY6" fmla="*/ 359859 h 451915"/>
                <a:gd name="connsiteX7" fmla="*/ 103773 w 435178"/>
                <a:gd name="connsiteY7" fmla="*/ 442710 h 451915"/>
                <a:gd name="connsiteX8" fmla="*/ 118837 w 435178"/>
                <a:gd name="connsiteY8" fmla="*/ 451916 h 451915"/>
                <a:gd name="connsiteX9" fmla="*/ 316341 w 435178"/>
                <a:gd name="connsiteY9" fmla="*/ 451916 h 451915"/>
                <a:gd name="connsiteX10" fmla="*/ 331405 w 435178"/>
                <a:gd name="connsiteY10" fmla="*/ 442710 h 451915"/>
                <a:gd name="connsiteX11" fmla="*/ 382455 w 435178"/>
                <a:gd name="connsiteY11" fmla="*/ 359859 h 451915"/>
                <a:gd name="connsiteX12" fmla="*/ 420114 w 435178"/>
                <a:gd name="connsiteY12" fmla="*/ 297930 h 451915"/>
                <a:gd name="connsiteX13" fmla="*/ 435178 w 435178"/>
                <a:gd name="connsiteY13" fmla="*/ 222610 h 451915"/>
                <a:gd name="connsiteX14" fmla="*/ 435178 w 435178"/>
                <a:gd name="connsiteY14" fmla="*/ 215078 h 451915"/>
                <a:gd name="connsiteX15" fmla="*/ 217589 w 435178"/>
                <a:gd name="connsiteY15" fmla="*/ 0 h 451915"/>
                <a:gd name="connsiteX16" fmla="*/ 384965 w 435178"/>
                <a:gd name="connsiteY16" fmla="*/ 221774 h 451915"/>
                <a:gd name="connsiteX17" fmla="*/ 373249 w 435178"/>
                <a:gd name="connsiteY17" fmla="*/ 280355 h 451915"/>
                <a:gd name="connsiteX18" fmla="*/ 344795 w 435178"/>
                <a:gd name="connsiteY18" fmla="*/ 326384 h 451915"/>
                <a:gd name="connsiteX19" fmla="*/ 296256 w 435178"/>
                <a:gd name="connsiteY19" fmla="*/ 401703 h 451915"/>
                <a:gd name="connsiteX20" fmla="*/ 217589 w 435178"/>
                <a:gd name="connsiteY20" fmla="*/ 401703 h 451915"/>
                <a:gd name="connsiteX21" fmla="*/ 139759 w 435178"/>
                <a:gd name="connsiteY21" fmla="*/ 401703 h 451915"/>
                <a:gd name="connsiteX22" fmla="*/ 91220 w 435178"/>
                <a:gd name="connsiteY22" fmla="*/ 326384 h 451915"/>
                <a:gd name="connsiteX23" fmla="*/ 62766 w 435178"/>
                <a:gd name="connsiteY23" fmla="*/ 280355 h 451915"/>
                <a:gd name="connsiteX24" fmla="*/ 51050 w 435178"/>
                <a:gd name="connsiteY24" fmla="*/ 221774 h 451915"/>
                <a:gd name="connsiteX25" fmla="*/ 51050 w 435178"/>
                <a:gd name="connsiteY25" fmla="*/ 215078 h 451915"/>
                <a:gd name="connsiteX26" fmla="*/ 218426 w 435178"/>
                <a:gd name="connsiteY26" fmla="*/ 49376 h 451915"/>
                <a:gd name="connsiteX27" fmla="*/ 218426 w 435178"/>
                <a:gd name="connsiteY27" fmla="*/ 49376 h 451915"/>
                <a:gd name="connsiteX28" fmla="*/ 218426 w 435178"/>
                <a:gd name="connsiteY28" fmla="*/ 49376 h 451915"/>
                <a:gd name="connsiteX29" fmla="*/ 218426 w 435178"/>
                <a:gd name="connsiteY29" fmla="*/ 49376 h 451915"/>
                <a:gd name="connsiteX30" fmla="*/ 218426 w 435178"/>
                <a:gd name="connsiteY30" fmla="*/ 49376 h 451915"/>
                <a:gd name="connsiteX31" fmla="*/ 218426 w 435178"/>
                <a:gd name="connsiteY31" fmla="*/ 49376 h 451915"/>
                <a:gd name="connsiteX32" fmla="*/ 218426 w 435178"/>
                <a:gd name="connsiteY32" fmla="*/ 49376 h 451915"/>
                <a:gd name="connsiteX33" fmla="*/ 385802 w 435178"/>
                <a:gd name="connsiteY33" fmla="*/ 215078 h 451915"/>
                <a:gd name="connsiteX34" fmla="*/ 385802 w 435178"/>
                <a:gd name="connsiteY34" fmla="*/ 221774 h 4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5178" h="451915">
                  <a:moveTo>
                    <a:pt x="217589" y="0"/>
                  </a:moveTo>
                  <a:cubicBezTo>
                    <a:pt x="217589" y="0"/>
                    <a:pt x="217589" y="0"/>
                    <a:pt x="217589" y="0"/>
                  </a:cubicBezTo>
                  <a:cubicBezTo>
                    <a:pt x="217589" y="0"/>
                    <a:pt x="217589" y="0"/>
                    <a:pt x="217589" y="0"/>
                  </a:cubicBezTo>
                  <a:cubicBezTo>
                    <a:pt x="98752" y="837"/>
                    <a:pt x="2511" y="96241"/>
                    <a:pt x="0" y="215078"/>
                  </a:cubicBezTo>
                  <a:lnTo>
                    <a:pt x="0" y="222610"/>
                  </a:lnTo>
                  <a:cubicBezTo>
                    <a:pt x="837" y="248554"/>
                    <a:pt x="5858" y="273660"/>
                    <a:pt x="15064" y="297930"/>
                  </a:cubicBezTo>
                  <a:cubicBezTo>
                    <a:pt x="24270" y="320526"/>
                    <a:pt x="36823" y="341448"/>
                    <a:pt x="52724" y="359859"/>
                  </a:cubicBezTo>
                  <a:cubicBezTo>
                    <a:pt x="72809" y="381618"/>
                    <a:pt x="94568" y="424299"/>
                    <a:pt x="103773" y="442710"/>
                  </a:cubicBezTo>
                  <a:cubicBezTo>
                    <a:pt x="106284" y="448568"/>
                    <a:pt x="112142" y="451916"/>
                    <a:pt x="118837" y="451916"/>
                  </a:cubicBezTo>
                  <a:lnTo>
                    <a:pt x="316341" y="451916"/>
                  </a:lnTo>
                  <a:cubicBezTo>
                    <a:pt x="323036" y="451916"/>
                    <a:pt x="328894" y="448568"/>
                    <a:pt x="331405" y="442710"/>
                  </a:cubicBezTo>
                  <a:cubicBezTo>
                    <a:pt x="340611" y="424299"/>
                    <a:pt x="362370" y="381618"/>
                    <a:pt x="382455" y="359859"/>
                  </a:cubicBezTo>
                  <a:cubicBezTo>
                    <a:pt x="398355" y="341448"/>
                    <a:pt x="411746" y="320526"/>
                    <a:pt x="420114" y="297930"/>
                  </a:cubicBezTo>
                  <a:cubicBezTo>
                    <a:pt x="429320" y="273660"/>
                    <a:pt x="434341" y="248554"/>
                    <a:pt x="435178" y="222610"/>
                  </a:cubicBezTo>
                  <a:lnTo>
                    <a:pt x="435178" y="215078"/>
                  </a:lnTo>
                  <a:cubicBezTo>
                    <a:pt x="432668" y="96241"/>
                    <a:pt x="336426" y="837"/>
                    <a:pt x="217589" y="0"/>
                  </a:cubicBezTo>
                  <a:close/>
                  <a:moveTo>
                    <a:pt x="384965" y="221774"/>
                  </a:moveTo>
                  <a:cubicBezTo>
                    <a:pt x="384129" y="241859"/>
                    <a:pt x="379944" y="261944"/>
                    <a:pt x="373249" y="280355"/>
                  </a:cubicBezTo>
                  <a:cubicBezTo>
                    <a:pt x="366554" y="297093"/>
                    <a:pt x="357348" y="312994"/>
                    <a:pt x="344795" y="326384"/>
                  </a:cubicBezTo>
                  <a:cubicBezTo>
                    <a:pt x="325547" y="349816"/>
                    <a:pt x="308809" y="374923"/>
                    <a:pt x="296256" y="401703"/>
                  </a:cubicBezTo>
                  <a:lnTo>
                    <a:pt x="217589" y="401703"/>
                  </a:lnTo>
                  <a:lnTo>
                    <a:pt x="139759" y="401703"/>
                  </a:lnTo>
                  <a:cubicBezTo>
                    <a:pt x="126369" y="374923"/>
                    <a:pt x="109631" y="349816"/>
                    <a:pt x="91220" y="326384"/>
                  </a:cubicBezTo>
                  <a:cubicBezTo>
                    <a:pt x="79504" y="312994"/>
                    <a:pt x="69461" y="297093"/>
                    <a:pt x="62766" y="280355"/>
                  </a:cubicBezTo>
                  <a:cubicBezTo>
                    <a:pt x="55234" y="261944"/>
                    <a:pt x="51887" y="241859"/>
                    <a:pt x="51050" y="221774"/>
                  </a:cubicBezTo>
                  <a:lnTo>
                    <a:pt x="51050" y="215078"/>
                  </a:lnTo>
                  <a:cubicBezTo>
                    <a:pt x="52724" y="123858"/>
                    <a:pt x="127206" y="50213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218426" y="49376"/>
                    <a:pt x="218426" y="49376"/>
                    <a:pt x="218426" y="49376"/>
                  </a:cubicBezTo>
                  <a:cubicBezTo>
                    <a:pt x="218426" y="49376"/>
                    <a:pt x="218426" y="49376"/>
                    <a:pt x="218426" y="49376"/>
                  </a:cubicBezTo>
                  <a:lnTo>
                    <a:pt x="218426" y="49376"/>
                  </a:lnTo>
                  <a:lnTo>
                    <a:pt x="218426" y="49376"/>
                  </a:lnTo>
                  <a:cubicBezTo>
                    <a:pt x="309646" y="50213"/>
                    <a:pt x="384129" y="123022"/>
                    <a:pt x="385802" y="215078"/>
                  </a:cubicBezTo>
                  <a:lnTo>
                    <a:pt x="385802" y="221774"/>
                  </a:lnTo>
                  <a:close/>
                </a:path>
              </a:pathLst>
            </a:custGeom>
            <a:grpFill/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4607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10415</TotalTime>
  <Words>453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Blocks, Banners and Text – Slide Template</vt:lpstr>
      <vt:lpstr>3D Blocks, Banners and Text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Blocks, Banners and Text</dc:title>
  <dc:creator>PresentationGO.com</dc:creator>
  <dc:description>© Copyright PresentationGO.com</dc:description>
  <dcterms:created xsi:type="dcterms:W3CDTF">2014-11-26T05:14:11Z</dcterms:created>
  <dcterms:modified xsi:type="dcterms:W3CDTF">2019-10-14T20:05:42Z</dcterms:modified>
  <cp:category>Text &amp; Tables</cp:category>
</cp:coreProperties>
</file>