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864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89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Blocks, Banners and Text – Slide Template</a:t>
            </a:r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3DE0C59E-0877-4161-B3AA-4CF274EF7B38}"/>
              </a:ext>
            </a:extLst>
          </p:cNvPr>
          <p:cNvSpPr/>
          <p:nvPr/>
        </p:nvSpPr>
        <p:spPr>
          <a:xfrm>
            <a:off x="1270568" y="1114425"/>
            <a:ext cx="941798" cy="1572225"/>
          </a:xfrm>
          <a:custGeom>
            <a:avLst/>
            <a:gdLst>
              <a:gd name="connsiteX0" fmla="*/ 0 w 650082"/>
              <a:gd name="connsiteY0" fmla="*/ 0 h 1407319"/>
              <a:gd name="connsiteX1" fmla="*/ 650082 w 650082"/>
              <a:gd name="connsiteY1" fmla="*/ 792956 h 1407319"/>
              <a:gd name="connsiteX2" fmla="*/ 647700 w 650082"/>
              <a:gd name="connsiteY2" fmla="*/ 1407319 h 1407319"/>
              <a:gd name="connsiteX3" fmla="*/ 2382 w 650082"/>
              <a:gd name="connsiteY3" fmla="*/ 931069 h 1407319"/>
              <a:gd name="connsiteX4" fmla="*/ 0 w 650082"/>
              <a:gd name="connsiteY4" fmla="*/ 0 h 1407319"/>
              <a:gd name="connsiteX0" fmla="*/ 793 w 650875"/>
              <a:gd name="connsiteY0" fmla="*/ 0 h 1407319"/>
              <a:gd name="connsiteX1" fmla="*/ 650875 w 650875"/>
              <a:gd name="connsiteY1" fmla="*/ 792956 h 1407319"/>
              <a:gd name="connsiteX2" fmla="*/ 648493 w 650875"/>
              <a:gd name="connsiteY2" fmla="*/ 1407319 h 1407319"/>
              <a:gd name="connsiteX3" fmla="*/ 0 w 650875"/>
              <a:gd name="connsiteY3" fmla="*/ 924719 h 1407319"/>
              <a:gd name="connsiteX4" fmla="*/ 793 w 650875"/>
              <a:gd name="connsiteY4" fmla="*/ 0 h 1407319"/>
              <a:gd name="connsiteX0" fmla="*/ 3174 w 653256"/>
              <a:gd name="connsiteY0" fmla="*/ 0 h 1407319"/>
              <a:gd name="connsiteX1" fmla="*/ 653256 w 653256"/>
              <a:gd name="connsiteY1" fmla="*/ 792956 h 1407319"/>
              <a:gd name="connsiteX2" fmla="*/ 650874 w 653256"/>
              <a:gd name="connsiteY2" fmla="*/ 1407319 h 1407319"/>
              <a:gd name="connsiteX3" fmla="*/ 0 w 653256"/>
              <a:gd name="connsiteY3" fmla="*/ 927100 h 1407319"/>
              <a:gd name="connsiteX4" fmla="*/ 3174 w 653256"/>
              <a:gd name="connsiteY4" fmla="*/ 0 h 1407319"/>
              <a:gd name="connsiteX0" fmla="*/ 3174 w 653256"/>
              <a:gd name="connsiteY0" fmla="*/ 0 h 1407319"/>
              <a:gd name="connsiteX1" fmla="*/ 653256 w 653256"/>
              <a:gd name="connsiteY1" fmla="*/ 792956 h 1407319"/>
              <a:gd name="connsiteX2" fmla="*/ 650874 w 653256"/>
              <a:gd name="connsiteY2" fmla="*/ 1407319 h 1407319"/>
              <a:gd name="connsiteX3" fmla="*/ 0 w 653256"/>
              <a:gd name="connsiteY3" fmla="*/ 929481 h 1407319"/>
              <a:gd name="connsiteX4" fmla="*/ 3174 w 653256"/>
              <a:gd name="connsiteY4" fmla="*/ 0 h 1407319"/>
              <a:gd name="connsiteX0" fmla="*/ 22 w 654867"/>
              <a:gd name="connsiteY0" fmla="*/ 0 h 1407319"/>
              <a:gd name="connsiteX1" fmla="*/ 654867 w 654867"/>
              <a:gd name="connsiteY1" fmla="*/ 792956 h 1407319"/>
              <a:gd name="connsiteX2" fmla="*/ 652485 w 654867"/>
              <a:gd name="connsiteY2" fmla="*/ 1407319 h 1407319"/>
              <a:gd name="connsiteX3" fmla="*/ 1611 w 654867"/>
              <a:gd name="connsiteY3" fmla="*/ 929481 h 1407319"/>
              <a:gd name="connsiteX4" fmla="*/ 22 w 654867"/>
              <a:gd name="connsiteY4" fmla="*/ 0 h 1407319"/>
              <a:gd name="connsiteX0" fmla="*/ 22 w 654867"/>
              <a:gd name="connsiteY0" fmla="*/ 0 h 1404938"/>
              <a:gd name="connsiteX1" fmla="*/ 654867 w 654867"/>
              <a:gd name="connsiteY1" fmla="*/ 790575 h 1404938"/>
              <a:gd name="connsiteX2" fmla="*/ 652485 w 654867"/>
              <a:gd name="connsiteY2" fmla="*/ 1404938 h 1404938"/>
              <a:gd name="connsiteX3" fmla="*/ 1611 w 654867"/>
              <a:gd name="connsiteY3" fmla="*/ 927100 h 1404938"/>
              <a:gd name="connsiteX4" fmla="*/ 22 w 654867"/>
              <a:gd name="connsiteY4" fmla="*/ 0 h 1404938"/>
              <a:gd name="connsiteX0" fmla="*/ 22 w 654867"/>
              <a:gd name="connsiteY0" fmla="*/ 0 h 1407319"/>
              <a:gd name="connsiteX1" fmla="*/ 654867 w 654867"/>
              <a:gd name="connsiteY1" fmla="*/ 792956 h 1407319"/>
              <a:gd name="connsiteX2" fmla="*/ 652485 w 654867"/>
              <a:gd name="connsiteY2" fmla="*/ 1407319 h 1407319"/>
              <a:gd name="connsiteX3" fmla="*/ 1611 w 654867"/>
              <a:gd name="connsiteY3" fmla="*/ 929481 h 1407319"/>
              <a:gd name="connsiteX4" fmla="*/ 22 w 654867"/>
              <a:gd name="connsiteY4" fmla="*/ 0 h 1407319"/>
              <a:gd name="connsiteX0" fmla="*/ 22 w 654867"/>
              <a:gd name="connsiteY0" fmla="*/ 0 h 1404937"/>
              <a:gd name="connsiteX1" fmla="*/ 654867 w 654867"/>
              <a:gd name="connsiteY1" fmla="*/ 790574 h 1404937"/>
              <a:gd name="connsiteX2" fmla="*/ 652485 w 654867"/>
              <a:gd name="connsiteY2" fmla="*/ 1404937 h 1404937"/>
              <a:gd name="connsiteX3" fmla="*/ 1611 w 654867"/>
              <a:gd name="connsiteY3" fmla="*/ 927099 h 1404937"/>
              <a:gd name="connsiteX4" fmla="*/ 22 w 654867"/>
              <a:gd name="connsiteY4" fmla="*/ 0 h 1404937"/>
              <a:gd name="connsiteX0" fmla="*/ 22 w 654867"/>
              <a:gd name="connsiteY0" fmla="*/ 0 h 1409700"/>
              <a:gd name="connsiteX1" fmla="*/ 654867 w 654867"/>
              <a:gd name="connsiteY1" fmla="*/ 795337 h 1409700"/>
              <a:gd name="connsiteX2" fmla="*/ 652485 w 654867"/>
              <a:gd name="connsiteY2" fmla="*/ 1409700 h 1409700"/>
              <a:gd name="connsiteX3" fmla="*/ 1611 w 654867"/>
              <a:gd name="connsiteY3" fmla="*/ 931862 h 1409700"/>
              <a:gd name="connsiteX4" fmla="*/ 22 w 654867"/>
              <a:gd name="connsiteY4" fmla="*/ 0 h 1409700"/>
              <a:gd name="connsiteX0" fmla="*/ 22 w 654867"/>
              <a:gd name="connsiteY0" fmla="*/ 0 h 1407318"/>
              <a:gd name="connsiteX1" fmla="*/ 654867 w 654867"/>
              <a:gd name="connsiteY1" fmla="*/ 792955 h 1407318"/>
              <a:gd name="connsiteX2" fmla="*/ 652485 w 654867"/>
              <a:gd name="connsiteY2" fmla="*/ 1407318 h 1407318"/>
              <a:gd name="connsiteX3" fmla="*/ 1611 w 654867"/>
              <a:gd name="connsiteY3" fmla="*/ 929480 h 1407318"/>
              <a:gd name="connsiteX4" fmla="*/ 22 w 654867"/>
              <a:gd name="connsiteY4" fmla="*/ 0 h 1407318"/>
              <a:gd name="connsiteX0" fmla="*/ 22 w 654867"/>
              <a:gd name="connsiteY0" fmla="*/ 0 h 1404936"/>
              <a:gd name="connsiteX1" fmla="*/ 654867 w 654867"/>
              <a:gd name="connsiteY1" fmla="*/ 792955 h 1404936"/>
              <a:gd name="connsiteX2" fmla="*/ 652485 w 654867"/>
              <a:gd name="connsiteY2" fmla="*/ 1404936 h 1404936"/>
              <a:gd name="connsiteX3" fmla="*/ 1611 w 654867"/>
              <a:gd name="connsiteY3" fmla="*/ 929480 h 1404936"/>
              <a:gd name="connsiteX4" fmla="*/ 22 w 654867"/>
              <a:gd name="connsiteY4" fmla="*/ 0 h 1404936"/>
              <a:gd name="connsiteX0" fmla="*/ 22 w 654867"/>
              <a:gd name="connsiteY0" fmla="*/ 0 h 1404936"/>
              <a:gd name="connsiteX1" fmla="*/ 654867 w 654867"/>
              <a:gd name="connsiteY1" fmla="*/ 799348 h 1404936"/>
              <a:gd name="connsiteX2" fmla="*/ 652485 w 654867"/>
              <a:gd name="connsiteY2" fmla="*/ 1404936 h 1404936"/>
              <a:gd name="connsiteX3" fmla="*/ 1611 w 654867"/>
              <a:gd name="connsiteY3" fmla="*/ 929480 h 1404936"/>
              <a:gd name="connsiteX4" fmla="*/ 22 w 654867"/>
              <a:gd name="connsiteY4" fmla="*/ 0 h 1404936"/>
              <a:gd name="connsiteX0" fmla="*/ 22 w 654867"/>
              <a:gd name="connsiteY0" fmla="*/ 0 h 1407067"/>
              <a:gd name="connsiteX1" fmla="*/ 654867 w 654867"/>
              <a:gd name="connsiteY1" fmla="*/ 799348 h 1407067"/>
              <a:gd name="connsiteX2" fmla="*/ 652485 w 654867"/>
              <a:gd name="connsiteY2" fmla="*/ 1407067 h 1407067"/>
              <a:gd name="connsiteX3" fmla="*/ 1611 w 654867"/>
              <a:gd name="connsiteY3" fmla="*/ 929480 h 1407067"/>
              <a:gd name="connsiteX4" fmla="*/ 22 w 654867"/>
              <a:gd name="connsiteY4" fmla="*/ 0 h 1407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4867" h="1407067">
                <a:moveTo>
                  <a:pt x="22" y="0"/>
                </a:moveTo>
                <a:lnTo>
                  <a:pt x="654867" y="799348"/>
                </a:lnTo>
                <a:lnTo>
                  <a:pt x="652485" y="1407067"/>
                </a:lnTo>
                <a:lnTo>
                  <a:pt x="1611" y="929480"/>
                </a:lnTo>
                <a:cubicBezTo>
                  <a:pt x="1875" y="621240"/>
                  <a:pt x="-242" y="308240"/>
                  <a:pt x="22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2530B9C0-F385-47D3-9C49-4D94BAB4C555}"/>
              </a:ext>
            </a:extLst>
          </p:cNvPr>
          <p:cNvSpPr/>
          <p:nvPr/>
        </p:nvSpPr>
        <p:spPr>
          <a:xfrm>
            <a:off x="1273997" y="2152118"/>
            <a:ext cx="941798" cy="1220725"/>
          </a:xfrm>
          <a:custGeom>
            <a:avLst/>
            <a:gdLst>
              <a:gd name="connsiteX0" fmla="*/ 0 w 650081"/>
              <a:gd name="connsiteY0" fmla="*/ 0 h 1088231"/>
              <a:gd name="connsiteX1" fmla="*/ 645318 w 650081"/>
              <a:gd name="connsiteY1" fmla="*/ 476250 h 1088231"/>
              <a:gd name="connsiteX2" fmla="*/ 650081 w 650081"/>
              <a:gd name="connsiteY2" fmla="*/ 1088231 h 1088231"/>
              <a:gd name="connsiteX3" fmla="*/ 0 w 650081"/>
              <a:gd name="connsiteY3" fmla="*/ 931068 h 1088231"/>
              <a:gd name="connsiteX4" fmla="*/ 0 w 650081"/>
              <a:gd name="connsiteY4" fmla="*/ 0 h 1088231"/>
              <a:gd name="connsiteX0" fmla="*/ 0 w 650081"/>
              <a:gd name="connsiteY0" fmla="*/ 0 h 1092493"/>
              <a:gd name="connsiteX1" fmla="*/ 645318 w 650081"/>
              <a:gd name="connsiteY1" fmla="*/ 476250 h 1092493"/>
              <a:gd name="connsiteX2" fmla="*/ 650081 w 650081"/>
              <a:gd name="connsiteY2" fmla="*/ 1092493 h 1092493"/>
              <a:gd name="connsiteX3" fmla="*/ 0 w 650081"/>
              <a:gd name="connsiteY3" fmla="*/ 931068 h 1092493"/>
              <a:gd name="connsiteX4" fmla="*/ 0 w 650081"/>
              <a:gd name="connsiteY4" fmla="*/ 0 h 1092493"/>
              <a:gd name="connsiteX0" fmla="*/ 0 w 650081"/>
              <a:gd name="connsiteY0" fmla="*/ 0 h 1092493"/>
              <a:gd name="connsiteX1" fmla="*/ 645318 w 650081"/>
              <a:gd name="connsiteY1" fmla="*/ 476250 h 1092493"/>
              <a:gd name="connsiteX2" fmla="*/ 650081 w 650081"/>
              <a:gd name="connsiteY2" fmla="*/ 1092493 h 1092493"/>
              <a:gd name="connsiteX3" fmla="*/ 0 w 650081"/>
              <a:gd name="connsiteY3" fmla="*/ 933199 h 1092493"/>
              <a:gd name="connsiteX4" fmla="*/ 0 w 650081"/>
              <a:gd name="connsiteY4" fmla="*/ 0 h 109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0081" h="1092493">
                <a:moveTo>
                  <a:pt x="0" y="0"/>
                </a:moveTo>
                <a:lnTo>
                  <a:pt x="645318" y="476250"/>
                </a:lnTo>
                <a:cubicBezTo>
                  <a:pt x="646906" y="680244"/>
                  <a:pt x="648493" y="888499"/>
                  <a:pt x="650081" y="1092493"/>
                </a:cubicBezTo>
                <a:lnTo>
                  <a:pt x="0" y="93319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23EA7770-23DD-4FD9-BC54-957A5260BF57}"/>
              </a:ext>
            </a:extLst>
          </p:cNvPr>
          <p:cNvSpPr/>
          <p:nvPr/>
        </p:nvSpPr>
        <p:spPr>
          <a:xfrm>
            <a:off x="1270417" y="3192472"/>
            <a:ext cx="941949" cy="1040075"/>
          </a:xfrm>
          <a:custGeom>
            <a:avLst/>
            <a:gdLst>
              <a:gd name="connsiteX0" fmla="*/ 0 w 650082"/>
              <a:gd name="connsiteY0" fmla="*/ 926307 h 926307"/>
              <a:gd name="connsiteX1" fmla="*/ 650082 w 650082"/>
              <a:gd name="connsiteY1" fmla="*/ 771525 h 926307"/>
              <a:gd name="connsiteX2" fmla="*/ 650082 w 650082"/>
              <a:gd name="connsiteY2" fmla="*/ 157163 h 926307"/>
              <a:gd name="connsiteX3" fmla="*/ 2382 w 650082"/>
              <a:gd name="connsiteY3" fmla="*/ 0 h 926307"/>
              <a:gd name="connsiteX4" fmla="*/ 0 w 650082"/>
              <a:gd name="connsiteY4" fmla="*/ 926307 h 926307"/>
              <a:gd name="connsiteX0" fmla="*/ 2381 w 652463"/>
              <a:gd name="connsiteY0" fmla="*/ 926307 h 926307"/>
              <a:gd name="connsiteX1" fmla="*/ 652463 w 652463"/>
              <a:gd name="connsiteY1" fmla="*/ 771525 h 926307"/>
              <a:gd name="connsiteX2" fmla="*/ 652463 w 652463"/>
              <a:gd name="connsiteY2" fmla="*/ 157163 h 926307"/>
              <a:gd name="connsiteX3" fmla="*/ 0 w 652463"/>
              <a:gd name="connsiteY3" fmla="*/ 0 h 926307"/>
              <a:gd name="connsiteX4" fmla="*/ 2381 w 652463"/>
              <a:gd name="connsiteY4" fmla="*/ 926307 h 926307"/>
              <a:gd name="connsiteX0" fmla="*/ 229 w 652692"/>
              <a:gd name="connsiteY0" fmla="*/ 926307 h 926307"/>
              <a:gd name="connsiteX1" fmla="*/ 652692 w 652692"/>
              <a:gd name="connsiteY1" fmla="*/ 771525 h 926307"/>
              <a:gd name="connsiteX2" fmla="*/ 652692 w 652692"/>
              <a:gd name="connsiteY2" fmla="*/ 157163 h 926307"/>
              <a:gd name="connsiteX3" fmla="*/ 229 w 652692"/>
              <a:gd name="connsiteY3" fmla="*/ 0 h 926307"/>
              <a:gd name="connsiteX4" fmla="*/ 229 w 652692"/>
              <a:gd name="connsiteY4" fmla="*/ 926307 h 926307"/>
              <a:gd name="connsiteX0" fmla="*/ 105 w 654949"/>
              <a:gd name="connsiteY0" fmla="*/ 928688 h 928688"/>
              <a:gd name="connsiteX1" fmla="*/ 654949 w 654949"/>
              <a:gd name="connsiteY1" fmla="*/ 771525 h 928688"/>
              <a:gd name="connsiteX2" fmla="*/ 654949 w 654949"/>
              <a:gd name="connsiteY2" fmla="*/ 157163 h 928688"/>
              <a:gd name="connsiteX3" fmla="*/ 2486 w 654949"/>
              <a:gd name="connsiteY3" fmla="*/ 0 h 928688"/>
              <a:gd name="connsiteX4" fmla="*/ 105 w 654949"/>
              <a:gd name="connsiteY4" fmla="*/ 928688 h 928688"/>
              <a:gd name="connsiteX0" fmla="*/ 105 w 654949"/>
              <a:gd name="connsiteY0" fmla="*/ 928688 h 928688"/>
              <a:gd name="connsiteX1" fmla="*/ 654949 w 654949"/>
              <a:gd name="connsiteY1" fmla="*/ 771525 h 928688"/>
              <a:gd name="connsiteX2" fmla="*/ 654949 w 654949"/>
              <a:gd name="connsiteY2" fmla="*/ 154781 h 928688"/>
              <a:gd name="connsiteX3" fmla="*/ 2486 w 654949"/>
              <a:gd name="connsiteY3" fmla="*/ 0 h 928688"/>
              <a:gd name="connsiteX4" fmla="*/ 105 w 654949"/>
              <a:gd name="connsiteY4" fmla="*/ 928688 h 928688"/>
              <a:gd name="connsiteX0" fmla="*/ 105 w 654949"/>
              <a:gd name="connsiteY0" fmla="*/ 930820 h 930820"/>
              <a:gd name="connsiteX1" fmla="*/ 654949 w 654949"/>
              <a:gd name="connsiteY1" fmla="*/ 771525 h 930820"/>
              <a:gd name="connsiteX2" fmla="*/ 654949 w 654949"/>
              <a:gd name="connsiteY2" fmla="*/ 154781 h 930820"/>
              <a:gd name="connsiteX3" fmla="*/ 2486 w 654949"/>
              <a:gd name="connsiteY3" fmla="*/ 0 h 930820"/>
              <a:gd name="connsiteX4" fmla="*/ 105 w 654949"/>
              <a:gd name="connsiteY4" fmla="*/ 930820 h 930820"/>
              <a:gd name="connsiteX0" fmla="*/ 105 w 654949"/>
              <a:gd name="connsiteY0" fmla="*/ 930820 h 930820"/>
              <a:gd name="connsiteX1" fmla="*/ 654949 w 654949"/>
              <a:gd name="connsiteY1" fmla="*/ 771525 h 930820"/>
              <a:gd name="connsiteX2" fmla="*/ 654949 w 654949"/>
              <a:gd name="connsiteY2" fmla="*/ 159042 h 930820"/>
              <a:gd name="connsiteX3" fmla="*/ 2486 w 654949"/>
              <a:gd name="connsiteY3" fmla="*/ 0 h 930820"/>
              <a:gd name="connsiteX4" fmla="*/ 105 w 654949"/>
              <a:gd name="connsiteY4" fmla="*/ 930820 h 930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4949" h="930820">
                <a:moveTo>
                  <a:pt x="105" y="930820"/>
                </a:moveTo>
                <a:lnTo>
                  <a:pt x="654949" y="771525"/>
                </a:lnTo>
                <a:lnTo>
                  <a:pt x="654949" y="159042"/>
                </a:lnTo>
                <a:lnTo>
                  <a:pt x="2486" y="0"/>
                </a:lnTo>
                <a:cubicBezTo>
                  <a:pt x="3280" y="308769"/>
                  <a:pt x="-689" y="622051"/>
                  <a:pt x="105" y="93082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7C085393-CAE3-4852-81D8-42DCF4D99B73}"/>
              </a:ext>
            </a:extLst>
          </p:cNvPr>
          <p:cNvSpPr/>
          <p:nvPr/>
        </p:nvSpPr>
        <p:spPr>
          <a:xfrm>
            <a:off x="1270417" y="4051893"/>
            <a:ext cx="941952" cy="1215963"/>
          </a:xfrm>
          <a:custGeom>
            <a:avLst/>
            <a:gdLst>
              <a:gd name="connsiteX0" fmla="*/ 2381 w 652463"/>
              <a:gd name="connsiteY0" fmla="*/ 1085850 h 1085850"/>
              <a:gd name="connsiteX1" fmla="*/ 652463 w 652463"/>
              <a:gd name="connsiteY1" fmla="*/ 614363 h 1085850"/>
              <a:gd name="connsiteX2" fmla="*/ 652463 w 652463"/>
              <a:gd name="connsiteY2" fmla="*/ 0 h 1085850"/>
              <a:gd name="connsiteX3" fmla="*/ 0 w 652463"/>
              <a:gd name="connsiteY3" fmla="*/ 157163 h 1085850"/>
              <a:gd name="connsiteX4" fmla="*/ 2381 w 652463"/>
              <a:gd name="connsiteY4" fmla="*/ 1085850 h 1085850"/>
              <a:gd name="connsiteX0" fmla="*/ 2381 w 652463"/>
              <a:gd name="connsiteY0" fmla="*/ 1085850 h 1085850"/>
              <a:gd name="connsiteX1" fmla="*/ 652463 w 652463"/>
              <a:gd name="connsiteY1" fmla="*/ 614363 h 1085850"/>
              <a:gd name="connsiteX2" fmla="*/ 652463 w 652463"/>
              <a:gd name="connsiteY2" fmla="*/ 0 h 1085850"/>
              <a:gd name="connsiteX3" fmla="*/ 0 w 652463"/>
              <a:gd name="connsiteY3" fmla="*/ 152401 h 1085850"/>
              <a:gd name="connsiteX4" fmla="*/ 2381 w 652463"/>
              <a:gd name="connsiteY4" fmla="*/ 1085850 h 1085850"/>
              <a:gd name="connsiteX0" fmla="*/ 2381 w 652463"/>
              <a:gd name="connsiteY0" fmla="*/ 1088231 h 1088231"/>
              <a:gd name="connsiteX1" fmla="*/ 652463 w 652463"/>
              <a:gd name="connsiteY1" fmla="*/ 616744 h 1088231"/>
              <a:gd name="connsiteX2" fmla="*/ 652463 w 652463"/>
              <a:gd name="connsiteY2" fmla="*/ 0 h 1088231"/>
              <a:gd name="connsiteX3" fmla="*/ 0 w 652463"/>
              <a:gd name="connsiteY3" fmla="*/ 154782 h 1088231"/>
              <a:gd name="connsiteX4" fmla="*/ 2381 w 652463"/>
              <a:gd name="connsiteY4" fmla="*/ 1088231 h 1088231"/>
              <a:gd name="connsiteX0" fmla="*/ 2381 w 652463"/>
              <a:gd name="connsiteY0" fmla="*/ 1088231 h 1088231"/>
              <a:gd name="connsiteX1" fmla="*/ 652463 w 652463"/>
              <a:gd name="connsiteY1" fmla="*/ 616744 h 1088231"/>
              <a:gd name="connsiteX2" fmla="*/ 652463 w 652463"/>
              <a:gd name="connsiteY2" fmla="*/ 0 h 1088231"/>
              <a:gd name="connsiteX3" fmla="*/ 0 w 652463"/>
              <a:gd name="connsiteY3" fmla="*/ 159545 h 1088231"/>
              <a:gd name="connsiteX4" fmla="*/ 2381 w 652463"/>
              <a:gd name="connsiteY4" fmla="*/ 1088231 h 1088231"/>
              <a:gd name="connsiteX0" fmla="*/ 2381 w 652463"/>
              <a:gd name="connsiteY0" fmla="*/ 1088231 h 1088231"/>
              <a:gd name="connsiteX1" fmla="*/ 650814 w 652463"/>
              <a:gd name="connsiteY1" fmla="*/ 610351 h 1088231"/>
              <a:gd name="connsiteX2" fmla="*/ 652463 w 652463"/>
              <a:gd name="connsiteY2" fmla="*/ 0 h 1088231"/>
              <a:gd name="connsiteX3" fmla="*/ 0 w 652463"/>
              <a:gd name="connsiteY3" fmla="*/ 159545 h 1088231"/>
              <a:gd name="connsiteX4" fmla="*/ 2381 w 652463"/>
              <a:gd name="connsiteY4" fmla="*/ 1088231 h 108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2463" h="1088231">
                <a:moveTo>
                  <a:pt x="2381" y="1088231"/>
                </a:moveTo>
                <a:lnTo>
                  <a:pt x="650814" y="610351"/>
                </a:lnTo>
                <a:cubicBezTo>
                  <a:pt x="651364" y="406901"/>
                  <a:pt x="651913" y="203450"/>
                  <a:pt x="652463" y="0"/>
                </a:cubicBezTo>
                <a:lnTo>
                  <a:pt x="0" y="159545"/>
                </a:lnTo>
                <a:cubicBezTo>
                  <a:pt x="794" y="470695"/>
                  <a:pt x="1587" y="781844"/>
                  <a:pt x="2381" y="108823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8A1BF99A-FD51-4CD2-A1AB-EBF3ABC5F92A}"/>
              </a:ext>
            </a:extLst>
          </p:cNvPr>
          <p:cNvSpPr/>
          <p:nvPr/>
        </p:nvSpPr>
        <p:spPr>
          <a:xfrm>
            <a:off x="1277420" y="4728841"/>
            <a:ext cx="938374" cy="1576707"/>
          </a:xfrm>
          <a:custGeom>
            <a:avLst/>
            <a:gdLst>
              <a:gd name="connsiteX0" fmla="*/ 0 w 652463"/>
              <a:gd name="connsiteY0" fmla="*/ 1402556 h 1402556"/>
              <a:gd name="connsiteX1" fmla="*/ 650082 w 652463"/>
              <a:gd name="connsiteY1" fmla="*/ 611981 h 1402556"/>
              <a:gd name="connsiteX2" fmla="*/ 652463 w 652463"/>
              <a:gd name="connsiteY2" fmla="*/ 0 h 1402556"/>
              <a:gd name="connsiteX3" fmla="*/ 0 w 652463"/>
              <a:gd name="connsiteY3" fmla="*/ 471487 h 1402556"/>
              <a:gd name="connsiteX4" fmla="*/ 0 w 652463"/>
              <a:gd name="connsiteY4" fmla="*/ 1402556 h 1402556"/>
              <a:gd name="connsiteX0" fmla="*/ 0 w 652463"/>
              <a:gd name="connsiteY0" fmla="*/ 1406819 h 1406819"/>
              <a:gd name="connsiteX1" fmla="*/ 650082 w 652463"/>
              <a:gd name="connsiteY1" fmla="*/ 616244 h 1406819"/>
              <a:gd name="connsiteX2" fmla="*/ 652463 w 652463"/>
              <a:gd name="connsiteY2" fmla="*/ 0 h 1406819"/>
              <a:gd name="connsiteX3" fmla="*/ 0 w 652463"/>
              <a:gd name="connsiteY3" fmla="*/ 475750 h 1406819"/>
              <a:gd name="connsiteX4" fmla="*/ 0 w 652463"/>
              <a:gd name="connsiteY4" fmla="*/ 1406819 h 1406819"/>
              <a:gd name="connsiteX0" fmla="*/ 0 w 652463"/>
              <a:gd name="connsiteY0" fmla="*/ 1408950 h 1408950"/>
              <a:gd name="connsiteX1" fmla="*/ 650082 w 652463"/>
              <a:gd name="connsiteY1" fmla="*/ 618375 h 1408950"/>
              <a:gd name="connsiteX2" fmla="*/ 652463 w 652463"/>
              <a:gd name="connsiteY2" fmla="*/ 0 h 1408950"/>
              <a:gd name="connsiteX3" fmla="*/ 0 w 652463"/>
              <a:gd name="connsiteY3" fmla="*/ 477881 h 1408950"/>
              <a:gd name="connsiteX4" fmla="*/ 0 w 652463"/>
              <a:gd name="connsiteY4" fmla="*/ 1408950 h 1408950"/>
              <a:gd name="connsiteX0" fmla="*/ 0 w 652463"/>
              <a:gd name="connsiteY0" fmla="*/ 1411081 h 1411081"/>
              <a:gd name="connsiteX1" fmla="*/ 650082 w 652463"/>
              <a:gd name="connsiteY1" fmla="*/ 620506 h 1411081"/>
              <a:gd name="connsiteX2" fmla="*/ 652463 w 652463"/>
              <a:gd name="connsiteY2" fmla="*/ 0 h 1411081"/>
              <a:gd name="connsiteX3" fmla="*/ 0 w 652463"/>
              <a:gd name="connsiteY3" fmla="*/ 480012 h 1411081"/>
              <a:gd name="connsiteX4" fmla="*/ 0 w 652463"/>
              <a:gd name="connsiteY4" fmla="*/ 1411081 h 1411081"/>
              <a:gd name="connsiteX0" fmla="*/ 0 w 652463"/>
              <a:gd name="connsiteY0" fmla="*/ 1411081 h 1411081"/>
              <a:gd name="connsiteX1" fmla="*/ 650082 w 652463"/>
              <a:gd name="connsiteY1" fmla="*/ 616244 h 1411081"/>
              <a:gd name="connsiteX2" fmla="*/ 652463 w 652463"/>
              <a:gd name="connsiteY2" fmla="*/ 0 h 1411081"/>
              <a:gd name="connsiteX3" fmla="*/ 0 w 652463"/>
              <a:gd name="connsiteY3" fmla="*/ 480012 h 1411081"/>
              <a:gd name="connsiteX4" fmla="*/ 0 w 652463"/>
              <a:gd name="connsiteY4" fmla="*/ 1411081 h 1411081"/>
              <a:gd name="connsiteX0" fmla="*/ 0 w 652463"/>
              <a:gd name="connsiteY0" fmla="*/ 1411081 h 1411081"/>
              <a:gd name="connsiteX1" fmla="*/ 648427 w 652463"/>
              <a:gd name="connsiteY1" fmla="*/ 616244 h 1411081"/>
              <a:gd name="connsiteX2" fmla="*/ 652463 w 652463"/>
              <a:gd name="connsiteY2" fmla="*/ 0 h 1411081"/>
              <a:gd name="connsiteX3" fmla="*/ 0 w 652463"/>
              <a:gd name="connsiteY3" fmla="*/ 480012 h 1411081"/>
              <a:gd name="connsiteX4" fmla="*/ 0 w 652463"/>
              <a:gd name="connsiteY4" fmla="*/ 1411081 h 1411081"/>
              <a:gd name="connsiteX0" fmla="*/ 0 w 652463"/>
              <a:gd name="connsiteY0" fmla="*/ 1411081 h 1411081"/>
              <a:gd name="connsiteX1" fmla="*/ 650083 w 652463"/>
              <a:gd name="connsiteY1" fmla="*/ 614113 h 1411081"/>
              <a:gd name="connsiteX2" fmla="*/ 652463 w 652463"/>
              <a:gd name="connsiteY2" fmla="*/ 0 h 1411081"/>
              <a:gd name="connsiteX3" fmla="*/ 0 w 652463"/>
              <a:gd name="connsiteY3" fmla="*/ 480012 h 1411081"/>
              <a:gd name="connsiteX4" fmla="*/ 0 w 652463"/>
              <a:gd name="connsiteY4" fmla="*/ 1411081 h 1411081"/>
              <a:gd name="connsiteX0" fmla="*/ 0 w 652463"/>
              <a:gd name="connsiteY0" fmla="*/ 1411081 h 1411081"/>
              <a:gd name="connsiteX1" fmla="*/ 650083 w 652463"/>
              <a:gd name="connsiteY1" fmla="*/ 611982 h 1411081"/>
              <a:gd name="connsiteX2" fmla="*/ 652463 w 652463"/>
              <a:gd name="connsiteY2" fmla="*/ 0 h 1411081"/>
              <a:gd name="connsiteX3" fmla="*/ 0 w 652463"/>
              <a:gd name="connsiteY3" fmla="*/ 480012 h 1411081"/>
              <a:gd name="connsiteX4" fmla="*/ 0 w 652463"/>
              <a:gd name="connsiteY4" fmla="*/ 1411081 h 1411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2463" h="1411081">
                <a:moveTo>
                  <a:pt x="0" y="1411081"/>
                </a:moveTo>
                <a:lnTo>
                  <a:pt x="650083" y="611982"/>
                </a:lnTo>
                <a:cubicBezTo>
                  <a:pt x="650877" y="407988"/>
                  <a:pt x="651669" y="203994"/>
                  <a:pt x="652463" y="0"/>
                </a:cubicBezTo>
                <a:lnTo>
                  <a:pt x="0" y="480012"/>
                </a:lnTo>
                <a:lnTo>
                  <a:pt x="0" y="141108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56D6C113-9C30-425C-BE4A-5866EA727155}"/>
              </a:ext>
            </a:extLst>
          </p:cNvPr>
          <p:cNvSpPr/>
          <p:nvPr/>
        </p:nvSpPr>
        <p:spPr>
          <a:xfrm>
            <a:off x="0" y="1117973"/>
            <a:ext cx="1276364" cy="10373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054727DC-0AEF-4329-8549-A7981F1737DD}"/>
              </a:ext>
            </a:extLst>
          </p:cNvPr>
          <p:cNvSpPr/>
          <p:nvPr/>
        </p:nvSpPr>
        <p:spPr>
          <a:xfrm>
            <a:off x="0" y="2155311"/>
            <a:ext cx="1276364" cy="10373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71331E8A-F8D2-4E10-91ED-6C9FC99BEADD}"/>
              </a:ext>
            </a:extLst>
          </p:cNvPr>
          <p:cNvSpPr/>
          <p:nvPr/>
        </p:nvSpPr>
        <p:spPr>
          <a:xfrm>
            <a:off x="0" y="3192649"/>
            <a:ext cx="1276364" cy="103733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8D9A87B2-FBB1-40A7-86D8-B18742F26682}"/>
              </a:ext>
            </a:extLst>
          </p:cNvPr>
          <p:cNvSpPr/>
          <p:nvPr/>
        </p:nvSpPr>
        <p:spPr>
          <a:xfrm>
            <a:off x="0" y="4229987"/>
            <a:ext cx="1276364" cy="10373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D10BAB60-84C2-42D4-84C0-62385E9C0CA6}"/>
              </a:ext>
            </a:extLst>
          </p:cNvPr>
          <p:cNvSpPr/>
          <p:nvPr/>
        </p:nvSpPr>
        <p:spPr>
          <a:xfrm>
            <a:off x="0" y="5267325"/>
            <a:ext cx="1276364" cy="103733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7ED26A30-420E-4B4B-B4EF-29E2F5B4A1E2}"/>
              </a:ext>
            </a:extLst>
          </p:cNvPr>
          <p:cNvSpPr/>
          <p:nvPr/>
        </p:nvSpPr>
        <p:spPr>
          <a:xfrm>
            <a:off x="2200953" y="1997794"/>
            <a:ext cx="9991047" cy="68540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00400" rIns="640080" rtlCol="0" anchor="ctr"/>
          <a:lstStyle/>
          <a:p>
            <a:pPr algn="just"/>
            <a:r>
              <a:rPr lang="en-US" sz="12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17F23F6F-E8BC-468F-8192-1BE59FCEF650}"/>
              </a:ext>
            </a:extLst>
          </p:cNvPr>
          <p:cNvSpPr/>
          <p:nvPr/>
        </p:nvSpPr>
        <p:spPr>
          <a:xfrm>
            <a:off x="2200953" y="2683204"/>
            <a:ext cx="9991047" cy="68540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00400" tIns="45720" rIns="6400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2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41981E2E-B136-4AFF-AD0B-4CB0D5B6971A}"/>
              </a:ext>
            </a:extLst>
          </p:cNvPr>
          <p:cNvSpPr/>
          <p:nvPr/>
        </p:nvSpPr>
        <p:spPr>
          <a:xfrm>
            <a:off x="2200953" y="3368613"/>
            <a:ext cx="9991047" cy="68540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00400" tIns="45720" rIns="6400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9D2EF453-89E6-4D20-81BF-820A87FB3D0C}"/>
              </a:ext>
            </a:extLst>
          </p:cNvPr>
          <p:cNvSpPr/>
          <p:nvPr/>
        </p:nvSpPr>
        <p:spPr>
          <a:xfrm>
            <a:off x="2200953" y="4054022"/>
            <a:ext cx="9991047" cy="68540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00400" tIns="45720" rIns="6400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2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16FC3D3E-8039-4EEC-A2FA-9007EBC97724}"/>
              </a:ext>
            </a:extLst>
          </p:cNvPr>
          <p:cNvSpPr/>
          <p:nvPr/>
        </p:nvSpPr>
        <p:spPr>
          <a:xfrm>
            <a:off x="2200953" y="4739432"/>
            <a:ext cx="9991047" cy="68540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00400" tIns="45720" rIns="6400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2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00" name="Arrow: Pentagon 99">
            <a:extLst>
              <a:ext uri="{FF2B5EF4-FFF2-40B4-BE49-F238E27FC236}">
                <a16:creationId xmlns:a16="http://schemas.microsoft.com/office/drawing/2014/main" id="{59CF8E14-F7C3-41FE-BC60-27C23D300C2E}"/>
              </a:ext>
            </a:extLst>
          </p:cNvPr>
          <p:cNvSpPr/>
          <p:nvPr/>
        </p:nvSpPr>
        <p:spPr>
          <a:xfrm>
            <a:off x="2200953" y="1996730"/>
            <a:ext cx="2951075" cy="685409"/>
          </a:xfrm>
          <a:prstGeom prst="homePlat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53000">
                <a:schemeClr val="tx1">
                  <a:alpha val="20000"/>
                </a:schemeClr>
              </a:gs>
              <a:gs pos="77000">
                <a:schemeClr val="tx1">
                  <a:alpha val="30000"/>
                </a:schemeClr>
              </a:gs>
              <a:gs pos="100000">
                <a:schemeClr val="tx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Lorem Ipsum</a:t>
            </a:r>
          </a:p>
        </p:txBody>
      </p:sp>
      <p:sp>
        <p:nvSpPr>
          <p:cNvPr id="101" name="Arrow: Pentagon 100">
            <a:extLst>
              <a:ext uri="{FF2B5EF4-FFF2-40B4-BE49-F238E27FC236}">
                <a16:creationId xmlns:a16="http://schemas.microsoft.com/office/drawing/2014/main" id="{2D14EDE2-CD36-484A-B126-B29E9E6ED109}"/>
              </a:ext>
            </a:extLst>
          </p:cNvPr>
          <p:cNvSpPr/>
          <p:nvPr/>
        </p:nvSpPr>
        <p:spPr>
          <a:xfrm>
            <a:off x="2200954" y="2682406"/>
            <a:ext cx="2951076" cy="685409"/>
          </a:xfrm>
          <a:prstGeom prst="homePlat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53000">
                <a:schemeClr val="tx1">
                  <a:alpha val="20000"/>
                </a:schemeClr>
              </a:gs>
              <a:gs pos="77000">
                <a:schemeClr val="tx1">
                  <a:alpha val="30000"/>
                </a:schemeClr>
              </a:gs>
              <a:gs pos="100000">
                <a:schemeClr val="tx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2800" b="1">
                <a:solidFill>
                  <a:prstClr val="white"/>
                </a:solidFill>
              </a:rPr>
              <a:t>Lorem Ipsum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102" name="Arrow: Pentagon 101">
            <a:extLst>
              <a:ext uri="{FF2B5EF4-FFF2-40B4-BE49-F238E27FC236}">
                <a16:creationId xmlns:a16="http://schemas.microsoft.com/office/drawing/2014/main" id="{DBCD13EA-A0C4-44B9-84E8-4963D1998503}"/>
              </a:ext>
            </a:extLst>
          </p:cNvPr>
          <p:cNvSpPr/>
          <p:nvPr/>
        </p:nvSpPr>
        <p:spPr>
          <a:xfrm>
            <a:off x="2200953" y="3368082"/>
            <a:ext cx="2951077" cy="685409"/>
          </a:xfrm>
          <a:prstGeom prst="homePlat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53000">
                <a:schemeClr val="tx1">
                  <a:alpha val="20000"/>
                </a:schemeClr>
              </a:gs>
              <a:gs pos="77000">
                <a:schemeClr val="tx1">
                  <a:alpha val="30000"/>
                </a:schemeClr>
              </a:gs>
              <a:gs pos="100000">
                <a:schemeClr val="tx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2800" b="1">
                <a:solidFill>
                  <a:prstClr val="white"/>
                </a:solidFill>
              </a:rPr>
              <a:t>Lorem Ipsum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103" name="Arrow: Pentagon 102">
            <a:extLst>
              <a:ext uri="{FF2B5EF4-FFF2-40B4-BE49-F238E27FC236}">
                <a16:creationId xmlns:a16="http://schemas.microsoft.com/office/drawing/2014/main" id="{BD43B641-AE16-4C46-B831-AA236763EC4D}"/>
              </a:ext>
            </a:extLst>
          </p:cNvPr>
          <p:cNvSpPr/>
          <p:nvPr/>
        </p:nvSpPr>
        <p:spPr>
          <a:xfrm>
            <a:off x="2200953" y="4053758"/>
            <a:ext cx="2951077" cy="685409"/>
          </a:xfrm>
          <a:prstGeom prst="homePlat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53000">
                <a:schemeClr val="tx1">
                  <a:alpha val="20000"/>
                </a:schemeClr>
              </a:gs>
              <a:gs pos="77000">
                <a:schemeClr val="tx1">
                  <a:alpha val="30000"/>
                </a:schemeClr>
              </a:gs>
              <a:gs pos="100000">
                <a:schemeClr val="tx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2800" b="1">
                <a:solidFill>
                  <a:prstClr val="white"/>
                </a:solidFill>
              </a:rPr>
              <a:t>Lorem Ipsum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104" name="Arrow: Pentagon 103">
            <a:extLst>
              <a:ext uri="{FF2B5EF4-FFF2-40B4-BE49-F238E27FC236}">
                <a16:creationId xmlns:a16="http://schemas.microsoft.com/office/drawing/2014/main" id="{D6357165-A64A-4A9D-BDB9-C1B38E17DD3B}"/>
              </a:ext>
            </a:extLst>
          </p:cNvPr>
          <p:cNvSpPr/>
          <p:nvPr/>
        </p:nvSpPr>
        <p:spPr>
          <a:xfrm>
            <a:off x="2200953" y="4739432"/>
            <a:ext cx="2951077" cy="685409"/>
          </a:xfrm>
          <a:prstGeom prst="homePlat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53000">
                <a:schemeClr val="tx1">
                  <a:alpha val="20000"/>
                </a:schemeClr>
              </a:gs>
              <a:gs pos="77000">
                <a:schemeClr val="tx1">
                  <a:alpha val="30000"/>
                </a:schemeClr>
              </a:gs>
              <a:gs pos="100000">
                <a:schemeClr val="tx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2800" b="1">
                <a:solidFill>
                  <a:prstClr val="white"/>
                </a:solidFill>
              </a:rPr>
              <a:t>Lorem Ipsum</a:t>
            </a:r>
            <a:endParaRPr lang="en-US" sz="2800" b="1" dirty="0">
              <a:solidFill>
                <a:prstClr val="white"/>
              </a:solidFill>
            </a:endParaRPr>
          </a:p>
        </p:txBody>
      </p:sp>
      <p:grpSp>
        <p:nvGrpSpPr>
          <p:cNvPr id="105" name="Graphic 11" descr="Rocket">
            <a:extLst>
              <a:ext uri="{FF2B5EF4-FFF2-40B4-BE49-F238E27FC236}">
                <a16:creationId xmlns:a16="http://schemas.microsoft.com/office/drawing/2014/main" id="{05C8AD58-279F-4CB3-A432-F5A14684D187}"/>
              </a:ext>
            </a:extLst>
          </p:cNvPr>
          <p:cNvGrpSpPr/>
          <p:nvPr/>
        </p:nvGrpSpPr>
        <p:grpSpPr>
          <a:xfrm>
            <a:off x="236479" y="1234939"/>
            <a:ext cx="803406" cy="803406"/>
            <a:chOff x="236479" y="1234939"/>
            <a:chExt cx="803406" cy="80340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F87AEEF2-D3BF-4ACF-AA0E-5872BCD0BF90}"/>
                </a:ext>
              </a:extLst>
            </p:cNvPr>
            <p:cNvSpPr/>
            <p:nvPr/>
          </p:nvSpPr>
          <p:spPr>
            <a:xfrm>
              <a:off x="821459" y="1300806"/>
              <a:ext cx="153535" cy="147536"/>
            </a:xfrm>
            <a:custGeom>
              <a:avLst/>
              <a:gdLst>
                <a:gd name="connsiteX0" fmla="*/ 149802 w 153535"/>
                <a:gd name="connsiteY0" fmla="*/ 4430 h 147536"/>
                <a:gd name="connsiteX1" fmla="*/ 0 w 153535"/>
                <a:gd name="connsiteY1" fmla="*/ 22842 h 147536"/>
                <a:gd name="connsiteX2" fmla="*/ 68624 w 153535"/>
                <a:gd name="connsiteY2" fmla="*/ 77239 h 147536"/>
                <a:gd name="connsiteX3" fmla="*/ 123858 w 153535"/>
                <a:gd name="connsiteY3" fmla="*/ 147537 h 147536"/>
                <a:gd name="connsiteX4" fmla="*/ 149802 w 153535"/>
                <a:gd name="connsiteY4" fmla="*/ 4430 h 147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535" h="147536">
                  <a:moveTo>
                    <a:pt x="149802" y="4430"/>
                  </a:moveTo>
                  <a:cubicBezTo>
                    <a:pt x="138085" y="-7286"/>
                    <a:pt x="62766" y="6104"/>
                    <a:pt x="0" y="22842"/>
                  </a:cubicBezTo>
                  <a:cubicBezTo>
                    <a:pt x="22596" y="36232"/>
                    <a:pt x="46028" y="54643"/>
                    <a:pt x="68624" y="77239"/>
                  </a:cubicBezTo>
                  <a:cubicBezTo>
                    <a:pt x="92057" y="100672"/>
                    <a:pt x="110468" y="124104"/>
                    <a:pt x="123858" y="147537"/>
                  </a:cubicBezTo>
                  <a:cubicBezTo>
                    <a:pt x="140596" y="83097"/>
                    <a:pt x="162355" y="16147"/>
                    <a:pt x="149802" y="4430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4960C5D2-AD8E-4506-BCAD-AF538C5EC8CB}"/>
                </a:ext>
              </a:extLst>
            </p:cNvPr>
            <p:cNvSpPr/>
            <p:nvPr/>
          </p:nvSpPr>
          <p:spPr>
            <a:xfrm>
              <a:off x="300975" y="1530880"/>
              <a:ext cx="204142" cy="195256"/>
            </a:xfrm>
            <a:custGeom>
              <a:avLst/>
              <a:gdLst>
                <a:gd name="connsiteX0" fmla="*/ 204143 w 204142"/>
                <a:gd name="connsiteY0" fmla="*/ 12867 h 195256"/>
                <a:gd name="connsiteX1" fmla="*/ 175689 w 204142"/>
                <a:gd name="connsiteY1" fmla="*/ 1988 h 195256"/>
                <a:gd name="connsiteX2" fmla="*/ 142213 w 204142"/>
                <a:gd name="connsiteY2" fmla="*/ 8683 h 195256"/>
                <a:gd name="connsiteX3" fmla="*/ 9149 w 204142"/>
                <a:gd name="connsiteY3" fmla="*/ 141747 h 195256"/>
                <a:gd name="connsiteX4" fmla="*/ 37603 w 204142"/>
                <a:gd name="connsiteY4" fmla="*/ 194470 h 195256"/>
                <a:gd name="connsiteX5" fmla="*/ 148908 w 204142"/>
                <a:gd name="connsiteY5" fmla="*/ 169364 h 195256"/>
                <a:gd name="connsiteX6" fmla="*/ 204143 w 204142"/>
                <a:gd name="connsiteY6" fmla="*/ 12867 h 195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4142" h="195256">
                  <a:moveTo>
                    <a:pt x="204143" y="12867"/>
                  </a:moveTo>
                  <a:lnTo>
                    <a:pt x="175689" y="1988"/>
                  </a:lnTo>
                  <a:cubicBezTo>
                    <a:pt x="163972" y="-2197"/>
                    <a:pt x="151419" y="314"/>
                    <a:pt x="142213" y="8683"/>
                  </a:cubicBezTo>
                  <a:lnTo>
                    <a:pt x="9149" y="141747"/>
                  </a:lnTo>
                  <a:cubicBezTo>
                    <a:pt x="-12610" y="163506"/>
                    <a:pt x="7475" y="201166"/>
                    <a:pt x="37603" y="194470"/>
                  </a:cubicBezTo>
                  <a:lnTo>
                    <a:pt x="148908" y="169364"/>
                  </a:lnTo>
                  <a:cubicBezTo>
                    <a:pt x="158114" y="127520"/>
                    <a:pt x="173178" y="71449"/>
                    <a:pt x="204143" y="12867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87A2A847-20DF-478D-B1D5-771B1D3C7257}"/>
                </a:ext>
              </a:extLst>
            </p:cNvPr>
            <p:cNvSpPr/>
            <p:nvPr/>
          </p:nvSpPr>
          <p:spPr>
            <a:xfrm>
              <a:off x="546997" y="1762174"/>
              <a:ext cx="195642" cy="210368"/>
            </a:xfrm>
            <a:custGeom>
              <a:avLst/>
              <a:gdLst>
                <a:gd name="connsiteX0" fmla="*/ 179894 w 195642"/>
                <a:gd name="connsiteY0" fmla="*/ 0 h 210368"/>
                <a:gd name="connsiteX1" fmla="*/ 26744 w 195642"/>
                <a:gd name="connsiteY1" fmla="*/ 53560 h 210368"/>
                <a:gd name="connsiteX2" fmla="*/ 801 w 195642"/>
                <a:gd name="connsiteY2" fmla="*/ 172398 h 210368"/>
                <a:gd name="connsiteX3" fmla="*/ 53525 w 195642"/>
                <a:gd name="connsiteY3" fmla="*/ 200852 h 210368"/>
                <a:gd name="connsiteX4" fmla="*/ 186589 w 195642"/>
                <a:gd name="connsiteY4" fmla="*/ 67787 h 210368"/>
                <a:gd name="connsiteX5" fmla="*/ 193284 w 195642"/>
                <a:gd name="connsiteY5" fmla="*/ 34312 h 210368"/>
                <a:gd name="connsiteX6" fmla="*/ 179894 w 195642"/>
                <a:gd name="connsiteY6" fmla="*/ 0 h 210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642" h="210368">
                  <a:moveTo>
                    <a:pt x="179894" y="0"/>
                  </a:moveTo>
                  <a:cubicBezTo>
                    <a:pt x="123823" y="29291"/>
                    <a:pt x="70262" y="45192"/>
                    <a:pt x="26744" y="53560"/>
                  </a:cubicBezTo>
                  <a:lnTo>
                    <a:pt x="801" y="172398"/>
                  </a:lnTo>
                  <a:cubicBezTo>
                    <a:pt x="-5894" y="202525"/>
                    <a:pt x="30929" y="223447"/>
                    <a:pt x="53525" y="200852"/>
                  </a:cubicBezTo>
                  <a:lnTo>
                    <a:pt x="186589" y="67787"/>
                  </a:lnTo>
                  <a:cubicBezTo>
                    <a:pt x="194957" y="59419"/>
                    <a:pt x="198305" y="46028"/>
                    <a:pt x="193284" y="34312"/>
                  </a:cubicBezTo>
                  <a:lnTo>
                    <a:pt x="179894" y="0"/>
                  </a:ln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B87B7BC2-008A-4667-BDCB-44D1C3CE9271}"/>
                </a:ext>
              </a:extLst>
            </p:cNvPr>
            <p:cNvSpPr/>
            <p:nvPr/>
          </p:nvSpPr>
          <p:spPr>
            <a:xfrm>
              <a:off x="479174" y="1338712"/>
              <a:ext cx="450242" cy="449405"/>
            </a:xfrm>
            <a:custGeom>
              <a:avLst/>
              <a:gdLst>
                <a:gd name="connsiteX0" fmla="*/ 297093 w 450242"/>
                <a:gd name="connsiteY0" fmla="*/ 0 h 449405"/>
                <a:gd name="connsiteX1" fmla="*/ 137249 w 450242"/>
                <a:gd name="connsiteY1" fmla="*/ 108795 h 449405"/>
                <a:gd name="connsiteX2" fmla="*/ 0 w 450242"/>
                <a:gd name="connsiteY2" fmla="*/ 397519 h 449405"/>
                <a:gd name="connsiteX3" fmla="*/ 51887 w 450242"/>
                <a:gd name="connsiteY3" fmla="*/ 449405 h 449405"/>
                <a:gd name="connsiteX4" fmla="*/ 341448 w 450242"/>
                <a:gd name="connsiteY4" fmla="*/ 312994 h 449405"/>
                <a:gd name="connsiteX5" fmla="*/ 450242 w 450242"/>
                <a:gd name="connsiteY5" fmla="*/ 153986 h 449405"/>
                <a:gd name="connsiteX6" fmla="*/ 386639 w 450242"/>
                <a:gd name="connsiteY6" fmla="*/ 61929 h 449405"/>
                <a:gd name="connsiteX7" fmla="*/ 297093 w 450242"/>
                <a:gd name="connsiteY7" fmla="*/ 0 h 449405"/>
                <a:gd name="connsiteX8" fmla="*/ 339774 w 450242"/>
                <a:gd name="connsiteY8" fmla="*/ 180766 h 449405"/>
                <a:gd name="connsiteX9" fmla="*/ 268639 w 450242"/>
                <a:gd name="connsiteY9" fmla="*/ 180766 h 449405"/>
                <a:gd name="connsiteX10" fmla="*/ 268639 w 450242"/>
                <a:gd name="connsiteY10" fmla="*/ 109631 h 449405"/>
                <a:gd name="connsiteX11" fmla="*/ 339774 w 450242"/>
                <a:gd name="connsiteY11" fmla="*/ 109631 h 449405"/>
                <a:gd name="connsiteX12" fmla="*/ 339774 w 450242"/>
                <a:gd name="connsiteY12" fmla="*/ 180766 h 449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0242" h="449405">
                  <a:moveTo>
                    <a:pt x="297093" y="0"/>
                  </a:moveTo>
                  <a:cubicBezTo>
                    <a:pt x="247717" y="20085"/>
                    <a:pt x="191646" y="54397"/>
                    <a:pt x="137249" y="108795"/>
                  </a:cubicBezTo>
                  <a:cubicBezTo>
                    <a:pt x="37660" y="208383"/>
                    <a:pt x="8369" y="328894"/>
                    <a:pt x="0" y="397519"/>
                  </a:cubicBezTo>
                  <a:lnTo>
                    <a:pt x="51887" y="449405"/>
                  </a:lnTo>
                  <a:cubicBezTo>
                    <a:pt x="120511" y="441036"/>
                    <a:pt x="241859" y="412582"/>
                    <a:pt x="341448" y="312994"/>
                  </a:cubicBezTo>
                  <a:cubicBezTo>
                    <a:pt x="395845" y="258596"/>
                    <a:pt x="430157" y="203362"/>
                    <a:pt x="450242" y="153986"/>
                  </a:cubicBezTo>
                  <a:cubicBezTo>
                    <a:pt x="439363" y="126369"/>
                    <a:pt x="417604" y="93731"/>
                    <a:pt x="386639" y="61929"/>
                  </a:cubicBezTo>
                  <a:cubicBezTo>
                    <a:pt x="356511" y="32638"/>
                    <a:pt x="324710" y="10879"/>
                    <a:pt x="297093" y="0"/>
                  </a:cubicBezTo>
                  <a:close/>
                  <a:moveTo>
                    <a:pt x="339774" y="180766"/>
                  </a:moveTo>
                  <a:cubicBezTo>
                    <a:pt x="320526" y="200015"/>
                    <a:pt x="288724" y="200015"/>
                    <a:pt x="268639" y="180766"/>
                  </a:cubicBezTo>
                  <a:cubicBezTo>
                    <a:pt x="249391" y="161518"/>
                    <a:pt x="249391" y="129717"/>
                    <a:pt x="268639" y="109631"/>
                  </a:cubicBezTo>
                  <a:cubicBezTo>
                    <a:pt x="287887" y="90383"/>
                    <a:pt x="319689" y="90383"/>
                    <a:pt x="339774" y="109631"/>
                  </a:cubicBezTo>
                  <a:cubicBezTo>
                    <a:pt x="359022" y="129717"/>
                    <a:pt x="359022" y="161518"/>
                    <a:pt x="339774" y="180766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7C00F8FC-E956-4981-9FB0-F2EBF0B47A90}"/>
                </a:ext>
              </a:extLst>
            </p:cNvPr>
            <p:cNvSpPr/>
            <p:nvPr/>
          </p:nvSpPr>
          <p:spPr>
            <a:xfrm>
              <a:off x="380604" y="1767491"/>
              <a:ext cx="119195" cy="119442"/>
            </a:xfrm>
            <a:custGeom>
              <a:avLst/>
              <a:gdLst>
                <a:gd name="connsiteX0" fmla="*/ 97733 w 119195"/>
                <a:gd name="connsiteY0" fmla="*/ 21463 h 119442"/>
                <a:gd name="connsiteX1" fmla="*/ 58399 w 119195"/>
                <a:gd name="connsiteY1" fmla="*/ 13094 h 119442"/>
                <a:gd name="connsiteX2" fmla="*/ 2328 w 119195"/>
                <a:gd name="connsiteY2" fmla="*/ 116867 h 119442"/>
                <a:gd name="connsiteX3" fmla="*/ 106102 w 119195"/>
                <a:gd name="connsiteY3" fmla="*/ 60796 h 119442"/>
                <a:gd name="connsiteX4" fmla="*/ 97733 w 119195"/>
                <a:gd name="connsiteY4" fmla="*/ 21463 h 119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195" h="119442">
                  <a:moveTo>
                    <a:pt x="97733" y="21463"/>
                  </a:moveTo>
                  <a:cubicBezTo>
                    <a:pt x="84343" y="8073"/>
                    <a:pt x="86016" y="-14523"/>
                    <a:pt x="58399" y="13094"/>
                  </a:cubicBezTo>
                  <a:cubicBezTo>
                    <a:pt x="30782" y="40711"/>
                    <a:pt x="-10225" y="103477"/>
                    <a:pt x="2328" y="116867"/>
                  </a:cubicBezTo>
                  <a:cubicBezTo>
                    <a:pt x="15718" y="130257"/>
                    <a:pt x="78485" y="88413"/>
                    <a:pt x="106102" y="60796"/>
                  </a:cubicBezTo>
                  <a:cubicBezTo>
                    <a:pt x="133719" y="32342"/>
                    <a:pt x="111123" y="34016"/>
                    <a:pt x="97733" y="21463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1" name="Graphic 5" descr="Head with gears">
            <a:extLst>
              <a:ext uri="{FF2B5EF4-FFF2-40B4-BE49-F238E27FC236}">
                <a16:creationId xmlns:a16="http://schemas.microsoft.com/office/drawing/2014/main" id="{E186FAA0-8790-4645-B6C8-19C651496461}"/>
              </a:ext>
            </a:extLst>
          </p:cNvPr>
          <p:cNvGrpSpPr/>
          <p:nvPr/>
        </p:nvGrpSpPr>
        <p:grpSpPr>
          <a:xfrm>
            <a:off x="236479" y="2300196"/>
            <a:ext cx="803406" cy="803406"/>
            <a:chOff x="236479" y="2300196"/>
            <a:chExt cx="803406" cy="80340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14460B12-D231-430F-8146-8DC4065D75DB}"/>
                </a:ext>
              </a:extLst>
            </p:cNvPr>
            <p:cNvSpPr/>
            <p:nvPr/>
          </p:nvSpPr>
          <p:spPr>
            <a:xfrm>
              <a:off x="595501" y="2465061"/>
              <a:ext cx="70298" cy="70298"/>
            </a:xfrm>
            <a:custGeom>
              <a:avLst/>
              <a:gdLst>
                <a:gd name="connsiteX0" fmla="*/ 35149 w 70298"/>
                <a:gd name="connsiteY0" fmla="*/ 0 h 70298"/>
                <a:gd name="connsiteX1" fmla="*/ 0 w 70298"/>
                <a:gd name="connsiteY1" fmla="*/ 35149 h 70298"/>
                <a:gd name="connsiteX2" fmla="*/ 35149 w 70298"/>
                <a:gd name="connsiteY2" fmla="*/ 70298 h 70298"/>
                <a:gd name="connsiteX3" fmla="*/ 70298 w 70298"/>
                <a:gd name="connsiteY3" fmla="*/ 35149 h 70298"/>
                <a:gd name="connsiteX4" fmla="*/ 35149 w 70298"/>
                <a:gd name="connsiteY4" fmla="*/ 0 h 70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98" h="70298">
                  <a:moveTo>
                    <a:pt x="35149" y="0"/>
                  </a:moveTo>
                  <a:cubicBezTo>
                    <a:pt x="15901" y="0"/>
                    <a:pt x="0" y="15901"/>
                    <a:pt x="0" y="35149"/>
                  </a:cubicBezTo>
                  <a:cubicBezTo>
                    <a:pt x="0" y="54397"/>
                    <a:pt x="15901" y="70298"/>
                    <a:pt x="35149" y="70298"/>
                  </a:cubicBezTo>
                  <a:cubicBezTo>
                    <a:pt x="54397" y="70298"/>
                    <a:pt x="70298" y="54397"/>
                    <a:pt x="70298" y="35149"/>
                  </a:cubicBezTo>
                  <a:cubicBezTo>
                    <a:pt x="70298" y="15901"/>
                    <a:pt x="54397" y="0"/>
                    <a:pt x="35149" y="0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C3D000E0-3888-4278-8849-081EC89CBED1}"/>
                </a:ext>
              </a:extLst>
            </p:cNvPr>
            <p:cNvSpPr/>
            <p:nvPr/>
          </p:nvSpPr>
          <p:spPr>
            <a:xfrm>
              <a:off x="490054" y="2634948"/>
              <a:ext cx="70298" cy="70298"/>
            </a:xfrm>
            <a:custGeom>
              <a:avLst/>
              <a:gdLst>
                <a:gd name="connsiteX0" fmla="*/ 70298 w 70298"/>
                <a:gd name="connsiteY0" fmla="*/ 35149 h 70298"/>
                <a:gd name="connsiteX1" fmla="*/ 35149 w 70298"/>
                <a:gd name="connsiteY1" fmla="*/ 70298 h 70298"/>
                <a:gd name="connsiteX2" fmla="*/ 0 w 70298"/>
                <a:gd name="connsiteY2" fmla="*/ 35149 h 70298"/>
                <a:gd name="connsiteX3" fmla="*/ 35149 w 70298"/>
                <a:gd name="connsiteY3" fmla="*/ 0 h 70298"/>
                <a:gd name="connsiteX4" fmla="*/ 70298 w 70298"/>
                <a:gd name="connsiteY4" fmla="*/ 35149 h 70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98" h="70298">
                  <a:moveTo>
                    <a:pt x="70298" y="35149"/>
                  </a:moveTo>
                  <a:cubicBezTo>
                    <a:pt x="70298" y="54561"/>
                    <a:pt x="54561" y="70298"/>
                    <a:pt x="35149" y="70298"/>
                  </a:cubicBezTo>
                  <a:cubicBezTo>
                    <a:pt x="15737" y="70298"/>
                    <a:pt x="0" y="54561"/>
                    <a:pt x="0" y="35149"/>
                  </a:cubicBezTo>
                  <a:cubicBezTo>
                    <a:pt x="0" y="15737"/>
                    <a:pt x="15737" y="0"/>
                    <a:pt x="35149" y="0"/>
                  </a:cubicBezTo>
                  <a:cubicBezTo>
                    <a:pt x="54561" y="0"/>
                    <a:pt x="70298" y="15737"/>
                    <a:pt x="70298" y="35149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B48C4F53-F9CE-4404-BD1B-D4FF18C2FC98}"/>
                </a:ext>
              </a:extLst>
            </p:cNvPr>
            <p:cNvSpPr/>
            <p:nvPr/>
          </p:nvSpPr>
          <p:spPr>
            <a:xfrm>
              <a:off x="353474" y="2347061"/>
              <a:ext cx="569330" cy="675363"/>
            </a:xfrm>
            <a:custGeom>
              <a:avLst/>
              <a:gdLst>
                <a:gd name="connsiteX0" fmla="*/ 376765 w 569330"/>
                <a:gd name="connsiteY0" fmla="*/ 164866 h 675363"/>
                <a:gd name="connsiteX1" fmla="*/ 355843 w 569330"/>
                <a:gd name="connsiteY1" fmla="*/ 174908 h 675363"/>
                <a:gd name="connsiteX2" fmla="*/ 347474 w 569330"/>
                <a:gd name="connsiteY2" fmla="*/ 193320 h 675363"/>
                <a:gd name="connsiteX3" fmla="*/ 355006 w 569330"/>
                <a:gd name="connsiteY3" fmla="*/ 215078 h 675363"/>
                <a:gd name="connsiteX4" fmla="*/ 338268 w 569330"/>
                <a:gd name="connsiteY4" fmla="*/ 231816 h 675363"/>
                <a:gd name="connsiteX5" fmla="*/ 316509 w 569330"/>
                <a:gd name="connsiteY5" fmla="*/ 224284 h 675363"/>
                <a:gd name="connsiteX6" fmla="*/ 298098 w 569330"/>
                <a:gd name="connsiteY6" fmla="*/ 231816 h 675363"/>
                <a:gd name="connsiteX7" fmla="*/ 288055 w 569330"/>
                <a:gd name="connsiteY7" fmla="*/ 251901 h 675363"/>
                <a:gd name="connsiteX8" fmla="*/ 264623 w 569330"/>
                <a:gd name="connsiteY8" fmla="*/ 251901 h 675363"/>
                <a:gd name="connsiteX9" fmla="*/ 254580 w 569330"/>
                <a:gd name="connsiteY9" fmla="*/ 230979 h 675363"/>
                <a:gd name="connsiteX10" fmla="*/ 236169 w 569330"/>
                <a:gd name="connsiteY10" fmla="*/ 223447 h 675363"/>
                <a:gd name="connsiteX11" fmla="*/ 214410 w 569330"/>
                <a:gd name="connsiteY11" fmla="*/ 230979 h 675363"/>
                <a:gd name="connsiteX12" fmla="*/ 197672 w 569330"/>
                <a:gd name="connsiteY12" fmla="*/ 214242 h 675363"/>
                <a:gd name="connsiteX13" fmla="*/ 205204 w 569330"/>
                <a:gd name="connsiteY13" fmla="*/ 192483 h 675363"/>
                <a:gd name="connsiteX14" fmla="*/ 197672 w 569330"/>
                <a:gd name="connsiteY14" fmla="*/ 174071 h 675363"/>
                <a:gd name="connsiteX15" fmla="*/ 176750 w 569330"/>
                <a:gd name="connsiteY15" fmla="*/ 164029 h 675363"/>
                <a:gd name="connsiteX16" fmla="*/ 176750 w 569330"/>
                <a:gd name="connsiteY16" fmla="*/ 140596 h 675363"/>
                <a:gd name="connsiteX17" fmla="*/ 197672 w 569330"/>
                <a:gd name="connsiteY17" fmla="*/ 130553 h 675363"/>
                <a:gd name="connsiteX18" fmla="*/ 205204 w 569330"/>
                <a:gd name="connsiteY18" fmla="*/ 112142 h 675363"/>
                <a:gd name="connsiteX19" fmla="*/ 198509 w 569330"/>
                <a:gd name="connsiteY19" fmla="*/ 90383 h 675363"/>
                <a:gd name="connsiteX20" fmla="*/ 215247 w 569330"/>
                <a:gd name="connsiteY20" fmla="*/ 73646 h 675363"/>
                <a:gd name="connsiteX21" fmla="*/ 237005 w 569330"/>
                <a:gd name="connsiteY21" fmla="*/ 81177 h 675363"/>
                <a:gd name="connsiteX22" fmla="*/ 255417 w 569330"/>
                <a:gd name="connsiteY22" fmla="*/ 73646 h 675363"/>
                <a:gd name="connsiteX23" fmla="*/ 265459 w 569330"/>
                <a:gd name="connsiteY23" fmla="*/ 52724 h 675363"/>
                <a:gd name="connsiteX24" fmla="*/ 288892 w 569330"/>
                <a:gd name="connsiteY24" fmla="*/ 52724 h 675363"/>
                <a:gd name="connsiteX25" fmla="*/ 298935 w 569330"/>
                <a:gd name="connsiteY25" fmla="*/ 72809 h 675363"/>
                <a:gd name="connsiteX26" fmla="*/ 317346 w 569330"/>
                <a:gd name="connsiteY26" fmla="*/ 80341 h 675363"/>
                <a:gd name="connsiteX27" fmla="*/ 339105 w 569330"/>
                <a:gd name="connsiteY27" fmla="*/ 72809 h 675363"/>
                <a:gd name="connsiteX28" fmla="*/ 355843 w 569330"/>
                <a:gd name="connsiteY28" fmla="*/ 89546 h 675363"/>
                <a:gd name="connsiteX29" fmla="*/ 348311 w 569330"/>
                <a:gd name="connsiteY29" fmla="*/ 111305 h 675363"/>
                <a:gd name="connsiteX30" fmla="*/ 355843 w 569330"/>
                <a:gd name="connsiteY30" fmla="*/ 129717 h 675363"/>
                <a:gd name="connsiteX31" fmla="*/ 376765 w 569330"/>
                <a:gd name="connsiteY31" fmla="*/ 139759 h 675363"/>
                <a:gd name="connsiteX32" fmla="*/ 376765 w 569330"/>
                <a:gd name="connsiteY32" fmla="*/ 164866 h 675363"/>
                <a:gd name="connsiteX33" fmla="*/ 271318 w 569330"/>
                <a:gd name="connsiteY33" fmla="*/ 334753 h 675363"/>
                <a:gd name="connsiteX34" fmla="*/ 250396 w 569330"/>
                <a:gd name="connsiteY34" fmla="*/ 344795 h 675363"/>
                <a:gd name="connsiteX35" fmla="*/ 242864 w 569330"/>
                <a:gd name="connsiteY35" fmla="*/ 363206 h 675363"/>
                <a:gd name="connsiteX36" fmla="*/ 249559 w 569330"/>
                <a:gd name="connsiteY36" fmla="*/ 384965 h 675363"/>
                <a:gd name="connsiteX37" fmla="*/ 232821 w 569330"/>
                <a:gd name="connsiteY37" fmla="*/ 401703 h 675363"/>
                <a:gd name="connsiteX38" fmla="*/ 211062 w 569330"/>
                <a:gd name="connsiteY38" fmla="*/ 394171 h 675363"/>
                <a:gd name="connsiteX39" fmla="*/ 192651 w 569330"/>
                <a:gd name="connsiteY39" fmla="*/ 401703 h 675363"/>
                <a:gd name="connsiteX40" fmla="*/ 183445 w 569330"/>
                <a:gd name="connsiteY40" fmla="*/ 421788 h 675363"/>
                <a:gd name="connsiteX41" fmla="*/ 160012 w 569330"/>
                <a:gd name="connsiteY41" fmla="*/ 421788 h 675363"/>
                <a:gd name="connsiteX42" fmla="*/ 149970 w 569330"/>
                <a:gd name="connsiteY42" fmla="*/ 400866 h 675363"/>
                <a:gd name="connsiteX43" fmla="*/ 131558 w 569330"/>
                <a:gd name="connsiteY43" fmla="*/ 393334 h 675363"/>
                <a:gd name="connsiteX44" fmla="*/ 109799 w 569330"/>
                <a:gd name="connsiteY44" fmla="*/ 400029 h 675363"/>
                <a:gd name="connsiteX45" fmla="*/ 93062 w 569330"/>
                <a:gd name="connsiteY45" fmla="*/ 383292 h 675363"/>
                <a:gd name="connsiteX46" fmla="*/ 100594 w 569330"/>
                <a:gd name="connsiteY46" fmla="*/ 361533 h 675363"/>
                <a:gd name="connsiteX47" fmla="*/ 93062 w 569330"/>
                <a:gd name="connsiteY47" fmla="*/ 343121 h 675363"/>
                <a:gd name="connsiteX48" fmla="*/ 72140 w 569330"/>
                <a:gd name="connsiteY48" fmla="*/ 333079 h 675363"/>
                <a:gd name="connsiteX49" fmla="*/ 72140 w 569330"/>
                <a:gd name="connsiteY49" fmla="*/ 309646 h 675363"/>
                <a:gd name="connsiteX50" fmla="*/ 93062 w 569330"/>
                <a:gd name="connsiteY50" fmla="*/ 299604 h 675363"/>
                <a:gd name="connsiteX51" fmla="*/ 100594 w 569330"/>
                <a:gd name="connsiteY51" fmla="*/ 281192 h 675363"/>
                <a:gd name="connsiteX52" fmla="*/ 93062 w 569330"/>
                <a:gd name="connsiteY52" fmla="*/ 259433 h 675363"/>
                <a:gd name="connsiteX53" fmla="*/ 109799 w 569330"/>
                <a:gd name="connsiteY53" fmla="*/ 242696 h 675363"/>
                <a:gd name="connsiteX54" fmla="*/ 131558 w 569330"/>
                <a:gd name="connsiteY54" fmla="*/ 250228 h 675363"/>
                <a:gd name="connsiteX55" fmla="*/ 149970 w 569330"/>
                <a:gd name="connsiteY55" fmla="*/ 242696 h 675363"/>
                <a:gd name="connsiteX56" fmla="*/ 160012 w 569330"/>
                <a:gd name="connsiteY56" fmla="*/ 221774 h 675363"/>
                <a:gd name="connsiteX57" fmla="*/ 184282 w 569330"/>
                <a:gd name="connsiteY57" fmla="*/ 221774 h 675363"/>
                <a:gd name="connsiteX58" fmla="*/ 194324 w 569330"/>
                <a:gd name="connsiteY58" fmla="*/ 242696 h 675363"/>
                <a:gd name="connsiteX59" fmla="*/ 212736 w 569330"/>
                <a:gd name="connsiteY59" fmla="*/ 250228 h 675363"/>
                <a:gd name="connsiteX60" fmla="*/ 234495 w 569330"/>
                <a:gd name="connsiteY60" fmla="*/ 242696 h 675363"/>
                <a:gd name="connsiteX61" fmla="*/ 251232 w 569330"/>
                <a:gd name="connsiteY61" fmla="*/ 259433 h 675363"/>
                <a:gd name="connsiteX62" fmla="*/ 243700 w 569330"/>
                <a:gd name="connsiteY62" fmla="*/ 281192 h 675363"/>
                <a:gd name="connsiteX63" fmla="*/ 251232 w 569330"/>
                <a:gd name="connsiteY63" fmla="*/ 299604 h 675363"/>
                <a:gd name="connsiteX64" fmla="*/ 272154 w 569330"/>
                <a:gd name="connsiteY64" fmla="*/ 309646 h 675363"/>
                <a:gd name="connsiteX65" fmla="*/ 271318 w 569330"/>
                <a:gd name="connsiteY65" fmla="*/ 334753 h 675363"/>
                <a:gd name="connsiteX66" fmla="*/ 271318 w 569330"/>
                <a:gd name="connsiteY66" fmla="*/ 334753 h 675363"/>
                <a:gd name="connsiteX67" fmla="*/ 560879 w 569330"/>
                <a:gd name="connsiteY67" fmla="*/ 365717 h 675363"/>
                <a:gd name="connsiteX68" fmla="*/ 503134 w 569330"/>
                <a:gd name="connsiteY68" fmla="*/ 265291 h 675363"/>
                <a:gd name="connsiteX69" fmla="*/ 503134 w 569330"/>
                <a:gd name="connsiteY69" fmla="*/ 261107 h 675363"/>
                <a:gd name="connsiteX70" fmla="*/ 380112 w 569330"/>
                <a:gd name="connsiteY70" fmla="*/ 35149 h 675363"/>
                <a:gd name="connsiteX71" fmla="*/ 123190 w 569330"/>
                <a:gd name="connsiteY71" fmla="*/ 35149 h 675363"/>
                <a:gd name="connsiteX72" fmla="*/ 168 w 569330"/>
                <a:gd name="connsiteY72" fmla="*/ 261107 h 675363"/>
                <a:gd name="connsiteX73" fmla="*/ 98920 w 569330"/>
                <a:gd name="connsiteY73" fmla="*/ 463632 h 675363"/>
                <a:gd name="connsiteX74" fmla="*/ 98920 w 569330"/>
                <a:gd name="connsiteY74" fmla="*/ 675363 h 675363"/>
                <a:gd name="connsiteX75" fmla="*/ 363375 w 569330"/>
                <a:gd name="connsiteY75" fmla="*/ 675363 h 675363"/>
                <a:gd name="connsiteX76" fmla="*/ 363375 w 569330"/>
                <a:gd name="connsiteY76" fmla="*/ 574937 h 675363"/>
                <a:gd name="connsiteX77" fmla="*/ 404382 w 569330"/>
                <a:gd name="connsiteY77" fmla="*/ 574937 h 675363"/>
                <a:gd name="connsiteX78" fmla="*/ 474680 w 569330"/>
                <a:gd name="connsiteY78" fmla="*/ 545647 h 675363"/>
                <a:gd name="connsiteX79" fmla="*/ 503134 w 569330"/>
                <a:gd name="connsiteY79" fmla="*/ 474512 h 675363"/>
                <a:gd name="connsiteX80" fmla="*/ 503134 w 569330"/>
                <a:gd name="connsiteY80" fmla="*/ 424299 h 675363"/>
                <a:gd name="connsiteX81" fmla="*/ 539956 w 569330"/>
                <a:gd name="connsiteY81" fmla="*/ 424299 h 675363"/>
                <a:gd name="connsiteX82" fmla="*/ 560879 w 569330"/>
                <a:gd name="connsiteY82" fmla="*/ 365717 h 675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569330" h="675363">
                  <a:moveTo>
                    <a:pt x="376765" y="164866"/>
                  </a:moveTo>
                  <a:lnTo>
                    <a:pt x="355843" y="174908"/>
                  </a:lnTo>
                  <a:cubicBezTo>
                    <a:pt x="354169" y="181603"/>
                    <a:pt x="350821" y="187461"/>
                    <a:pt x="347474" y="193320"/>
                  </a:cubicBezTo>
                  <a:lnTo>
                    <a:pt x="355006" y="215078"/>
                  </a:lnTo>
                  <a:lnTo>
                    <a:pt x="338268" y="231816"/>
                  </a:lnTo>
                  <a:lnTo>
                    <a:pt x="316509" y="224284"/>
                  </a:lnTo>
                  <a:cubicBezTo>
                    <a:pt x="310651" y="227632"/>
                    <a:pt x="304793" y="230142"/>
                    <a:pt x="298098" y="231816"/>
                  </a:cubicBezTo>
                  <a:lnTo>
                    <a:pt x="288055" y="251901"/>
                  </a:lnTo>
                  <a:lnTo>
                    <a:pt x="264623" y="251901"/>
                  </a:lnTo>
                  <a:lnTo>
                    <a:pt x="254580" y="230979"/>
                  </a:lnTo>
                  <a:cubicBezTo>
                    <a:pt x="247885" y="229305"/>
                    <a:pt x="242027" y="226795"/>
                    <a:pt x="236169" y="223447"/>
                  </a:cubicBezTo>
                  <a:lnTo>
                    <a:pt x="214410" y="230979"/>
                  </a:lnTo>
                  <a:lnTo>
                    <a:pt x="197672" y="214242"/>
                  </a:lnTo>
                  <a:lnTo>
                    <a:pt x="205204" y="192483"/>
                  </a:lnTo>
                  <a:cubicBezTo>
                    <a:pt x="201856" y="186625"/>
                    <a:pt x="199346" y="180766"/>
                    <a:pt x="197672" y="174071"/>
                  </a:cubicBezTo>
                  <a:lnTo>
                    <a:pt x="176750" y="164029"/>
                  </a:lnTo>
                  <a:lnTo>
                    <a:pt x="176750" y="140596"/>
                  </a:lnTo>
                  <a:lnTo>
                    <a:pt x="197672" y="130553"/>
                  </a:lnTo>
                  <a:cubicBezTo>
                    <a:pt x="199346" y="123858"/>
                    <a:pt x="201856" y="118000"/>
                    <a:pt x="205204" y="112142"/>
                  </a:cubicBezTo>
                  <a:lnTo>
                    <a:pt x="198509" y="90383"/>
                  </a:lnTo>
                  <a:lnTo>
                    <a:pt x="215247" y="73646"/>
                  </a:lnTo>
                  <a:lnTo>
                    <a:pt x="237005" y="81177"/>
                  </a:lnTo>
                  <a:cubicBezTo>
                    <a:pt x="242864" y="77830"/>
                    <a:pt x="248722" y="75319"/>
                    <a:pt x="255417" y="73646"/>
                  </a:cubicBezTo>
                  <a:lnTo>
                    <a:pt x="265459" y="52724"/>
                  </a:lnTo>
                  <a:lnTo>
                    <a:pt x="288892" y="52724"/>
                  </a:lnTo>
                  <a:lnTo>
                    <a:pt x="298935" y="72809"/>
                  </a:lnTo>
                  <a:cubicBezTo>
                    <a:pt x="305630" y="74482"/>
                    <a:pt x="311488" y="76993"/>
                    <a:pt x="317346" y="80341"/>
                  </a:cubicBezTo>
                  <a:lnTo>
                    <a:pt x="339105" y="72809"/>
                  </a:lnTo>
                  <a:lnTo>
                    <a:pt x="355843" y="89546"/>
                  </a:lnTo>
                  <a:lnTo>
                    <a:pt x="348311" y="111305"/>
                  </a:lnTo>
                  <a:cubicBezTo>
                    <a:pt x="351658" y="117163"/>
                    <a:pt x="354169" y="123022"/>
                    <a:pt x="355843" y="129717"/>
                  </a:cubicBezTo>
                  <a:lnTo>
                    <a:pt x="376765" y="139759"/>
                  </a:lnTo>
                  <a:lnTo>
                    <a:pt x="376765" y="164866"/>
                  </a:lnTo>
                  <a:close/>
                  <a:moveTo>
                    <a:pt x="271318" y="334753"/>
                  </a:moveTo>
                  <a:lnTo>
                    <a:pt x="250396" y="344795"/>
                  </a:lnTo>
                  <a:cubicBezTo>
                    <a:pt x="248722" y="351490"/>
                    <a:pt x="246211" y="357348"/>
                    <a:pt x="242864" y="363206"/>
                  </a:cubicBezTo>
                  <a:lnTo>
                    <a:pt x="249559" y="384965"/>
                  </a:lnTo>
                  <a:lnTo>
                    <a:pt x="232821" y="401703"/>
                  </a:lnTo>
                  <a:lnTo>
                    <a:pt x="211062" y="394171"/>
                  </a:lnTo>
                  <a:cubicBezTo>
                    <a:pt x="205204" y="397519"/>
                    <a:pt x="199346" y="400029"/>
                    <a:pt x="192651" y="401703"/>
                  </a:cubicBezTo>
                  <a:lnTo>
                    <a:pt x="183445" y="421788"/>
                  </a:lnTo>
                  <a:lnTo>
                    <a:pt x="160012" y="421788"/>
                  </a:lnTo>
                  <a:lnTo>
                    <a:pt x="149970" y="400866"/>
                  </a:lnTo>
                  <a:cubicBezTo>
                    <a:pt x="143275" y="399192"/>
                    <a:pt x="137417" y="396682"/>
                    <a:pt x="131558" y="393334"/>
                  </a:cubicBezTo>
                  <a:lnTo>
                    <a:pt x="109799" y="400029"/>
                  </a:lnTo>
                  <a:lnTo>
                    <a:pt x="93062" y="383292"/>
                  </a:lnTo>
                  <a:lnTo>
                    <a:pt x="100594" y="361533"/>
                  </a:lnTo>
                  <a:cubicBezTo>
                    <a:pt x="97246" y="355675"/>
                    <a:pt x="94736" y="349816"/>
                    <a:pt x="93062" y="343121"/>
                  </a:cubicBezTo>
                  <a:lnTo>
                    <a:pt x="72140" y="333079"/>
                  </a:lnTo>
                  <a:lnTo>
                    <a:pt x="72140" y="309646"/>
                  </a:lnTo>
                  <a:lnTo>
                    <a:pt x="93062" y="299604"/>
                  </a:lnTo>
                  <a:cubicBezTo>
                    <a:pt x="94736" y="292908"/>
                    <a:pt x="97246" y="287050"/>
                    <a:pt x="100594" y="281192"/>
                  </a:cubicBezTo>
                  <a:lnTo>
                    <a:pt x="93062" y="259433"/>
                  </a:lnTo>
                  <a:lnTo>
                    <a:pt x="109799" y="242696"/>
                  </a:lnTo>
                  <a:lnTo>
                    <a:pt x="131558" y="250228"/>
                  </a:lnTo>
                  <a:cubicBezTo>
                    <a:pt x="137417" y="246880"/>
                    <a:pt x="143275" y="244369"/>
                    <a:pt x="149970" y="242696"/>
                  </a:cubicBezTo>
                  <a:lnTo>
                    <a:pt x="160012" y="221774"/>
                  </a:lnTo>
                  <a:lnTo>
                    <a:pt x="184282" y="221774"/>
                  </a:lnTo>
                  <a:lnTo>
                    <a:pt x="194324" y="242696"/>
                  </a:lnTo>
                  <a:cubicBezTo>
                    <a:pt x="201020" y="244369"/>
                    <a:pt x="206878" y="246880"/>
                    <a:pt x="212736" y="250228"/>
                  </a:cubicBezTo>
                  <a:lnTo>
                    <a:pt x="234495" y="242696"/>
                  </a:lnTo>
                  <a:lnTo>
                    <a:pt x="251232" y="259433"/>
                  </a:lnTo>
                  <a:lnTo>
                    <a:pt x="243700" y="281192"/>
                  </a:lnTo>
                  <a:cubicBezTo>
                    <a:pt x="247048" y="287050"/>
                    <a:pt x="249559" y="292908"/>
                    <a:pt x="251232" y="299604"/>
                  </a:cubicBezTo>
                  <a:lnTo>
                    <a:pt x="272154" y="309646"/>
                  </a:lnTo>
                  <a:lnTo>
                    <a:pt x="271318" y="334753"/>
                  </a:lnTo>
                  <a:lnTo>
                    <a:pt x="271318" y="334753"/>
                  </a:lnTo>
                  <a:close/>
                  <a:moveTo>
                    <a:pt x="560879" y="365717"/>
                  </a:moveTo>
                  <a:lnTo>
                    <a:pt x="503134" y="265291"/>
                  </a:lnTo>
                  <a:lnTo>
                    <a:pt x="503134" y="261107"/>
                  </a:lnTo>
                  <a:cubicBezTo>
                    <a:pt x="506481" y="169050"/>
                    <a:pt x="459616" y="82851"/>
                    <a:pt x="380112" y="35149"/>
                  </a:cubicBezTo>
                  <a:cubicBezTo>
                    <a:pt x="300608" y="-11716"/>
                    <a:pt x="202693" y="-11716"/>
                    <a:pt x="123190" y="35149"/>
                  </a:cubicBezTo>
                  <a:cubicBezTo>
                    <a:pt x="43686" y="82014"/>
                    <a:pt x="-3179" y="169050"/>
                    <a:pt x="168" y="261107"/>
                  </a:cubicBezTo>
                  <a:cubicBezTo>
                    <a:pt x="168" y="340611"/>
                    <a:pt x="36154" y="415093"/>
                    <a:pt x="98920" y="463632"/>
                  </a:cubicBezTo>
                  <a:lnTo>
                    <a:pt x="98920" y="675363"/>
                  </a:lnTo>
                  <a:lnTo>
                    <a:pt x="363375" y="675363"/>
                  </a:lnTo>
                  <a:lnTo>
                    <a:pt x="363375" y="574937"/>
                  </a:lnTo>
                  <a:lnTo>
                    <a:pt x="404382" y="574937"/>
                  </a:lnTo>
                  <a:cubicBezTo>
                    <a:pt x="431162" y="574937"/>
                    <a:pt x="456268" y="564058"/>
                    <a:pt x="474680" y="545647"/>
                  </a:cubicBezTo>
                  <a:cubicBezTo>
                    <a:pt x="493091" y="526398"/>
                    <a:pt x="503134" y="501292"/>
                    <a:pt x="503134" y="474512"/>
                  </a:cubicBezTo>
                  <a:lnTo>
                    <a:pt x="503134" y="424299"/>
                  </a:lnTo>
                  <a:lnTo>
                    <a:pt x="539956" y="424299"/>
                  </a:lnTo>
                  <a:cubicBezTo>
                    <a:pt x="561715" y="421788"/>
                    <a:pt x="580964" y="396682"/>
                    <a:pt x="560879" y="365717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5" name="Graphic 9" descr="Chat">
            <a:extLst>
              <a:ext uri="{FF2B5EF4-FFF2-40B4-BE49-F238E27FC236}">
                <a16:creationId xmlns:a16="http://schemas.microsoft.com/office/drawing/2014/main" id="{0C7123EC-C1BA-4D5E-9C73-0049453101A2}"/>
              </a:ext>
            </a:extLst>
          </p:cNvPr>
          <p:cNvGrpSpPr/>
          <p:nvPr/>
        </p:nvGrpSpPr>
        <p:grpSpPr>
          <a:xfrm>
            <a:off x="236479" y="3309615"/>
            <a:ext cx="803406" cy="803406"/>
            <a:chOff x="236479" y="3309615"/>
            <a:chExt cx="803406" cy="803406"/>
          </a:xfrm>
          <a:solidFill>
            <a:schemeClr val="bg1"/>
          </a:solidFill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0282B01B-F855-4EA8-844F-F86B29C8909B}"/>
                </a:ext>
              </a:extLst>
            </p:cNvPr>
            <p:cNvSpPr/>
            <p:nvPr/>
          </p:nvSpPr>
          <p:spPr>
            <a:xfrm>
              <a:off x="303429" y="3476991"/>
              <a:ext cx="418440" cy="376596"/>
            </a:xfrm>
            <a:custGeom>
              <a:avLst/>
              <a:gdLst>
                <a:gd name="connsiteX0" fmla="*/ 284540 w 418440"/>
                <a:gd name="connsiteY0" fmla="*/ 58582 h 376596"/>
                <a:gd name="connsiteX1" fmla="*/ 418441 w 418440"/>
                <a:gd name="connsiteY1" fmla="*/ 58582 h 376596"/>
                <a:gd name="connsiteX2" fmla="*/ 418441 w 418440"/>
                <a:gd name="connsiteY2" fmla="*/ 33475 h 376596"/>
                <a:gd name="connsiteX3" fmla="*/ 384965 w 418440"/>
                <a:gd name="connsiteY3" fmla="*/ 0 h 376596"/>
                <a:gd name="connsiteX4" fmla="*/ 33475 w 418440"/>
                <a:gd name="connsiteY4" fmla="*/ 0 h 376596"/>
                <a:gd name="connsiteX5" fmla="*/ 0 w 418440"/>
                <a:gd name="connsiteY5" fmla="*/ 33475 h 376596"/>
                <a:gd name="connsiteX6" fmla="*/ 0 w 418440"/>
                <a:gd name="connsiteY6" fmla="*/ 259433 h 376596"/>
                <a:gd name="connsiteX7" fmla="*/ 33475 w 418440"/>
                <a:gd name="connsiteY7" fmla="*/ 292908 h 376596"/>
                <a:gd name="connsiteX8" fmla="*/ 83688 w 418440"/>
                <a:gd name="connsiteY8" fmla="*/ 292908 h 376596"/>
                <a:gd name="connsiteX9" fmla="*/ 83688 w 418440"/>
                <a:gd name="connsiteY9" fmla="*/ 376597 h 376596"/>
                <a:gd name="connsiteX10" fmla="*/ 167376 w 418440"/>
                <a:gd name="connsiteY10" fmla="*/ 292908 h 376596"/>
                <a:gd name="connsiteX11" fmla="*/ 217589 w 418440"/>
                <a:gd name="connsiteY11" fmla="*/ 292908 h 376596"/>
                <a:gd name="connsiteX12" fmla="*/ 217589 w 418440"/>
                <a:gd name="connsiteY12" fmla="*/ 125532 h 376596"/>
                <a:gd name="connsiteX13" fmla="*/ 284540 w 418440"/>
                <a:gd name="connsiteY13" fmla="*/ 58582 h 37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18440" h="376596">
                  <a:moveTo>
                    <a:pt x="284540" y="58582"/>
                  </a:moveTo>
                  <a:lnTo>
                    <a:pt x="418441" y="58582"/>
                  </a:lnTo>
                  <a:lnTo>
                    <a:pt x="418441" y="33475"/>
                  </a:lnTo>
                  <a:cubicBezTo>
                    <a:pt x="418441" y="15064"/>
                    <a:pt x="403377" y="0"/>
                    <a:pt x="384965" y="0"/>
                  </a:cubicBezTo>
                  <a:lnTo>
                    <a:pt x="33475" y="0"/>
                  </a:lnTo>
                  <a:cubicBezTo>
                    <a:pt x="15064" y="0"/>
                    <a:pt x="0" y="15064"/>
                    <a:pt x="0" y="33475"/>
                  </a:cubicBezTo>
                  <a:lnTo>
                    <a:pt x="0" y="259433"/>
                  </a:lnTo>
                  <a:cubicBezTo>
                    <a:pt x="0" y="277845"/>
                    <a:pt x="15064" y="292908"/>
                    <a:pt x="33475" y="292908"/>
                  </a:cubicBezTo>
                  <a:lnTo>
                    <a:pt x="83688" y="292908"/>
                  </a:lnTo>
                  <a:lnTo>
                    <a:pt x="83688" y="376597"/>
                  </a:lnTo>
                  <a:lnTo>
                    <a:pt x="167376" y="292908"/>
                  </a:lnTo>
                  <a:lnTo>
                    <a:pt x="217589" y="292908"/>
                  </a:lnTo>
                  <a:lnTo>
                    <a:pt x="217589" y="125532"/>
                  </a:lnTo>
                  <a:cubicBezTo>
                    <a:pt x="217589" y="88709"/>
                    <a:pt x="247717" y="58582"/>
                    <a:pt x="284540" y="58582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2369CDC5-65B7-4B44-912B-F6DA81E36B31}"/>
                </a:ext>
              </a:extLst>
            </p:cNvPr>
            <p:cNvSpPr/>
            <p:nvPr/>
          </p:nvSpPr>
          <p:spPr>
            <a:xfrm>
              <a:off x="554493" y="3569048"/>
              <a:ext cx="418440" cy="376596"/>
            </a:xfrm>
            <a:custGeom>
              <a:avLst/>
              <a:gdLst>
                <a:gd name="connsiteX0" fmla="*/ 384965 w 418440"/>
                <a:gd name="connsiteY0" fmla="*/ 0 h 376596"/>
                <a:gd name="connsiteX1" fmla="*/ 33475 w 418440"/>
                <a:gd name="connsiteY1" fmla="*/ 0 h 376596"/>
                <a:gd name="connsiteX2" fmla="*/ 0 w 418440"/>
                <a:gd name="connsiteY2" fmla="*/ 33475 h 376596"/>
                <a:gd name="connsiteX3" fmla="*/ 0 w 418440"/>
                <a:gd name="connsiteY3" fmla="*/ 259433 h 376596"/>
                <a:gd name="connsiteX4" fmla="*/ 33475 w 418440"/>
                <a:gd name="connsiteY4" fmla="*/ 292908 h 376596"/>
                <a:gd name="connsiteX5" fmla="*/ 251064 w 418440"/>
                <a:gd name="connsiteY5" fmla="*/ 292908 h 376596"/>
                <a:gd name="connsiteX6" fmla="*/ 334753 w 418440"/>
                <a:gd name="connsiteY6" fmla="*/ 376597 h 376596"/>
                <a:gd name="connsiteX7" fmla="*/ 334753 w 418440"/>
                <a:gd name="connsiteY7" fmla="*/ 292908 h 376596"/>
                <a:gd name="connsiteX8" fmla="*/ 384965 w 418440"/>
                <a:gd name="connsiteY8" fmla="*/ 292908 h 376596"/>
                <a:gd name="connsiteX9" fmla="*/ 418441 w 418440"/>
                <a:gd name="connsiteY9" fmla="*/ 259433 h 376596"/>
                <a:gd name="connsiteX10" fmla="*/ 418441 w 418440"/>
                <a:gd name="connsiteY10" fmla="*/ 33475 h 376596"/>
                <a:gd name="connsiteX11" fmla="*/ 384965 w 418440"/>
                <a:gd name="connsiteY11" fmla="*/ 0 h 37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8440" h="376596">
                  <a:moveTo>
                    <a:pt x="384965" y="0"/>
                  </a:moveTo>
                  <a:lnTo>
                    <a:pt x="33475" y="0"/>
                  </a:lnTo>
                  <a:cubicBezTo>
                    <a:pt x="15064" y="0"/>
                    <a:pt x="0" y="15064"/>
                    <a:pt x="0" y="33475"/>
                  </a:cubicBezTo>
                  <a:lnTo>
                    <a:pt x="0" y="259433"/>
                  </a:lnTo>
                  <a:cubicBezTo>
                    <a:pt x="0" y="277845"/>
                    <a:pt x="15064" y="292908"/>
                    <a:pt x="33475" y="292908"/>
                  </a:cubicBezTo>
                  <a:lnTo>
                    <a:pt x="251064" y="292908"/>
                  </a:lnTo>
                  <a:lnTo>
                    <a:pt x="334753" y="376597"/>
                  </a:lnTo>
                  <a:lnTo>
                    <a:pt x="334753" y="292908"/>
                  </a:lnTo>
                  <a:lnTo>
                    <a:pt x="384965" y="292908"/>
                  </a:lnTo>
                  <a:cubicBezTo>
                    <a:pt x="403377" y="292908"/>
                    <a:pt x="418441" y="277845"/>
                    <a:pt x="418441" y="259433"/>
                  </a:cubicBezTo>
                  <a:lnTo>
                    <a:pt x="418441" y="33475"/>
                  </a:lnTo>
                  <a:cubicBezTo>
                    <a:pt x="418441" y="15064"/>
                    <a:pt x="403377" y="0"/>
                    <a:pt x="384965" y="0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8" name="Graphic 7" descr="Target">
            <a:extLst>
              <a:ext uri="{FF2B5EF4-FFF2-40B4-BE49-F238E27FC236}">
                <a16:creationId xmlns:a16="http://schemas.microsoft.com/office/drawing/2014/main" id="{2FAD73CA-90D3-49EF-A809-9FCEDF8998AB}"/>
              </a:ext>
            </a:extLst>
          </p:cNvPr>
          <p:cNvGrpSpPr/>
          <p:nvPr/>
        </p:nvGrpSpPr>
        <p:grpSpPr>
          <a:xfrm>
            <a:off x="236479" y="4344393"/>
            <a:ext cx="803406" cy="803406"/>
            <a:chOff x="236479" y="4344393"/>
            <a:chExt cx="803406" cy="80340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3BC82041-4587-4A37-BD62-78630B9F9EF8}"/>
                </a:ext>
              </a:extLst>
            </p:cNvPr>
            <p:cNvSpPr/>
            <p:nvPr/>
          </p:nvSpPr>
          <p:spPr>
            <a:xfrm>
              <a:off x="571231" y="4679145"/>
              <a:ext cx="133901" cy="133901"/>
            </a:xfrm>
            <a:custGeom>
              <a:avLst/>
              <a:gdLst>
                <a:gd name="connsiteX0" fmla="*/ 66951 w 133901"/>
                <a:gd name="connsiteY0" fmla="*/ 133901 h 133901"/>
                <a:gd name="connsiteX1" fmla="*/ 0 w 133901"/>
                <a:gd name="connsiteY1" fmla="*/ 66951 h 133901"/>
                <a:gd name="connsiteX2" fmla="*/ 66951 w 133901"/>
                <a:gd name="connsiteY2" fmla="*/ 0 h 133901"/>
                <a:gd name="connsiteX3" fmla="*/ 133901 w 133901"/>
                <a:gd name="connsiteY3" fmla="*/ 66951 h 133901"/>
                <a:gd name="connsiteX4" fmla="*/ 66951 w 133901"/>
                <a:gd name="connsiteY4" fmla="*/ 133901 h 133901"/>
                <a:gd name="connsiteX5" fmla="*/ 66951 w 133901"/>
                <a:gd name="connsiteY5" fmla="*/ 33475 h 133901"/>
                <a:gd name="connsiteX6" fmla="*/ 33475 w 133901"/>
                <a:gd name="connsiteY6" fmla="*/ 66951 h 133901"/>
                <a:gd name="connsiteX7" fmla="*/ 66951 w 133901"/>
                <a:gd name="connsiteY7" fmla="*/ 100426 h 133901"/>
                <a:gd name="connsiteX8" fmla="*/ 100426 w 133901"/>
                <a:gd name="connsiteY8" fmla="*/ 66951 h 133901"/>
                <a:gd name="connsiteX9" fmla="*/ 66951 w 133901"/>
                <a:gd name="connsiteY9" fmla="*/ 33475 h 133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3901" h="133901">
                  <a:moveTo>
                    <a:pt x="66951" y="133901"/>
                  </a:moveTo>
                  <a:cubicBezTo>
                    <a:pt x="29975" y="133901"/>
                    <a:pt x="0" y="103926"/>
                    <a:pt x="0" y="66951"/>
                  </a:cubicBezTo>
                  <a:cubicBezTo>
                    <a:pt x="0" y="29975"/>
                    <a:pt x="29975" y="0"/>
                    <a:pt x="66951" y="0"/>
                  </a:cubicBezTo>
                  <a:cubicBezTo>
                    <a:pt x="103926" y="0"/>
                    <a:pt x="133901" y="29975"/>
                    <a:pt x="133901" y="66951"/>
                  </a:cubicBezTo>
                  <a:cubicBezTo>
                    <a:pt x="133901" y="103926"/>
                    <a:pt x="103926" y="133901"/>
                    <a:pt x="66951" y="133901"/>
                  </a:cubicBezTo>
                  <a:close/>
                  <a:moveTo>
                    <a:pt x="66951" y="33475"/>
                  </a:moveTo>
                  <a:cubicBezTo>
                    <a:pt x="48463" y="33475"/>
                    <a:pt x="33475" y="48463"/>
                    <a:pt x="33475" y="66951"/>
                  </a:cubicBezTo>
                  <a:cubicBezTo>
                    <a:pt x="33475" y="85438"/>
                    <a:pt x="48463" y="100426"/>
                    <a:pt x="66951" y="100426"/>
                  </a:cubicBezTo>
                  <a:cubicBezTo>
                    <a:pt x="85438" y="100426"/>
                    <a:pt x="100426" y="85438"/>
                    <a:pt x="100426" y="66951"/>
                  </a:cubicBezTo>
                  <a:cubicBezTo>
                    <a:pt x="100426" y="48463"/>
                    <a:pt x="85438" y="33475"/>
                    <a:pt x="66951" y="33475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3BF44405-9303-456F-9A90-031057D90AB0}"/>
                </a:ext>
              </a:extLst>
            </p:cNvPr>
            <p:cNvSpPr/>
            <p:nvPr/>
          </p:nvSpPr>
          <p:spPr>
            <a:xfrm>
              <a:off x="295060" y="4402974"/>
              <a:ext cx="686242" cy="686242"/>
            </a:xfrm>
            <a:custGeom>
              <a:avLst/>
              <a:gdLst>
                <a:gd name="connsiteX0" fmla="*/ 636030 w 686242"/>
                <a:gd name="connsiteY0" fmla="*/ 326384 h 686242"/>
                <a:gd name="connsiteX1" fmla="*/ 359859 w 686242"/>
                <a:gd name="connsiteY1" fmla="*/ 50213 h 686242"/>
                <a:gd name="connsiteX2" fmla="*/ 359859 w 686242"/>
                <a:gd name="connsiteY2" fmla="*/ 0 h 686242"/>
                <a:gd name="connsiteX3" fmla="*/ 326384 w 686242"/>
                <a:gd name="connsiteY3" fmla="*/ 0 h 686242"/>
                <a:gd name="connsiteX4" fmla="*/ 326384 w 686242"/>
                <a:gd name="connsiteY4" fmla="*/ 50213 h 686242"/>
                <a:gd name="connsiteX5" fmla="*/ 50213 w 686242"/>
                <a:gd name="connsiteY5" fmla="*/ 326384 h 686242"/>
                <a:gd name="connsiteX6" fmla="*/ 0 w 686242"/>
                <a:gd name="connsiteY6" fmla="*/ 326384 h 686242"/>
                <a:gd name="connsiteX7" fmla="*/ 0 w 686242"/>
                <a:gd name="connsiteY7" fmla="*/ 359859 h 686242"/>
                <a:gd name="connsiteX8" fmla="*/ 50213 w 686242"/>
                <a:gd name="connsiteY8" fmla="*/ 359859 h 686242"/>
                <a:gd name="connsiteX9" fmla="*/ 326384 w 686242"/>
                <a:gd name="connsiteY9" fmla="*/ 636030 h 686242"/>
                <a:gd name="connsiteX10" fmla="*/ 326384 w 686242"/>
                <a:gd name="connsiteY10" fmla="*/ 686243 h 686242"/>
                <a:gd name="connsiteX11" fmla="*/ 359859 w 686242"/>
                <a:gd name="connsiteY11" fmla="*/ 686243 h 686242"/>
                <a:gd name="connsiteX12" fmla="*/ 359859 w 686242"/>
                <a:gd name="connsiteY12" fmla="*/ 636030 h 686242"/>
                <a:gd name="connsiteX13" fmla="*/ 636030 w 686242"/>
                <a:gd name="connsiteY13" fmla="*/ 359859 h 686242"/>
                <a:gd name="connsiteX14" fmla="*/ 686243 w 686242"/>
                <a:gd name="connsiteY14" fmla="*/ 359859 h 686242"/>
                <a:gd name="connsiteX15" fmla="*/ 686243 w 686242"/>
                <a:gd name="connsiteY15" fmla="*/ 326384 h 686242"/>
                <a:gd name="connsiteX16" fmla="*/ 511837 w 686242"/>
                <a:gd name="connsiteY16" fmla="*/ 359859 h 686242"/>
                <a:gd name="connsiteX17" fmla="*/ 359859 w 686242"/>
                <a:gd name="connsiteY17" fmla="*/ 511837 h 686242"/>
                <a:gd name="connsiteX18" fmla="*/ 359859 w 686242"/>
                <a:gd name="connsiteY18" fmla="*/ 443547 h 686242"/>
                <a:gd name="connsiteX19" fmla="*/ 326384 w 686242"/>
                <a:gd name="connsiteY19" fmla="*/ 443547 h 686242"/>
                <a:gd name="connsiteX20" fmla="*/ 326384 w 686242"/>
                <a:gd name="connsiteY20" fmla="*/ 511837 h 686242"/>
                <a:gd name="connsiteX21" fmla="*/ 174406 w 686242"/>
                <a:gd name="connsiteY21" fmla="*/ 359859 h 686242"/>
                <a:gd name="connsiteX22" fmla="*/ 242696 w 686242"/>
                <a:gd name="connsiteY22" fmla="*/ 359859 h 686242"/>
                <a:gd name="connsiteX23" fmla="*/ 242696 w 686242"/>
                <a:gd name="connsiteY23" fmla="*/ 326384 h 686242"/>
                <a:gd name="connsiteX24" fmla="*/ 174406 w 686242"/>
                <a:gd name="connsiteY24" fmla="*/ 326384 h 686242"/>
                <a:gd name="connsiteX25" fmla="*/ 326384 w 686242"/>
                <a:gd name="connsiteY25" fmla="*/ 174406 h 686242"/>
                <a:gd name="connsiteX26" fmla="*/ 326384 w 686242"/>
                <a:gd name="connsiteY26" fmla="*/ 242696 h 686242"/>
                <a:gd name="connsiteX27" fmla="*/ 359859 w 686242"/>
                <a:gd name="connsiteY27" fmla="*/ 242696 h 686242"/>
                <a:gd name="connsiteX28" fmla="*/ 359859 w 686242"/>
                <a:gd name="connsiteY28" fmla="*/ 174406 h 686242"/>
                <a:gd name="connsiteX29" fmla="*/ 511837 w 686242"/>
                <a:gd name="connsiteY29" fmla="*/ 326384 h 686242"/>
                <a:gd name="connsiteX30" fmla="*/ 443547 w 686242"/>
                <a:gd name="connsiteY30" fmla="*/ 326384 h 686242"/>
                <a:gd name="connsiteX31" fmla="*/ 443547 w 686242"/>
                <a:gd name="connsiteY31" fmla="*/ 359859 h 686242"/>
                <a:gd name="connsiteX32" fmla="*/ 326384 w 686242"/>
                <a:gd name="connsiteY32" fmla="*/ 100426 h 686242"/>
                <a:gd name="connsiteX33" fmla="*/ 326384 w 686242"/>
                <a:gd name="connsiteY33" fmla="*/ 140847 h 686242"/>
                <a:gd name="connsiteX34" fmla="*/ 140763 w 686242"/>
                <a:gd name="connsiteY34" fmla="*/ 326384 h 686242"/>
                <a:gd name="connsiteX35" fmla="*/ 100426 w 686242"/>
                <a:gd name="connsiteY35" fmla="*/ 326384 h 686242"/>
                <a:gd name="connsiteX36" fmla="*/ 326384 w 686242"/>
                <a:gd name="connsiteY36" fmla="*/ 100426 h 686242"/>
                <a:gd name="connsiteX37" fmla="*/ 100426 w 686242"/>
                <a:gd name="connsiteY37" fmla="*/ 359859 h 686242"/>
                <a:gd name="connsiteX38" fmla="*/ 140847 w 686242"/>
                <a:gd name="connsiteY38" fmla="*/ 359859 h 686242"/>
                <a:gd name="connsiteX39" fmla="*/ 326384 w 686242"/>
                <a:gd name="connsiteY39" fmla="*/ 545479 h 686242"/>
                <a:gd name="connsiteX40" fmla="*/ 326384 w 686242"/>
                <a:gd name="connsiteY40" fmla="*/ 585817 h 686242"/>
                <a:gd name="connsiteX41" fmla="*/ 100426 w 686242"/>
                <a:gd name="connsiteY41" fmla="*/ 359859 h 686242"/>
                <a:gd name="connsiteX42" fmla="*/ 359859 w 686242"/>
                <a:gd name="connsiteY42" fmla="*/ 585817 h 686242"/>
                <a:gd name="connsiteX43" fmla="*/ 359859 w 686242"/>
                <a:gd name="connsiteY43" fmla="*/ 545479 h 686242"/>
                <a:gd name="connsiteX44" fmla="*/ 545479 w 686242"/>
                <a:gd name="connsiteY44" fmla="*/ 359859 h 686242"/>
                <a:gd name="connsiteX45" fmla="*/ 585817 w 686242"/>
                <a:gd name="connsiteY45" fmla="*/ 359859 h 686242"/>
                <a:gd name="connsiteX46" fmla="*/ 359859 w 686242"/>
                <a:gd name="connsiteY46" fmla="*/ 585817 h 686242"/>
                <a:gd name="connsiteX47" fmla="*/ 545479 w 686242"/>
                <a:gd name="connsiteY47" fmla="*/ 326384 h 686242"/>
                <a:gd name="connsiteX48" fmla="*/ 359859 w 686242"/>
                <a:gd name="connsiteY48" fmla="*/ 140763 h 686242"/>
                <a:gd name="connsiteX49" fmla="*/ 359859 w 686242"/>
                <a:gd name="connsiteY49" fmla="*/ 100426 h 686242"/>
                <a:gd name="connsiteX50" fmla="*/ 585817 w 686242"/>
                <a:gd name="connsiteY50" fmla="*/ 326384 h 686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686242" h="686242">
                  <a:moveTo>
                    <a:pt x="636030" y="326384"/>
                  </a:moveTo>
                  <a:cubicBezTo>
                    <a:pt x="627254" y="177645"/>
                    <a:pt x="508598" y="58988"/>
                    <a:pt x="359859" y="50213"/>
                  </a:cubicBezTo>
                  <a:lnTo>
                    <a:pt x="359859" y="0"/>
                  </a:lnTo>
                  <a:lnTo>
                    <a:pt x="326384" y="0"/>
                  </a:lnTo>
                  <a:lnTo>
                    <a:pt x="326384" y="50213"/>
                  </a:lnTo>
                  <a:cubicBezTo>
                    <a:pt x="177645" y="58988"/>
                    <a:pt x="58988" y="177645"/>
                    <a:pt x="50213" y="326384"/>
                  </a:cubicBezTo>
                  <a:lnTo>
                    <a:pt x="0" y="326384"/>
                  </a:lnTo>
                  <a:lnTo>
                    <a:pt x="0" y="359859"/>
                  </a:lnTo>
                  <a:lnTo>
                    <a:pt x="50213" y="359859"/>
                  </a:lnTo>
                  <a:cubicBezTo>
                    <a:pt x="58988" y="508598"/>
                    <a:pt x="177645" y="627254"/>
                    <a:pt x="326384" y="636030"/>
                  </a:cubicBezTo>
                  <a:lnTo>
                    <a:pt x="326384" y="686243"/>
                  </a:lnTo>
                  <a:lnTo>
                    <a:pt x="359859" y="686243"/>
                  </a:lnTo>
                  <a:lnTo>
                    <a:pt x="359859" y="636030"/>
                  </a:lnTo>
                  <a:cubicBezTo>
                    <a:pt x="508598" y="627254"/>
                    <a:pt x="627254" y="508598"/>
                    <a:pt x="636030" y="359859"/>
                  </a:cubicBezTo>
                  <a:lnTo>
                    <a:pt x="686243" y="359859"/>
                  </a:lnTo>
                  <a:lnTo>
                    <a:pt x="686243" y="326384"/>
                  </a:lnTo>
                  <a:close/>
                  <a:moveTo>
                    <a:pt x="511837" y="359859"/>
                  </a:moveTo>
                  <a:cubicBezTo>
                    <a:pt x="503795" y="440228"/>
                    <a:pt x="440228" y="503794"/>
                    <a:pt x="359859" y="511837"/>
                  </a:cubicBezTo>
                  <a:lnTo>
                    <a:pt x="359859" y="443547"/>
                  </a:lnTo>
                  <a:lnTo>
                    <a:pt x="326384" y="443547"/>
                  </a:lnTo>
                  <a:lnTo>
                    <a:pt x="326384" y="511837"/>
                  </a:lnTo>
                  <a:cubicBezTo>
                    <a:pt x="246015" y="503795"/>
                    <a:pt x="182448" y="440228"/>
                    <a:pt x="174406" y="359859"/>
                  </a:cubicBezTo>
                  <a:lnTo>
                    <a:pt x="242696" y="359859"/>
                  </a:lnTo>
                  <a:lnTo>
                    <a:pt x="242696" y="326384"/>
                  </a:lnTo>
                  <a:lnTo>
                    <a:pt x="174406" y="326384"/>
                  </a:lnTo>
                  <a:cubicBezTo>
                    <a:pt x="182448" y="246015"/>
                    <a:pt x="246015" y="182448"/>
                    <a:pt x="326384" y="174406"/>
                  </a:cubicBezTo>
                  <a:lnTo>
                    <a:pt x="326384" y="242696"/>
                  </a:lnTo>
                  <a:lnTo>
                    <a:pt x="359859" y="242696"/>
                  </a:lnTo>
                  <a:lnTo>
                    <a:pt x="359859" y="174406"/>
                  </a:lnTo>
                  <a:cubicBezTo>
                    <a:pt x="440228" y="182448"/>
                    <a:pt x="503794" y="246015"/>
                    <a:pt x="511837" y="326384"/>
                  </a:cubicBezTo>
                  <a:lnTo>
                    <a:pt x="443547" y="326384"/>
                  </a:lnTo>
                  <a:lnTo>
                    <a:pt x="443547" y="359859"/>
                  </a:lnTo>
                  <a:close/>
                  <a:moveTo>
                    <a:pt x="326384" y="100426"/>
                  </a:moveTo>
                  <a:lnTo>
                    <a:pt x="326384" y="140847"/>
                  </a:lnTo>
                  <a:cubicBezTo>
                    <a:pt x="227543" y="149149"/>
                    <a:pt x="149110" y="227546"/>
                    <a:pt x="140763" y="326384"/>
                  </a:cubicBezTo>
                  <a:lnTo>
                    <a:pt x="100426" y="326384"/>
                  </a:lnTo>
                  <a:cubicBezTo>
                    <a:pt x="109032" y="205335"/>
                    <a:pt x="205335" y="109032"/>
                    <a:pt x="326384" y="100426"/>
                  </a:cubicBezTo>
                  <a:close/>
                  <a:moveTo>
                    <a:pt x="100426" y="359859"/>
                  </a:moveTo>
                  <a:lnTo>
                    <a:pt x="140847" y="359859"/>
                  </a:lnTo>
                  <a:cubicBezTo>
                    <a:pt x="149149" y="458700"/>
                    <a:pt x="227546" y="537133"/>
                    <a:pt x="326384" y="545479"/>
                  </a:cubicBezTo>
                  <a:lnTo>
                    <a:pt x="326384" y="585817"/>
                  </a:lnTo>
                  <a:cubicBezTo>
                    <a:pt x="205335" y="577210"/>
                    <a:pt x="109032" y="480908"/>
                    <a:pt x="100426" y="359859"/>
                  </a:cubicBezTo>
                  <a:close/>
                  <a:moveTo>
                    <a:pt x="359859" y="585817"/>
                  </a:moveTo>
                  <a:lnTo>
                    <a:pt x="359859" y="545479"/>
                  </a:lnTo>
                  <a:cubicBezTo>
                    <a:pt x="458729" y="537172"/>
                    <a:pt x="537172" y="458729"/>
                    <a:pt x="545479" y="359859"/>
                  </a:cubicBezTo>
                  <a:lnTo>
                    <a:pt x="585817" y="359859"/>
                  </a:lnTo>
                  <a:cubicBezTo>
                    <a:pt x="577210" y="480908"/>
                    <a:pt x="480908" y="577210"/>
                    <a:pt x="359859" y="585817"/>
                  </a:cubicBezTo>
                  <a:close/>
                  <a:moveTo>
                    <a:pt x="545479" y="326384"/>
                  </a:moveTo>
                  <a:cubicBezTo>
                    <a:pt x="537172" y="227514"/>
                    <a:pt x="458729" y="149071"/>
                    <a:pt x="359859" y="140763"/>
                  </a:cubicBezTo>
                  <a:lnTo>
                    <a:pt x="359859" y="100426"/>
                  </a:lnTo>
                  <a:cubicBezTo>
                    <a:pt x="480908" y="109032"/>
                    <a:pt x="577210" y="205335"/>
                    <a:pt x="585817" y="326384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1" name="Graphic 3" descr="Lightbulb">
            <a:extLst>
              <a:ext uri="{FF2B5EF4-FFF2-40B4-BE49-F238E27FC236}">
                <a16:creationId xmlns:a16="http://schemas.microsoft.com/office/drawing/2014/main" id="{5C4EA2CC-9783-4F38-9F1D-D2D651C95A61}"/>
              </a:ext>
            </a:extLst>
          </p:cNvPr>
          <p:cNvGrpSpPr/>
          <p:nvPr/>
        </p:nvGrpSpPr>
        <p:grpSpPr>
          <a:xfrm>
            <a:off x="236479" y="5379171"/>
            <a:ext cx="803406" cy="803406"/>
            <a:chOff x="236479" y="5379171"/>
            <a:chExt cx="803406" cy="80340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C06BCF53-D6F2-4A62-AD8D-6972701E358D}"/>
                </a:ext>
              </a:extLst>
            </p:cNvPr>
            <p:cNvSpPr/>
            <p:nvPr/>
          </p:nvSpPr>
          <p:spPr>
            <a:xfrm>
              <a:off x="529387" y="5914775"/>
              <a:ext cx="217589" cy="50212"/>
            </a:xfrm>
            <a:custGeom>
              <a:avLst/>
              <a:gdLst>
                <a:gd name="connsiteX0" fmla="*/ 25106 w 217589"/>
                <a:gd name="connsiteY0" fmla="*/ 0 h 50212"/>
                <a:gd name="connsiteX1" fmla="*/ 192483 w 217589"/>
                <a:gd name="connsiteY1" fmla="*/ 0 h 50212"/>
                <a:gd name="connsiteX2" fmla="*/ 217589 w 217589"/>
                <a:gd name="connsiteY2" fmla="*/ 25106 h 50212"/>
                <a:gd name="connsiteX3" fmla="*/ 192483 w 217589"/>
                <a:gd name="connsiteY3" fmla="*/ 50213 h 50212"/>
                <a:gd name="connsiteX4" fmla="*/ 25106 w 217589"/>
                <a:gd name="connsiteY4" fmla="*/ 50213 h 50212"/>
                <a:gd name="connsiteX5" fmla="*/ 0 w 217589"/>
                <a:gd name="connsiteY5" fmla="*/ 25106 h 50212"/>
                <a:gd name="connsiteX6" fmla="*/ 25106 w 217589"/>
                <a:gd name="connsiteY6" fmla="*/ 0 h 50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589" h="50212">
                  <a:moveTo>
                    <a:pt x="25106" y="0"/>
                  </a:moveTo>
                  <a:lnTo>
                    <a:pt x="192483" y="0"/>
                  </a:lnTo>
                  <a:cubicBezTo>
                    <a:pt x="206710" y="0"/>
                    <a:pt x="217589" y="10879"/>
                    <a:pt x="217589" y="25106"/>
                  </a:cubicBezTo>
                  <a:cubicBezTo>
                    <a:pt x="217589" y="39333"/>
                    <a:pt x="206710" y="50213"/>
                    <a:pt x="192483" y="50213"/>
                  </a:cubicBezTo>
                  <a:lnTo>
                    <a:pt x="25106" y="50213"/>
                  </a:lnTo>
                  <a:cubicBezTo>
                    <a:pt x="10879" y="50213"/>
                    <a:pt x="0" y="39333"/>
                    <a:pt x="0" y="25106"/>
                  </a:cubicBezTo>
                  <a:cubicBezTo>
                    <a:pt x="0" y="10879"/>
                    <a:pt x="10879" y="0"/>
                    <a:pt x="25106" y="0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6D662F99-AFB6-45EB-9903-72426E191B9C}"/>
                </a:ext>
              </a:extLst>
            </p:cNvPr>
            <p:cNvSpPr/>
            <p:nvPr/>
          </p:nvSpPr>
          <p:spPr>
            <a:xfrm>
              <a:off x="529387" y="5998463"/>
              <a:ext cx="217589" cy="50212"/>
            </a:xfrm>
            <a:custGeom>
              <a:avLst/>
              <a:gdLst>
                <a:gd name="connsiteX0" fmla="*/ 25106 w 217589"/>
                <a:gd name="connsiteY0" fmla="*/ 0 h 50212"/>
                <a:gd name="connsiteX1" fmla="*/ 192483 w 217589"/>
                <a:gd name="connsiteY1" fmla="*/ 0 h 50212"/>
                <a:gd name="connsiteX2" fmla="*/ 217589 w 217589"/>
                <a:gd name="connsiteY2" fmla="*/ 25106 h 50212"/>
                <a:gd name="connsiteX3" fmla="*/ 192483 w 217589"/>
                <a:gd name="connsiteY3" fmla="*/ 50213 h 50212"/>
                <a:gd name="connsiteX4" fmla="*/ 25106 w 217589"/>
                <a:gd name="connsiteY4" fmla="*/ 50213 h 50212"/>
                <a:gd name="connsiteX5" fmla="*/ 0 w 217589"/>
                <a:gd name="connsiteY5" fmla="*/ 25106 h 50212"/>
                <a:gd name="connsiteX6" fmla="*/ 25106 w 217589"/>
                <a:gd name="connsiteY6" fmla="*/ 0 h 50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589" h="50212">
                  <a:moveTo>
                    <a:pt x="25106" y="0"/>
                  </a:moveTo>
                  <a:lnTo>
                    <a:pt x="192483" y="0"/>
                  </a:lnTo>
                  <a:cubicBezTo>
                    <a:pt x="206710" y="0"/>
                    <a:pt x="217589" y="10879"/>
                    <a:pt x="217589" y="25106"/>
                  </a:cubicBezTo>
                  <a:cubicBezTo>
                    <a:pt x="217589" y="39333"/>
                    <a:pt x="206710" y="50213"/>
                    <a:pt x="192483" y="50213"/>
                  </a:cubicBezTo>
                  <a:lnTo>
                    <a:pt x="25106" y="50213"/>
                  </a:lnTo>
                  <a:cubicBezTo>
                    <a:pt x="10879" y="50213"/>
                    <a:pt x="0" y="39333"/>
                    <a:pt x="0" y="25106"/>
                  </a:cubicBezTo>
                  <a:cubicBezTo>
                    <a:pt x="0" y="10879"/>
                    <a:pt x="10879" y="0"/>
                    <a:pt x="25106" y="0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BEA622B8-87A9-49E7-8061-847E53782A28}"/>
                </a:ext>
              </a:extLst>
            </p:cNvPr>
            <p:cNvSpPr/>
            <p:nvPr/>
          </p:nvSpPr>
          <p:spPr>
            <a:xfrm>
              <a:off x="583784" y="6082151"/>
              <a:ext cx="108794" cy="50212"/>
            </a:xfrm>
            <a:custGeom>
              <a:avLst/>
              <a:gdLst>
                <a:gd name="connsiteX0" fmla="*/ 0 w 108794"/>
                <a:gd name="connsiteY0" fmla="*/ 0 h 50212"/>
                <a:gd name="connsiteX1" fmla="*/ 54397 w 108794"/>
                <a:gd name="connsiteY1" fmla="*/ 50213 h 50212"/>
                <a:gd name="connsiteX2" fmla="*/ 108795 w 108794"/>
                <a:gd name="connsiteY2" fmla="*/ 0 h 50212"/>
                <a:gd name="connsiteX3" fmla="*/ 0 w 108794"/>
                <a:gd name="connsiteY3" fmla="*/ 0 h 50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794" h="50212">
                  <a:moveTo>
                    <a:pt x="0" y="0"/>
                  </a:moveTo>
                  <a:cubicBezTo>
                    <a:pt x="2511" y="28454"/>
                    <a:pt x="25943" y="50213"/>
                    <a:pt x="54397" y="50213"/>
                  </a:cubicBezTo>
                  <a:cubicBezTo>
                    <a:pt x="82851" y="50213"/>
                    <a:pt x="106284" y="28454"/>
                    <a:pt x="10879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7CB92B41-520A-41AA-83CC-38C5A96CCAAD}"/>
                </a:ext>
              </a:extLst>
            </p:cNvPr>
            <p:cNvSpPr/>
            <p:nvPr/>
          </p:nvSpPr>
          <p:spPr>
            <a:xfrm>
              <a:off x="420592" y="5429383"/>
              <a:ext cx="435178" cy="451915"/>
            </a:xfrm>
            <a:custGeom>
              <a:avLst/>
              <a:gdLst>
                <a:gd name="connsiteX0" fmla="*/ 217589 w 435178"/>
                <a:gd name="connsiteY0" fmla="*/ 0 h 451915"/>
                <a:gd name="connsiteX1" fmla="*/ 217589 w 435178"/>
                <a:gd name="connsiteY1" fmla="*/ 0 h 451915"/>
                <a:gd name="connsiteX2" fmla="*/ 217589 w 435178"/>
                <a:gd name="connsiteY2" fmla="*/ 0 h 451915"/>
                <a:gd name="connsiteX3" fmla="*/ 0 w 435178"/>
                <a:gd name="connsiteY3" fmla="*/ 215078 h 451915"/>
                <a:gd name="connsiteX4" fmla="*/ 0 w 435178"/>
                <a:gd name="connsiteY4" fmla="*/ 222610 h 451915"/>
                <a:gd name="connsiteX5" fmla="*/ 15064 w 435178"/>
                <a:gd name="connsiteY5" fmla="*/ 297930 h 451915"/>
                <a:gd name="connsiteX6" fmla="*/ 52724 w 435178"/>
                <a:gd name="connsiteY6" fmla="*/ 359859 h 451915"/>
                <a:gd name="connsiteX7" fmla="*/ 103773 w 435178"/>
                <a:gd name="connsiteY7" fmla="*/ 442710 h 451915"/>
                <a:gd name="connsiteX8" fmla="*/ 118837 w 435178"/>
                <a:gd name="connsiteY8" fmla="*/ 451916 h 451915"/>
                <a:gd name="connsiteX9" fmla="*/ 316341 w 435178"/>
                <a:gd name="connsiteY9" fmla="*/ 451916 h 451915"/>
                <a:gd name="connsiteX10" fmla="*/ 331405 w 435178"/>
                <a:gd name="connsiteY10" fmla="*/ 442710 h 451915"/>
                <a:gd name="connsiteX11" fmla="*/ 382455 w 435178"/>
                <a:gd name="connsiteY11" fmla="*/ 359859 h 451915"/>
                <a:gd name="connsiteX12" fmla="*/ 420114 w 435178"/>
                <a:gd name="connsiteY12" fmla="*/ 297930 h 451915"/>
                <a:gd name="connsiteX13" fmla="*/ 435178 w 435178"/>
                <a:gd name="connsiteY13" fmla="*/ 222610 h 451915"/>
                <a:gd name="connsiteX14" fmla="*/ 435178 w 435178"/>
                <a:gd name="connsiteY14" fmla="*/ 215078 h 451915"/>
                <a:gd name="connsiteX15" fmla="*/ 217589 w 435178"/>
                <a:gd name="connsiteY15" fmla="*/ 0 h 451915"/>
                <a:gd name="connsiteX16" fmla="*/ 384965 w 435178"/>
                <a:gd name="connsiteY16" fmla="*/ 221774 h 451915"/>
                <a:gd name="connsiteX17" fmla="*/ 373249 w 435178"/>
                <a:gd name="connsiteY17" fmla="*/ 280355 h 451915"/>
                <a:gd name="connsiteX18" fmla="*/ 344795 w 435178"/>
                <a:gd name="connsiteY18" fmla="*/ 326384 h 451915"/>
                <a:gd name="connsiteX19" fmla="*/ 296256 w 435178"/>
                <a:gd name="connsiteY19" fmla="*/ 401703 h 451915"/>
                <a:gd name="connsiteX20" fmla="*/ 217589 w 435178"/>
                <a:gd name="connsiteY20" fmla="*/ 401703 h 451915"/>
                <a:gd name="connsiteX21" fmla="*/ 139759 w 435178"/>
                <a:gd name="connsiteY21" fmla="*/ 401703 h 451915"/>
                <a:gd name="connsiteX22" fmla="*/ 91220 w 435178"/>
                <a:gd name="connsiteY22" fmla="*/ 326384 h 451915"/>
                <a:gd name="connsiteX23" fmla="*/ 62766 w 435178"/>
                <a:gd name="connsiteY23" fmla="*/ 280355 h 451915"/>
                <a:gd name="connsiteX24" fmla="*/ 51050 w 435178"/>
                <a:gd name="connsiteY24" fmla="*/ 221774 h 451915"/>
                <a:gd name="connsiteX25" fmla="*/ 51050 w 435178"/>
                <a:gd name="connsiteY25" fmla="*/ 215078 h 451915"/>
                <a:gd name="connsiteX26" fmla="*/ 218426 w 435178"/>
                <a:gd name="connsiteY26" fmla="*/ 49376 h 451915"/>
                <a:gd name="connsiteX27" fmla="*/ 218426 w 435178"/>
                <a:gd name="connsiteY27" fmla="*/ 49376 h 451915"/>
                <a:gd name="connsiteX28" fmla="*/ 218426 w 435178"/>
                <a:gd name="connsiteY28" fmla="*/ 49376 h 451915"/>
                <a:gd name="connsiteX29" fmla="*/ 218426 w 435178"/>
                <a:gd name="connsiteY29" fmla="*/ 49376 h 451915"/>
                <a:gd name="connsiteX30" fmla="*/ 218426 w 435178"/>
                <a:gd name="connsiteY30" fmla="*/ 49376 h 451915"/>
                <a:gd name="connsiteX31" fmla="*/ 218426 w 435178"/>
                <a:gd name="connsiteY31" fmla="*/ 49376 h 451915"/>
                <a:gd name="connsiteX32" fmla="*/ 218426 w 435178"/>
                <a:gd name="connsiteY32" fmla="*/ 49376 h 451915"/>
                <a:gd name="connsiteX33" fmla="*/ 385802 w 435178"/>
                <a:gd name="connsiteY33" fmla="*/ 215078 h 451915"/>
                <a:gd name="connsiteX34" fmla="*/ 385802 w 435178"/>
                <a:gd name="connsiteY34" fmla="*/ 221774 h 451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35178" h="451915">
                  <a:moveTo>
                    <a:pt x="217589" y="0"/>
                  </a:moveTo>
                  <a:cubicBezTo>
                    <a:pt x="217589" y="0"/>
                    <a:pt x="217589" y="0"/>
                    <a:pt x="217589" y="0"/>
                  </a:cubicBezTo>
                  <a:cubicBezTo>
                    <a:pt x="217589" y="0"/>
                    <a:pt x="217589" y="0"/>
                    <a:pt x="217589" y="0"/>
                  </a:cubicBezTo>
                  <a:cubicBezTo>
                    <a:pt x="98752" y="837"/>
                    <a:pt x="2511" y="96241"/>
                    <a:pt x="0" y="215078"/>
                  </a:cubicBezTo>
                  <a:lnTo>
                    <a:pt x="0" y="222610"/>
                  </a:lnTo>
                  <a:cubicBezTo>
                    <a:pt x="837" y="248554"/>
                    <a:pt x="5858" y="273660"/>
                    <a:pt x="15064" y="297930"/>
                  </a:cubicBezTo>
                  <a:cubicBezTo>
                    <a:pt x="24270" y="320526"/>
                    <a:pt x="36823" y="341448"/>
                    <a:pt x="52724" y="359859"/>
                  </a:cubicBezTo>
                  <a:cubicBezTo>
                    <a:pt x="72809" y="381618"/>
                    <a:pt x="94568" y="424299"/>
                    <a:pt x="103773" y="442710"/>
                  </a:cubicBezTo>
                  <a:cubicBezTo>
                    <a:pt x="106284" y="448568"/>
                    <a:pt x="112142" y="451916"/>
                    <a:pt x="118837" y="451916"/>
                  </a:cubicBezTo>
                  <a:lnTo>
                    <a:pt x="316341" y="451916"/>
                  </a:lnTo>
                  <a:cubicBezTo>
                    <a:pt x="323036" y="451916"/>
                    <a:pt x="328894" y="448568"/>
                    <a:pt x="331405" y="442710"/>
                  </a:cubicBezTo>
                  <a:cubicBezTo>
                    <a:pt x="340611" y="424299"/>
                    <a:pt x="362370" y="381618"/>
                    <a:pt x="382455" y="359859"/>
                  </a:cubicBezTo>
                  <a:cubicBezTo>
                    <a:pt x="398355" y="341448"/>
                    <a:pt x="411746" y="320526"/>
                    <a:pt x="420114" y="297930"/>
                  </a:cubicBezTo>
                  <a:cubicBezTo>
                    <a:pt x="429320" y="273660"/>
                    <a:pt x="434341" y="248554"/>
                    <a:pt x="435178" y="222610"/>
                  </a:cubicBezTo>
                  <a:lnTo>
                    <a:pt x="435178" y="215078"/>
                  </a:lnTo>
                  <a:cubicBezTo>
                    <a:pt x="432668" y="96241"/>
                    <a:pt x="336426" y="837"/>
                    <a:pt x="217589" y="0"/>
                  </a:cubicBezTo>
                  <a:close/>
                  <a:moveTo>
                    <a:pt x="384965" y="221774"/>
                  </a:moveTo>
                  <a:cubicBezTo>
                    <a:pt x="384129" y="241859"/>
                    <a:pt x="379944" y="261944"/>
                    <a:pt x="373249" y="280355"/>
                  </a:cubicBezTo>
                  <a:cubicBezTo>
                    <a:pt x="366554" y="297093"/>
                    <a:pt x="357348" y="312994"/>
                    <a:pt x="344795" y="326384"/>
                  </a:cubicBezTo>
                  <a:cubicBezTo>
                    <a:pt x="325547" y="349816"/>
                    <a:pt x="308809" y="374923"/>
                    <a:pt x="296256" y="401703"/>
                  </a:cubicBezTo>
                  <a:lnTo>
                    <a:pt x="217589" y="401703"/>
                  </a:lnTo>
                  <a:lnTo>
                    <a:pt x="139759" y="401703"/>
                  </a:lnTo>
                  <a:cubicBezTo>
                    <a:pt x="126369" y="374923"/>
                    <a:pt x="109631" y="349816"/>
                    <a:pt x="91220" y="326384"/>
                  </a:cubicBezTo>
                  <a:cubicBezTo>
                    <a:pt x="79504" y="312994"/>
                    <a:pt x="69461" y="297093"/>
                    <a:pt x="62766" y="280355"/>
                  </a:cubicBezTo>
                  <a:cubicBezTo>
                    <a:pt x="55234" y="261944"/>
                    <a:pt x="51887" y="241859"/>
                    <a:pt x="51050" y="221774"/>
                  </a:cubicBezTo>
                  <a:lnTo>
                    <a:pt x="51050" y="215078"/>
                  </a:lnTo>
                  <a:cubicBezTo>
                    <a:pt x="52724" y="123858"/>
                    <a:pt x="127206" y="50213"/>
                    <a:pt x="218426" y="49376"/>
                  </a:cubicBezTo>
                  <a:lnTo>
                    <a:pt x="218426" y="49376"/>
                  </a:lnTo>
                  <a:lnTo>
                    <a:pt x="218426" y="49376"/>
                  </a:lnTo>
                  <a:cubicBezTo>
                    <a:pt x="218426" y="49376"/>
                    <a:pt x="218426" y="49376"/>
                    <a:pt x="218426" y="49376"/>
                  </a:cubicBezTo>
                  <a:cubicBezTo>
                    <a:pt x="218426" y="49376"/>
                    <a:pt x="218426" y="49376"/>
                    <a:pt x="218426" y="49376"/>
                  </a:cubicBezTo>
                  <a:lnTo>
                    <a:pt x="218426" y="49376"/>
                  </a:lnTo>
                  <a:lnTo>
                    <a:pt x="218426" y="49376"/>
                  </a:lnTo>
                  <a:cubicBezTo>
                    <a:pt x="309646" y="50213"/>
                    <a:pt x="384129" y="123022"/>
                    <a:pt x="385802" y="215078"/>
                  </a:cubicBezTo>
                  <a:lnTo>
                    <a:pt x="385802" y="221774"/>
                  </a:ln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16832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Blocks, Banners and Text – Slide Template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F523DE2-4B9C-4101-AA76-3B2AB672D1D0}"/>
              </a:ext>
            </a:extLst>
          </p:cNvPr>
          <p:cNvSpPr/>
          <p:nvPr/>
        </p:nvSpPr>
        <p:spPr>
          <a:xfrm>
            <a:off x="1270568" y="1114425"/>
            <a:ext cx="941798" cy="1572225"/>
          </a:xfrm>
          <a:custGeom>
            <a:avLst/>
            <a:gdLst>
              <a:gd name="connsiteX0" fmla="*/ 0 w 650082"/>
              <a:gd name="connsiteY0" fmla="*/ 0 h 1407319"/>
              <a:gd name="connsiteX1" fmla="*/ 650082 w 650082"/>
              <a:gd name="connsiteY1" fmla="*/ 792956 h 1407319"/>
              <a:gd name="connsiteX2" fmla="*/ 647700 w 650082"/>
              <a:gd name="connsiteY2" fmla="*/ 1407319 h 1407319"/>
              <a:gd name="connsiteX3" fmla="*/ 2382 w 650082"/>
              <a:gd name="connsiteY3" fmla="*/ 931069 h 1407319"/>
              <a:gd name="connsiteX4" fmla="*/ 0 w 650082"/>
              <a:gd name="connsiteY4" fmla="*/ 0 h 1407319"/>
              <a:gd name="connsiteX0" fmla="*/ 793 w 650875"/>
              <a:gd name="connsiteY0" fmla="*/ 0 h 1407319"/>
              <a:gd name="connsiteX1" fmla="*/ 650875 w 650875"/>
              <a:gd name="connsiteY1" fmla="*/ 792956 h 1407319"/>
              <a:gd name="connsiteX2" fmla="*/ 648493 w 650875"/>
              <a:gd name="connsiteY2" fmla="*/ 1407319 h 1407319"/>
              <a:gd name="connsiteX3" fmla="*/ 0 w 650875"/>
              <a:gd name="connsiteY3" fmla="*/ 924719 h 1407319"/>
              <a:gd name="connsiteX4" fmla="*/ 793 w 650875"/>
              <a:gd name="connsiteY4" fmla="*/ 0 h 1407319"/>
              <a:gd name="connsiteX0" fmla="*/ 3174 w 653256"/>
              <a:gd name="connsiteY0" fmla="*/ 0 h 1407319"/>
              <a:gd name="connsiteX1" fmla="*/ 653256 w 653256"/>
              <a:gd name="connsiteY1" fmla="*/ 792956 h 1407319"/>
              <a:gd name="connsiteX2" fmla="*/ 650874 w 653256"/>
              <a:gd name="connsiteY2" fmla="*/ 1407319 h 1407319"/>
              <a:gd name="connsiteX3" fmla="*/ 0 w 653256"/>
              <a:gd name="connsiteY3" fmla="*/ 927100 h 1407319"/>
              <a:gd name="connsiteX4" fmla="*/ 3174 w 653256"/>
              <a:gd name="connsiteY4" fmla="*/ 0 h 1407319"/>
              <a:gd name="connsiteX0" fmla="*/ 3174 w 653256"/>
              <a:gd name="connsiteY0" fmla="*/ 0 h 1407319"/>
              <a:gd name="connsiteX1" fmla="*/ 653256 w 653256"/>
              <a:gd name="connsiteY1" fmla="*/ 792956 h 1407319"/>
              <a:gd name="connsiteX2" fmla="*/ 650874 w 653256"/>
              <a:gd name="connsiteY2" fmla="*/ 1407319 h 1407319"/>
              <a:gd name="connsiteX3" fmla="*/ 0 w 653256"/>
              <a:gd name="connsiteY3" fmla="*/ 929481 h 1407319"/>
              <a:gd name="connsiteX4" fmla="*/ 3174 w 653256"/>
              <a:gd name="connsiteY4" fmla="*/ 0 h 1407319"/>
              <a:gd name="connsiteX0" fmla="*/ 22 w 654867"/>
              <a:gd name="connsiteY0" fmla="*/ 0 h 1407319"/>
              <a:gd name="connsiteX1" fmla="*/ 654867 w 654867"/>
              <a:gd name="connsiteY1" fmla="*/ 792956 h 1407319"/>
              <a:gd name="connsiteX2" fmla="*/ 652485 w 654867"/>
              <a:gd name="connsiteY2" fmla="*/ 1407319 h 1407319"/>
              <a:gd name="connsiteX3" fmla="*/ 1611 w 654867"/>
              <a:gd name="connsiteY3" fmla="*/ 929481 h 1407319"/>
              <a:gd name="connsiteX4" fmla="*/ 22 w 654867"/>
              <a:gd name="connsiteY4" fmla="*/ 0 h 1407319"/>
              <a:gd name="connsiteX0" fmla="*/ 22 w 654867"/>
              <a:gd name="connsiteY0" fmla="*/ 0 h 1404938"/>
              <a:gd name="connsiteX1" fmla="*/ 654867 w 654867"/>
              <a:gd name="connsiteY1" fmla="*/ 790575 h 1404938"/>
              <a:gd name="connsiteX2" fmla="*/ 652485 w 654867"/>
              <a:gd name="connsiteY2" fmla="*/ 1404938 h 1404938"/>
              <a:gd name="connsiteX3" fmla="*/ 1611 w 654867"/>
              <a:gd name="connsiteY3" fmla="*/ 927100 h 1404938"/>
              <a:gd name="connsiteX4" fmla="*/ 22 w 654867"/>
              <a:gd name="connsiteY4" fmla="*/ 0 h 1404938"/>
              <a:gd name="connsiteX0" fmla="*/ 22 w 654867"/>
              <a:gd name="connsiteY0" fmla="*/ 0 h 1407319"/>
              <a:gd name="connsiteX1" fmla="*/ 654867 w 654867"/>
              <a:gd name="connsiteY1" fmla="*/ 792956 h 1407319"/>
              <a:gd name="connsiteX2" fmla="*/ 652485 w 654867"/>
              <a:gd name="connsiteY2" fmla="*/ 1407319 h 1407319"/>
              <a:gd name="connsiteX3" fmla="*/ 1611 w 654867"/>
              <a:gd name="connsiteY3" fmla="*/ 929481 h 1407319"/>
              <a:gd name="connsiteX4" fmla="*/ 22 w 654867"/>
              <a:gd name="connsiteY4" fmla="*/ 0 h 1407319"/>
              <a:gd name="connsiteX0" fmla="*/ 22 w 654867"/>
              <a:gd name="connsiteY0" fmla="*/ 0 h 1404937"/>
              <a:gd name="connsiteX1" fmla="*/ 654867 w 654867"/>
              <a:gd name="connsiteY1" fmla="*/ 790574 h 1404937"/>
              <a:gd name="connsiteX2" fmla="*/ 652485 w 654867"/>
              <a:gd name="connsiteY2" fmla="*/ 1404937 h 1404937"/>
              <a:gd name="connsiteX3" fmla="*/ 1611 w 654867"/>
              <a:gd name="connsiteY3" fmla="*/ 927099 h 1404937"/>
              <a:gd name="connsiteX4" fmla="*/ 22 w 654867"/>
              <a:gd name="connsiteY4" fmla="*/ 0 h 1404937"/>
              <a:gd name="connsiteX0" fmla="*/ 22 w 654867"/>
              <a:gd name="connsiteY0" fmla="*/ 0 h 1409700"/>
              <a:gd name="connsiteX1" fmla="*/ 654867 w 654867"/>
              <a:gd name="connsiteY1" fmla="*/ 795337 h 1409700"/>
              <a:gd name="connsiteX2" fmla="*/ 652485 w 654867"/>
              <a:gd name="connsiteY2" fmla="*/ 1409700 h 1409700"/>
              <a:gd name="connsiteX3" fmla="*/ 1611 w 654867"/>
              <a:gd name="connsiteY3" fmla="*/ 931862 h 1409700"/>
              <a:gd name="connsiteX4" fmla="*/ 22 w 654867"/>
              <a:gd name="connsiteY4" fmla="*/ 0 h 1409700"/>
              <a:gd name="connsiteX0" fmla="*/ 22 w 654867"/>
              <a:gd name="connsiteY0" fmla="*/ 0 h 1407318"/>
              <a:gd name="connsiteX1" fmla="*/ 654867 w 654867"/>
              <a:gd name="connsiteY1" fmla="*/ 792955 h 1407318"/>
              <a:gd name="connsiteX2" fmla="*/ 652485 w 654867"/>
              <a:gd name="connsiteY2" fmla="*/ 1407318 h 1407318"/>
              <a:gd name="connsiteX3" fmla="*/ 1611 w 654867"/>
              <a:gd name="connsiteY3" fmla="*/ 929480 h 1407318"/>
              <a:gd name="connsiteX4" fmla="*/ 22 w 654867"/>
              <a:gd name="connsiteY4" fmla="*/ 0 h 1407318"/>
              <a:gd name="connsiteX0" fmla="*/ 22 w 654867"/>
              <a:gd name="connsiteY0" fmla="*/ 0 h 1404936"/>
              <a:gd name="connsiteX1" fmla="*/ 654867 w 654867"/>
              <a:gd name="connsiteY1" fmla="*/ 792955 h 1404936"/>
              <a:gd name="connsiteX2" fmla="*/ 652485 w 654867"/>
              <a:gd name="connsiteY2" fmla="*/ 1404936 h 1404936"/>
              <a:gd name="connsiteX3" fmla="*/ 1611 w 654867"/>
              <a:gd name="connsiteY3" fmla="*/ 929480 h 1404936"/>
              <a:gd name="connsiteX4" fmla="*/ 22 w 654867"/>
              <a:gd name="connsiteY4" fmla="*/ 0 h 1404936"/>
              <a:gd name="connsiteX0" fmla="*/ 22 w 654867"/>
              <a:gd name="connsiteY0" fmla="*/ 0 h 1404936"/>
              <a:gd name="connsiteX1" fmla="*/ 654867 w 654867"/>
              <a:gd name="connsiteY1" fmla="*/ 799348 h 1404936"/>
              <a:gd name="connsiteX2" fmla="*/ 652485 w 654867"/>
              <a:gd name="connsiteY2" fmla="*/ 1404936 h 1404936"/>
              <a:gd name="connsiteX3" fmla="*/ 1611 w 654867"/>
              <a:gd name="connsiteY3" fmla="*/ 929480 h 1404936"/>
              <a:gd name="connsiteX4" fmla="*/ 22 w 654867"/>
              <a:gd name="connsiteY4" fmla="*/ 0 h 1404936"/>
              <a:gd name="connsiteX0" fmla="*/ 22 w 654867"/>
              <a:gd name="connsiteY0" fmla="*/ 0 h 1407067"/>
              <a:gd name="connsiteX1" fmla="*/ 654867 w 654867"/>
              <a:gd name="connsiteY1" fmla="*/ 799348 h 1407067"/>
              <a:gd name="connsiteX2" fmla="*/ 652485 w 654867"/>
              <a:gd name="connsiteY2" fmla="*/ 1407067 h 1407067"/>
              <a:gd name="connsiteX3" fmla="*/ 1611 w 654867"/>
              <a:gd name="connsiteY3" fmla="*/ 929480 h 1407067"/>
              <a:gd name="connsiteX4" fmla="*/ 22 w 654867"/>
              <a:gd name="connsiteY4" fmla="*/ 0 h 1407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4867" h="1407067">
                <a:moveTo>
                  <a:pt x="22" y="0"/>
                </a:moveTo>
                <a:lnTo>
                  <a:pt x="654867" y="799348"/>
                </a:lnTo>
                <a:lnTo>
                  <a:pt x="652485" y="1407067"/>
                </a:lnTo>
                <a:lnTo>
                  <a:pt x="1611" y="929480"/>
                </a:lnTo>
                <a:cubicBezTo>
                  <a:pt x="1875" y="621240"/>
                  <a:pt x="-242" y="308240"/>
                  <a:pt x="22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9EB85533-5A31-45B7-B615-C6FA9D3E6C0B}"/>
              </a:ext>
            </a:extLst>
          </p:cNvPr>
          <p:cNvSpPr/>
          <p:nvPr/>
        </p:nvSpPr>
        <p:spPr>
          <a:xfrm>
            <a:off x="1273997" y="2152118"/>
            <a:ext cx="941798" cy="1220725"/>
          </a:xfrm>
          <a:custGeom>
            <a:avLst/>
            <a:gdLst>
              <a:gd name="connsiteX0" fmla="*/ 0 w 650081"/>
              <a:gd name="connsiteY0" fmla="*/ 0 h 1088231"/>
              <a:gd name="connsiteX1" fmla="*/ 645318 w 650081"/>
              <a:gd name="connsiteY1" fmla="*/ 476250 h 1088231"/>
              <a:gd name="connsiteX2" fmla="*/ 650081 w 650081"/>
              <a:gd name="connsiteY2" fmla="*/ 1088231 h 1088231"/>
              <a:gd name="connsiteX3" fmla="*/ 0 w 650081"/>
              <a:gd name="connsiteY3" fmla="*/ 931068 h 1088231"/>
              <a:gd name="connsiteX4" fmla="*/ 0 w 650081"/>
              <a:gd name="connsiteY4" fmla="*/ 0 h 1088231"/>
              <a:gd name="connsiteX0" fmla="*/ 0 w 650081"/>
              <a:gd name="connsiteY0" fmla="*/ 0 h 1092493"/>
              <a:gd name="connsiteX1" fmla="*/ 645318 w 650081"/>
              <a:gd name="connsiteY1" fmla="*/ 476250 h 1092493"/>
              <a:gd name="connsiteX2" fmla="*/ 650081 w 650081"/>
              <a:gd name="connsiteY2" fmla="*/ 1092493 h 1092493"/>
              <a:gd name="connsiteX3" fmla="*/ 0 w 650081"/>
              <a:gd name="connsiteY3" fmla="*/ 931068 h 1092493"/>
              <a:gd name="connsiteX4" fmla="*/ 0 w 650081"/>
              <a:gd name="connsiteY4" fmla="*/ 0 h 1092493"/>
              <a:gd name="connsiteX0" fmla="*/ 0 w 650081"/>
              <a:gd name="connsiteY0" fmla="*/ 0 h 1092493"/>
              <a:gd name="connsiteX1" fmla="*/ 645318 w 650081"/>
              <a:gd name="connsiteY1" fmla="*/ 476250 h 1092493"/>
              <a:gd name="connsiteX2" fmla="*/ 650081 w 650081"/>
              <a:gd name="connsiteY2" fmla="*/ 1092493 h 1092493"/>
              <a:gd name="connsiteX3" fmla="*/ 0 w 650081"/>
              <a:gd name="connsiteY3" fmla="*/ 933199 h 1092493"/>
              <a:gd name="connsiteX4" fmla="*/ 0 w 650081"/>
              <a:gd name="connsiteY4" fmla="*/ 0 h 109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0081" h="1092493">
                <a:moveTo>
                  <a:pt x="0" y="0"/>
                </a:moveTo>
                <a:lnTo>
                  <a:pt x="645318" y="476250"/>
                </a:lnTo>
                <a:cubicBezTo>
                  <a:pt x="646906" y="680244"/>
                  <a:pt x="648493" y="888499"/>
                  <a:pt x="650081" y="1092493"/>
                </a:cubicBezTo>
                <a:lnTo>
                  <a:pt x="0" y="93319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48237AC2-4E35-45D6-AA58-F7A1572BD9B2}"/>
              </a:ext>
            </a:extLst>
          </p:cNvPr>
          <p:cNvSpPr/>
          <p:nvPr/>
        </p:nvSpPr>
        <p:spPr>
          <a:xfrm>
            <a:off x="1270417" y="3192472"/>
            <a:ext cx="941949" cy="1040075"/>
          </a:xfrm>
          <a:custGeom>
            <a:avLst/>
            <a:gdLst>
              <a:gd name="connsiteX0" fmla="*/ 0 w 650082"/>
              <a:gd name="connsiteY0" fmla="*/ 926307 h 926307"/>
              <a:gd name="connsiteX1" fmla="*/ 650082 w 650082"/>
              <a:gd name="connsiteY1" fmla="*/ 771525 h 926307"/>
              <a:gd name="connsiteX2" fmla="*/ 650082 w 650082"/>
              <a:gd name="connsiteY2" fmla="*/ 157163 h 926307"/>
              <a:gd name="connsiteX3" fmla="*/ 2382 w 650082"/>
              <a:gd name="connsiteY3" fmla="*/ 0 h 926307"/>
              <a:gd name="connsiteX4" fmla="*/ 0 w 650082"/>
              <a:gd name="connsiteY4" fmla="*/ 926307 h 926307"/>
              <a:gd name="connsiteX0" fmla="*/ 2381 w 652463"/>
              <a:gd name="connsiteY0" fmla="*/ 926307 h 926307"/>
              <a:gd name="connsiteX1" fmla="*/ 652463 w 652463"/>
              <a:gd name="connsiteY1" fmla="*/ 771525 h 926307"/>
              <a:gd name="connsiteX2" fmla="*/ 652463 w 652463"/>
              <a:gd name="connsiteY2" fmla="*/ 157163 h 926307"/>
              <a:gd name="connsiteX3" fmla="*/ 0 w 652463"/>
              <a:gd name="connsiteY3" fmla="*/ 0 h 926307"/>
              <a:gd name="connsiteX4" fmla="*/ 2381 w 652463"/>
              <a:gd name="connsiteY4" fmla="*/ 926307 h 926307"/>
              <a:gd name="connsiteX0" fmla="*/ 229 w 652692"/>
              <a:gd name="connsiteY0" fmla="*/ 926307 h 926307"/>
              <a:gd name="connsiteX1" fmla="*/ 652692 w 652692"/>
              <a:gd name="connsiteY1" fmla="*/ 771525 h 926307"/>
              <a:gd name="connsiteX2" fmla="*/ 652692 w 652692"/>
              <a:gd name="connsiteY2" fmla="*/ 157163 h 926307"/>
              <a:gd name="connsiteX3" fmla="*/ 229 w 652692"/>
              <a:gd name="connsiteY3" fmla="*/ 0 h 926307"/>
              <a:gd name="connsiteX4" fmla="*/ 229 w 652692"/>
              <a:gd name="connsiteY4" fmla="*/ 926307 h 926307"/>
              <a:gd name="connsiteX0" fmla="*/ 105 w 654949"/>
              <a:gd name="connsiteY0" fmla="*/ 928688 h 928688"/>
              <a:gd name="connsiteX1" fmla="*/ 654949 w 654949"/>
              <a:gd name="connsiteY1" fmla="*/ 771525 h 928688"/>
              <a:gd name="connsiteX2" fmla="*/ 654949 w 654949"/>
              <a:gd name="connsiteY2" fmla="*/ 157163 h 928688"/>
              <a:gd name="connsiteX3" fmla="*/ 2486 w 654949"/>
              <a:gd name="connsiteY3" fmla="*/ 0 h 928688"/>
              <a:gd name="connsiteX4" fmla="*/ 105 w 654949"/>
              <a:gd name="connsiteY4" fmla="*/ 928688 h 928688"/>
              <a:gd name="connsiteX0" fmla="*/ 105 w 654949"/>
              <a:gd name="connsiteY0" fmla="*/ 928688 h 928688"/>
              <a:gd name="connsiteX1" fmla="*/ 654949 w 654949"/>
              <a:gd name="connsiteY1" fmla="*/ 771525 h 928688"/>
              <a:gd name="connsiteX2" fmla="*/ 654949 w 654949"/>
              <a:gd name="connsiteY2" fmla="*/ 154781 h 928688"/>
              <a:gd name="connsiteX3" fmla="*/ 2486 w 654949"/>
              <a:gd name="connsiteY3" fmla="*/ 0 h 928688"/>
              <a:gd name="connsiteX4" fmla="*/ 105 w 654949"/>
              <a:gd name="connsiteY4" fmla="*/ 928688 h 928688"/>
              <a:gd name="connsiteX0" fmla="*/ 105 w 654949"/>
              <a:gd name="connsiteY0" fmla="*/ 930820 h 930820"/>
              <a:gd name="connsiteX1" fmla="*/ 654949 w 654949"/>
              <a:gd name="connsiteY1" fmla="*/ 771525 h 930820"/>
              <a:gd name="connsiteX2" fmla="*/ 654949 w 654949"/>
              <a:gd name="connsiteY2" fmla="*/ 154781 h 930820"/>
              <a:gd name="connsiteX3" fmla="*/ 2486 w 654949"/>
              <a:gd name="connsiteY3" fmla="*/ 0 h 930820"/>
              <a:gd name="connsiteX4" fmla="*/ 105 w 654949"/>
              <a:gd name="connsiteY4" fmla="*/ 930820 h 930820"/>
              <a:gd name="connsiteX0" fmla="*/ 105 w 654949"/>
              <a:gd name="connsiteY0" fmla="*/ 930820 h 930820"/>
              <a:gd name="connsiteX1" fmla="*/ 654949 w 654949"/>
              <a:gd name="connsiteY1" fmla="*/ 771525 h 930820"/>
              <a:gd name="connsiteX2" fmla="*/ 654949 w 654949"/>
              <a:gd name="connsiteY2" fmla="*/ 159042 h 930820"/>
              <a:gd name="connsiteX3" fmla="*/ 2486 w 654949"/>
              <a:gd name="connsiteY3" fmla="*/ 0 h 930820"/>
              <a:gd name="connsiteX4" fmla="*/ 105 w 654949"/>
              <a:gd name="connsiteY4" fmla="*/ 930820 h 930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4949" h="930820">
                <a:moveTo>
                  <a:pt x="105" y="930820"/>
                </a:moveTo>
                <a:lnTo>
                  <a:pt x="654949" y="771525"/>
                </a:lnTo>
                <a:lnTo>
                  <a:pt x="654949" y="159042"/>
                </a:lnTo>
                <a:lnTo>
                  <a:pt x="2486" y="0"/>
                </a:lnTo>
                <a:cubicBezTo>
                  <a:pt x="3280" y="308769"/>
                  <a:pt x="-689" y="622051"/>
                  <a:pt x="105" y="93082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47881AD-8DD8-48CF-BF84-253D1C422082}"/>
              </a:ext>
            </a:extLst>
          </p:cNvPr>
          <p:cNvSpPr/>
          <p:nvPr/>
        </p:nvSpPr>
        <p:spPr>
          <a:xfrm>
            <a:off x="1270417" y="4051893"/>
            <a:ext cx="941952" cy="1215963"/>
          </a:xfrm>
          <a:custGeom>
            <a:avLst/>
            <a:gdLst>
              <a:gd name="connsiteX0" fmla="*/ 2381 w 652463"/>
              <a:gd name="connsiteY0" fmla="*/ 1085850 h 1085850"/>
              <a:gd name="connsiteX1" fmla="*/ 652463 w 652463"/>
              <a:gd name="connsiteY1" fmla="*/ 614363 h 1085850"/>
              <a:gd name="connsiteX2" fmla="*/ 652463 w 652463"/>
              <a:gd name="connsiteY2" fmla="*/ 0 h 1085850"/>
              <a:gd name="connsiteX3" fmla="*/ 0 w 652463"/>
              <a:gd name="connsiteY3" fmla="*/ 157163 h 1085850"/>
              <a:gd name="connsiteX4" fmla="*/ 2381 w 652463"/>
              <a:gd name="connsiteY4" fmla="*/ 1085850 h 1085850"/>
              <a:gd name="connsiteX0" fmla="*/ 2381 w 652463"/>
              <a:gd name="connsiteY0" fmla="*/ 1085850 h 1085850"/>
              <a:gd name="connsiteX1" fmla="*/ 652463 w 652463"/>
              <a:gd name="connsiteY1" fmla="*/ 614363 h 1085850"/>
              <a:gd name="connsiteX2" fmla="*/ 652463 w 652463"/>
              <a:gd name="connsiteY2" fmla="*/ 0 h 1085850"/>
              <a:gd name="connsiteX3" fmla="*/ 0 w 652463"/>
              <a:gd name="connsiteY3" fmla="*/ 152401 h 1085850"/>
              <a:gd name="connsiteX4" fmla="*/ 2381 w 652463"/>
              <a:gd name="connsiteY4" fmla="*/ 1085850 h 1085850"/>
              <a:gd name="connsiteX0" fmla="*/ 2381 w 652463"/>
              <a:gd name="connsiteY0" fmla="*/ 1088231 h 1088231"/>
              <a:gd name="connsiteX1" fmla="*/ 652463 w 652463"/>
              <a:gd name="connsiteY1" fmla="*/ 616744 h 1088231"/>
              <a:gd name="connsiteX2" fmla="*/ 652463 w 652463"/>
              <a:gd name="connsiteY2" fmla="*/ 0 h 1088231"/>
              <a:gd name="connsiteX3" fmla="*/ 0 w 652463"/>
              <a:gd name="connsiteY3" fmla="*/ 154782 h 1088231"/>
              <a:gd name="connsiteX4" fmla="*/ 2381 w 652463"/>
              <a:gd name="connsiteY4" fmla="*/ 1088231 h 1088231"/>
              <a:gd name="connsiteX0" fmla="*/ 2381 w 652463"/>
              <a:gd name="connsiteY0" fmla="*/ 1088231 h 1088231"/>
              <a:gd name="connsiteX1" fmla="*/ 652463 w 652463"/>
              <a:gd name="connsiteY1" fmla="*/ 616744 h 1088231"/>
              <a:gd name="connsiteX2" fmla="*/ 652463 w 652463"/>
              <a:gd name="connsiteY2" fmla="*/ 0 h 1088231"/>
              <a:gd name="connsiteX3" fmla="*/ 0 w 652463"/>
              <a:gd name="connsiteY3" fmla="*/ 159545 h 1088231"/>
              <a:gd name="connsiteX4" fmla="*/ 2381 w 652463"/>
              <a:gd name="connsiteY4" fmla="*/ 1088231 h 1088231"/>
              <a:gd name="connsiteX0" fmla="*/ 2381 w 652463"/>
              <a:gd name="connsiteY0" fmla="*/ 1088231 h 1088231"/>
              <a:gd name="connsiteX1" fmla="*/ 650814 w 652463"/>
              <a:gd name="connsiteY1" fmla="*/ 610351 h 1088231"/>
              <a:gd name="connsiteX2" fmla="*/ 652463 w 652463"/>
              <a:gd name="connsiteY2" fmla="*/ 0 h 1088231"/>
              <a:gd name="connsiteX3" fmla="*/ 0 w 652463"/>
              <a:gd name="connsiteY3" fmla="*/ 159545 h 1088231"/>
              <a:gd name="connsiteX4" fmla="*/ 2381 w 652463"/>
              <a:gd name="connsiteY4" fmla="*/ 1088231 h 108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2463" h="1088231">
                <a:moveTo>
                  <a:pt x="2381" y="1088231"/>
                </a:moveTo>
                <a:lnTo>
                  <a:pt x="650814" y="610351"/>
                </a:lnTo>
                <a:cubicBezTo>
                  <a:pt x="651364" y="406901"/>
                  <a:pt x="651913" y="203450"/>
                  <a:pt x="652463" y="0"/>
                </a:cubicBezTo>
                <a:lnTo>
                  <a:pt x="0" y="159545"/>
                </a:lnTo>
                <a:cubicBezTo>
                  <a:pt x="794" y="470695"/>
                  <a:pt x="1587" y="781844"/>
                  <a:pt x="2381" y="108823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86B7DCF7-1E6D-4A59-9171-AC24E419FA57}"/>
              </a:ext>
            </a:extLst>
          </p:cNvPr>
          <p:cNvSpPr/>
          <p:nvPr/>
        </p:nvSpPr>
        <p:spPr>
          <a:xfrm>
            <a:off x="1277420" y="4728841"/>
            <a:ext cx="938374" cy="1576707"/>
          </a:xfrm>
          <a:custGeom>
            <a:avLst/>
            <a:gdLst>
              <a:gd name="connsiteX0" fmla="*/ 0 w 652463"/>
              <a:gd name="connsiteY0" fmla="*/ 1402556 h 1402556"/>
              <a:gd name="connsiteX1" fmla="*/ 650082 w 652463"/>
              <a:gd name="connsiteY1" fmla="*/ 611981 h 1402556"/>
              <a:gd name="connsiteX2" fmla="*/ 652463 w 652463"/>
              <a:gd name="connsiteY2" fmla="*/ 0 h 1402556"/>
              <a:gd name="connsiteX3" fmla="*/ 0 w 652463"/>
              <a:gd name="connsiteY3" fmla="*/ 471487 h 1402556"/>
              <a:gd name="connsiteX4" fmla="*/ 0 w 652463"/>
              <a:gd name="connsiteY4" fmla="*/ 1402556 h 1402556"/>
              <a:gd name="connsiteX0" fmla="*/ 0 w 652463"/>
              <a:gd name="connsiteY0" fmla="*/ 1406819 h 1406819"/>
              <a:gd name="connsiteX1" fmla="*/ 650082 w 652463"/>
              <a:gd name="connsiteY1" fmla="*/ 616244 h 1406819"/>
              <a:gd name="connsiteX2" fmla="*/ 652463 w 652463"/>
              <a:gd name="connsiteY2" fmla="*/ 0 h 1406819"/>
              <a:gd name="connsiteX3" fmla="*/ 0 w 652463"/>
              <a:gd name="connsiteY3" fmla="*/ 475750 h 1406819"/>
              <a:gd name="connsiteX4" fmla="*/ 0 w 652463"/>
              <a:gd name="connsiteY4" fmla="*/ 1406819 h 1406819"/>
              <a:gd name="connsiteX0" fmla="*/ 0 w 652463"/>
              <a:gd name="connsiteY0" fmla="*/ 1408950 h 1408950"/>
              <a:gd name="connsiteX1" fmla="*/ 650082 w 652463"/>
              <a:gd name="connsiteY1" fmla="*/ 618375 h 1408950"/>
              <a:gd name="connsiteX2" fmla="*/ 652463 w 652463"/>
              <a:gd name="connsiteY2" fmla="*/ 0 h 1408950"/>
              <a:gd name="connsiteX3" fmla="*/ 0 w 652463"/>
              <a:gd name="connsiteY3" fmla="*/ 477881 h 1408950"/>
              <a:gd name="connsiteX4" fmla="*/ 0 w 652463"/>
              <a:gd name="connsiteY4" fmla="*/ 1408950 h 1408950"/>
              <a:gd name="connsiteX0" fmla="*/ 0 w 652463"/>
              <a:gd name="connsiteY0" fmla="*/ 1411081 h 1411081"/>
              <a:gd name="connsiteX1" fmla="*/ 650082 w 652463"/>
              <a:gd name="connsiteY1" fmla="*/ 620506 h 1411081"/>
              <a:gd name="connsiteX2" fmla="*/ 652463 w 652463"/>
              <a:gd name="connsiteY2" fmla="*/ 0 h 1411081"/>
              <a:gd name="connsiteX3" fmla="*/ 0 w 652463"/>
              <a:gd name="connsiteY3" fmla="*/ 480012 h 1411081"/>
              <a:gd name="connsiteX4" fmla="*/ 0 w 652463"/>
              <a:gd name="connsiteY4" fmla="*/ 1411081 h 1411081"/>
              <a:gd name="connsiteX0" fmla="*/ 0 w 652463"/>
              <a:gd name="connsiteY0" fmla="*/ 1411081 h 1411081"/>
              <a:gd name="connsiteX1" fmla="*/ 650082 w 652463"/>
              <a:gd name="connsiteY1" fmla="*/ 616244 h 1411081"/>
              <a:gd name="connsiteX2" fmla="*/ 652463 w 652463"/>
              <a:gd name="connsiteY2" fmla="*/ 0 h 1411081"/>
              <a:gd name="connsiteX3" fmla="*/ 0 w 652463"/>
              <a:gd name="connsiteY3" fmla="*/ 480012 h 1411081"/>
              <a:gd name="connsiteX4" fmla="*/ 0 w 652463"/>
              <a:gd name="connsiteY4" fmla="*/ 1411081 h 1411081"/>
              <a:gd name="connsiteX0" fmla="*/ 0 w 652463"/>
              <a:gd name="connsiteY0" fmla="*/ 1411081 h 1411081"/>
              <a:gd name="connsiteX1" fmla="*/ 648427 w 652463"/>
              <a:gd name="connsiteY1" fmla="*/ 616244 h 1411081"/>
              <a:gd name="connsiteX2" fmla="*/ 652463 w 652463"/>
              <a:gd name="connsiteY2" fmla="*/ 0 h 1411081"/>
              <a:gd name="connsiteX3" fmla="*/ 0 w 652463"/>
              <a:gd name="connsiteY3" fmla="*/ 480012 h 1411081"/>
              <a:gd name="connsiteX4" fmla="*/ 0 w 652463"/>
              <a:gd name="connsiteY4" fmla="*/ 1411081 h 1411081"/>
              <a:gd name="connsiteX0" fmla="*/ 0 w 652463"/>
              <a:gd name="connsiteY0" fmla="*/ 1411081 h 1411081"/>
              <a:gd name="connsiteX1" fmla="*/ 650083 w 652463"/>
              <a:gd name="connsiteY1" fmla="*/ 614113 h 1411081"/>
              <a:gd name="connsiteX2" fmla="*/ 652463 w 652463"/>
              <a:gd name="connsiteY2" fmla="*/ 0 h 1411081"/>
              <a:gd name="connsiteX3" fmla="*/ 0 w 652463"/>
              <a:gd name="connsiteY3" fmla="*/ 480012 h 1411081"/>
              <a:gd name="connsiteX4" fmla="*/ 0 w 652463"/>
              <a:gd name="connsiteY4" fmla="*/ 1411081 h 1411081"/>
              <a:gd name="connsiteX0" fmla="*/ 0 w 652463"/>
              <a:gd name="connsiteY0" fmla="*/ 1411081 h 1411081"/>
              <a:gd name="connsiteX1" fmla="*/ 650083 w 652463"/>
              <a:gd name="connsiteY1" fmla="*/ 611982 h 1411081"/>
              <a:gd name="connsiteX2" fmla="*/ 652463 w 652463"/>
              <a:gd name="connsiteY2" fmla="*/ 0 h 1411081"/>
              <a:gd name="connsiteX3" fmla="*/ 0 w 652463"/>
              <a:gd name="connsiteY3" fmla="*/ 480012 h 1411081"/>
              <a:gd name="connsiteX4" fmla="*/ 0 w 652463"/>
              <a:gd name="connsiteY4" fmla="*/ 1411081 h 1411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2463" h="1411081">
                <a:moveTo>
                  <a:pt x="0" y="1411081"/>
                </a:moveTo>
                <a:lnTo>
                  <a:pt x="650083" y="611982"/>
                </a:lnTo>
                <a:cubicBezTo>
                  <a:pt x="650877" y="407988"/>
                  <a:pt x="651669" y="203994"/>
                  <a:pt x="652463" y="0"/>
                </a:cubicBezTo>
                <a:lnTo>
                  <a:pt x="0" y="480012"/>
                </a:lnTo>
                <a:lnTo>
                  <a:pt x="0" y="141108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A57D841-1AF0-4AC4-A01F-F42701CCD723}"/>
              </a:ext>
            </a:extLst>
          </p:cNvPr>
          <p:cNvSpPr/>
          <p:nvPr/>
        </p:nvSpPr>
        <p:spPr>
          <a:xfrm>
            <a:off x="0" y="1117973"/>
            <a:ext cx="1276364" cy="10373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3562B05-D398-42D0-93AF-179442E7BF35}"/>
              </a:ext>
            </a:extLst>
          </p:cNvPr>
          <p:cNvSpPr/>
          <p:nvPr/>
        </p:nvSpPr>
        <p:spPr>
          <a:xfrm>
            <a:off x="0" y="2155311"/>
            <a:ext cx="1276364" cy="10373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5E544C7-A300-448F-9934-86B2076341AE}"/>
              </a:ext>
            </a:extLst>
          </p:cNvPr>
          <p:cNvSpPr/>
          <p:nvPr/>
        </p:nvSpPr>
        <p:spPr>
          <a:xfrm>
            <a:off x="0" y="3192649"/>
            <a:ext cx="1276364" cy="103733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41D272B-21CE-48EA-BB62-357007990CBC}"/>
              </a:ext>
            </a:extLst>
          </p:cNvPr>
          <p:cNvSpPr/>
          <p:nvPr/>
        </p:nvSpPr>
        <p:spPr>
          <a:xfrm>
            <a:off x="0" y="4229987"/>
            <a:ext cx="1276364" cy="10373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D4E6589-76D5-42A4-88D3-8D1B55C0B528}"/>
              </a:ext>
            </a:extLst>
          </p:cNvPr>
          <p:cNvSpPr/>
          <p:nvPr/>
        </p:nvSpPr>
        <p:spPr>
          <a:xfrm>
            <a:off x="0" y="5267325"/>
            <a:ext cx="1276364" cy="103733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819FF3E-EE24-4349-9655-744516B2C395}"/>
              </a:ext>
            </a:extLst>
          </p:cNvPr>
          <p:cNvSpPr/>
          <p:nvPr/>
        </p:nvSpPr>
        <p:spPr>
          <a:xfrm>
            <a:off x="2200953" y="1997794"/>
            <a:ext cx="9991047" cy="68540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00400" rIns="640080" rtlCol="0" anchor="ctr"/>
          <a:lstStyle/>
          <a:p>
            <a:pPr algn="just"/>
            <a:r>
              <a:rPr lang="en-US" sz="12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E23E9ED-A5F3-4A93-B843-5F64D8951FB9}"/>
              </a:ext>
            </a:extLst>
          </p:cNvPr>
          <p:cNvSpPr/>
          <p:nvPr/>
        </p:nvSpPr>
        <p:spPr>
          <a:xfrm>
            <a:off x="2200953" y="2683204"/>
            <a:ext cx="9991047" cy="68540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00400" tIns="45720" rIns="6400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2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3AC843C-0050-4A6B-BF2F-1FAA14928D8C}"/>
              </a:ext>
            </a:extLst>
          </p:cNvPr>
          <p:cNvSpPr/>
          <p:nvPr/>
        </p:nvSpPr>
        <p:spPr>
          <a:xfrm>
            <a:off x="2200953" y="3368613"/>
            <a:ext cx="9991047" cy="68540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00400" tIns="45720" rIns="6400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D348EB2-445B-4704-973D-717FA072E923}"/>
              </a:ext>
            </a:extLst>
          </p:cNvPr>
          <p:cNvSpPr/>
          <p:nvPr/>
        </p:nvSpPr>
        <p:spPr>
          <a:xfrm>
            <a:off x="2200953" y="4054022"/>
            <a:ext cx="9991047" cy="68540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00400" tIns="45720" rIns="6400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2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C89F6BB-2B9C-430C-BD76-0841A5081070}"/>
              </a:ext>
            </a:extLst>
          </p:cNvPr>
          <p:cNvSpPr/>
          <p:nvPr/>
        </p:nvSpPr>
        <p:spPr>
          <a:xfrm>
            <a:off x="2200953" y="4739432"/>
            <a:ext cx="9991047" cy="68540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00400" tIns="45720" rIns="6400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2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9" name="Arrow: Pentagon 78">
            <a:extLst>
              <a:ext uri="{FF2B5EF4-FFF2-40B4-BE49-F238E27FC236}">
                <a16:creationId xmlns:a16="http://schemas.microsoft.com/office/drawing/2014/main" id="{AA191BF5-1CFC-40A9-9A41-B3E69E054621}"/>
              </a:ext>
            </a:extLst>
          </p:cNvPr>
          <p:cNvSpPr/>
          <p:nvPr/>
        </p:nvSpPr>
        <p:spPr>
          <a:xfrm>
            <a:off x="2200953" y="1996730"/>
            <a:ext cx="2951075" cy="685409"/>
          </a:xfrm>
          <a:prstGeom prst="homePlat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53000">
                <a:schemeClr val="tx1">
                  <a:alpha val="20000"/>
                </a:schemeClr>
              </a:gs>
              <a:gs pos="77000">
                <a:schemeClr val="tx1">
                  <a:alpha val="30000"/>
                </a:schemeClr>
              </a:gs>
              <a:gs pos="100000">
                <a:schemeClr val="tx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Lorem Ipsum</a:t>
            </a:r>
          </a:p>
        </p:txBody>
      </p:sp>
      <p:sp>
        <p:nvSpPr>
          <p:cNvPr id="80" name="Arrow: Pentagon 79">
            <a:extLst>
              <a:ext uri="{FF2B5EF4-FFF2-40B4-BE49-F238E27FC236}">
                <a16:creationId xmlns:a16="http://schemas.microsoft.com/office/drawing/2014/main" id="{6011C4CF-1477-4061-AED8-E23CB7022ADA}"/>
              </a:ext>
            </a:extLst>
          </p:cNvPr>
          <p:cNvSpPr/>
          <p:nvPr/>
        </p:nvSpPr>
        <p:spPr>
          <a:xfrm>
            <a:off x="2200954" y="2682406"/>
            <a:ext cx="2951076" cy="685409"/>
          </a:xfrm>
          <a:prstGeom prst="homePlat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53000">
                <a:schemeClr val="tx1">
                  <a:alpha val="20000"/>
                </a:schemeClr>
              </a:gs>
              <a:gs pos="77000">
                <a:schemeClr val="tx1">
                  <a:alpha val="30000"/>
                </a:schemeClr>
              </a:gs>
              <a:gs pos="100000">
                <a:schemeClr val="tx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2800" b="1">
                <a:solidFill>
                  <a:prstClr val="white"/>
                </a:solidFill>
              </a:rPr>
              <a:t>Lorem Ipsum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81" name="Arrow: Pentagon 80">
            <a:extLst>
              <a:ext uri="{FF2B5EF4-FFF2-40B4-BE49-F238E27FC236}">
                <a16:creationId xmlns:a16="http://schemas.microsoft.com/office/drawing/2014/main" id="{4FF0DF37-146A-4DD1-9D27-DC0ABEC88D2B}"/>
              </a:ext>
            </a:extLst>
          </p:cNvPr>
          <p:cNvSpPr/>
          <p:nvPr/>
        </p:nvSpPr>
        <p:spPr>
          <a:xfrm>
            <a:off x="2200953" y="3368082"/>
            <a:ext cx="2951077" cy="685409"/>
          </a:xfrm>
          <a:prstGeom prst="homePlat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53000">
                <a:schemeClr val="tx1">
                  <a:alpha val="20000"/>
                </a:schemeClr>
              </a:gs>
              <a:gs pos="77000">
                <a:schemeClr val="tx1">
                  <a:alpha val="30000"/>
                </a:schemeClr>
              </a:gs>
              <a:gs pos="100000">
                <a:schemeClr val="tx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2800" b="1">
                <a:solidFill>
                  <a:prstClr val="white"/>
                </a:solidFill>
              </a:rPr>
              <a:t>Lorem Ipsum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82" name="Arrow: Pentagon 81">
            <a:extLst>
              <a:ext uri="{FF2B5EF4-FFF2-40B4-BE49-F238E27FC236}">
                <a16:creationId xmlns:a16="http://schemas.microsoft.com/office/drawing/2014/main" id="{5407D5C9-186D-4F73-BEB0-611EBEA0DB39}"/>
              </a:ext>
            </a:extLst>
          </p:cNvPr>
          <p:cNvSpPr/>
          <p:nvPr/>
        </p:nvSpPr>
        <p:spPr>
          <a:xfrm>
            <a:off x="2200953" y="4053758"/>
            <a:ext cx="2951077" cy="685409"/>
          </a:xfrm>
          <a:prstGeom prst="homePlat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53000">
                <a:schemeClr val="tx1">
                  <a:alpha val="20000"/>
                </a:schemeClr>
              </a:gs>
              <a:gs pos="77000">
                <a:schemeClr val="tx1">
                  <a:alpha val="30000"/>
                </a:schemeClr>
              </a:gs>
              <a:gs pos="100000">
                <a:schemeClr val="tx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2800" b="1">
                <a:solidFill>
                  <a:prstClr val="white"/>
                </a:solidFill>
              </a:rPr>
              <a:t>Lorem Ipsum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83" name="Arrow: Pentagon 82">
            <a:extLst>
              <a:ext uri="{FF2B5EF4-FFF2-40B4-BE49-F238E27FC236}">
                <a16:creationId xmlns:a16="http://schemas.microsoft.com/office/drawing/2014/main" id="{60985209-EA69-44BA-A19D-80105A32066A}"/>
              </a:ext>
            </a:extLst>
          </p:cNvPr>
          <p:cNvSpPr/>
          <p:nvPr/>
        </p:nvSpPr>
        <p:spPr>
          <a:xfrm>
            <a:off x="2200953" y="4739432"/>
            <a:ext cx="2951077" cy="685409"/>
          </a:xfrm>
          <a:prstGeom prst="homePlat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53000">
                <a:schemeClr val="tx1">
                  <a:alpha val="20000"/>
                </a:schemeClr>
              </a:gs>
              <a:gs pos="77000">
                <a:schemeClr val="tx1">
                  <a:alpha val="30000"/>
                </a:schemeClr>
              </a:gs>
              <a:gs pos="100000">
                <a:schemeClr val="tx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2800" b="1">
                <a:solidFill>
                  <a:prstClr val="white"/>
                </a:solidFill>
              </a:rPr>
              <a:t>Lorem Ipsum</a:t>
            </a:r>
            <a:endParaRPr lang="en-US" sz="2800" b="1" dirty="0">
              <a:solidFill>
                <a:prstClr val="white"/>
              </a:solidFill>
            </a:endParaRPr>
          </a:p>
        </p:txBody>
      </p:sp>
      <p:grpSp>
        <p:nvGrpSpPr>
          <p:cNvPr id="13" name="Graphic 11" descr="Rocket">
            <a:extLst>
              <a:ext uri="{FF2B5EF4-FFF2-40B4-BE49-F238E27FC236}">
                <a16:creationId xmlns:a16="http://schemas.microsoft.com/office/drawing/2014/main" id="{E666648E-C8FA-41D0-ACB0-479D0AD48CCF}"/>
              </a:ext>
            </a:extLst>
          </p:cNvPr>
          <p:cNvGrpSpPr/>
          <p:nvPr/>
        </p:nvGrpSpPr>
        <p:grpSpPr>
          <a:xfrm>
            <a:off x="236479" y="1234939"/>
            <a:ext cx="803406" cy="803406"/>
            <a:chOff x="236479" y="1234939"/>
            <a:chExt cx="803406" cy="80340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56E0EF4-3793-4CB4-87E1-92F65EF31E98}"/>
                </a:ext>
              </a:extLst>
            </p:cNvPr>
            <p:cNvSpPr/>
            <p:nvPr/>
          </p:nvSpPr>
          <p:spPr>
            <a:xfrm>
              <a:off x="821459" y="1300806"/>
              <a:ext cx="153535" cy="147536"/>
            </a:xfrm>
            <a:custGeom>
              <a:avLst/>
              <a:gdLst>
                <a:gd name="connsiteX0" fmla="*/ 149802 w 153535"/>
                <a:gd name="connsiteY0" fmla="*/ 4430 h 147536"/>
                <a:gd name="connsiteX1" fmla="*/ 0 w 153535"/>
                <a:gd name="connsiteY1" fmla="*/ 22842 h 147536"/>
                <a:gd name="connsiteX2" fmla="*/ 68624 w 153535"/>
                <a:gd name="connsiteY2" fmla="*/ 77239 h 147536"/>
                <a:gd name="connsiteX3" fmla="*/ 123858 w 153535"/>
                <a:gd name="connsiteY3" fmla="*/ 147537 h 147536"/>
                <a:gd name="connsiteX4" fmla="*/ 149802 w 153535"/>
                <a:gd name="connsiteY4" fmla="*/ 4430 h 147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535" h="147536">
                  <a:moveTo>
                    <a:pt x="149802" y="4430"/>
                  </a:moveTo>
                  <a:cubicBezTo>
                    <a:pt x="138085" y="-7286"/>
                    <a:pt x="62766" y="6104"/>
                    <a:pt x="0" y="22842"/>
                  </a:cubicBezTo>
                  <a:cubicBezTo>
                    <a:pt x="22596" y="36232"/>
                    <a:pt x="46028" y="54643"/>
                    <a:pt x="68624" y="77239"/>
                  </a:cubicBezTo>
                  <a:cubicBezTo>
                    <a:pt x="92057" y="100672"/>
                    <a:pt x="110468" y="124104"/>
                    <a:pt x="123858" y="147537"/>
                  </a:cubicBezTo>
                  <a:cubicBezTo>
                    <a:pt x="140596" y="83097"/>
                    <a:pt x="162355" y="16147"/>
                    <a:pt x="149802" y="4430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E28D0CE-AFED-443B-8630-803F8D8C7418}"/>
                </a:ext>
              </a:extLst>
            </p:cNvPr>
            <p:cNvSpPr/>
            <p:nvPr/>
          </p:nvSpPr>
          <p:spPr>
            <a:xfrm>
              <a:off x="300975" y="1530880"/>
              <a:ext cx="204142" cy="195256"/>
            </a:xfrm>
            <a:custGeom>
              <a:avLst/>
              <a:gdLst>
                <a:gd name="connsiteX0" fmla="*/ 204143 w 204142"/>
                <a:gd name="connsiteY0" fmla="*/ 12867 h 195256"/>
                <a:gd name="connsiteX1" fmla="*/ 175689 w 204142"/>
                <a:gd name="connsiteY1" fmla="*/ 1988 h 195256"/>
                <a:gd name="connsiteX2" fmla="*/ 142213 w 204142"/>
                <a:gd name="connsiteY2" fmla="*/ 8683 h 195256"/>
                <a:gd name="connsiteX3" fmla="*/ 9149 w 204142"/>
                <a:gd name="connsiteY3" fmla="*/ 141747 h 195256"/>
                <a:gd name="connsiteX4" fmla="*/ 37603 w 204142"/>
                <a:gd name="connsiteY4" fmla="*/ 194470 h 195256"/>
                <a:gd name="connsiteX5" fmla="*/ 148908 w 204142"/>
                <a:gd name="connsiteY5" fmla="*/ 169364 h 195256"/>
                <a:gd name="connsiteX6" fmla="*/ 204143 w 204142"/>
                <a:gd name="connsiteY6" fmla="*/ 12867 h 195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4142" h="195256">
                  <a:moveTo>
                    <a:pt x="204143" y="12867"/>
                  </a:moveTo>
                  <a:lnTo>
                    <a:pt x="175689" y="1988"/>
                  </a:lnTo>
                  <a:cubicBezTo>
                    <a:pt x="163972" y="-2197"/>
                    <a:pt x="151419" y="314"/>
                    <a:pt x="142213" y="8683"/>
                  </a:cubicBezTo>
                  <a:lnTo>
                    <a:pt x="9149" y="141747"/>
                  </a:lnTo>
                  <a:cubicBezTo>
                    <a:pt x="-12610" y="163506"/>
                    <a:pt x="7475" y="201166"/>
                    <a:pt x="37603" y="194470"/>
                  </a:cubicBezTo>
                  <a:lnTo>
                    <a:pt x="148908" y="169364"/>
                  </a:lnTo>
                  <a:cubicBezTo>
                    <a:pt x="158114" y="127520"/>
                    <a:pt x="173178" y="71449"/>
                    <a:pt x="204143" y="12867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6E7ECA9-3CEE-4037-A4E3-09C11F8135E8}"/>
                </a:ext>
              </a:extLst>
            </p:cNvPr>
            <p:cNvSpPr/>
            <p:nvPr/>
          </p:nvSpPr>
          <p:spPr>
            <a:xfrm>
              <a:off x="546997" y="1762174"/>
              <a:ext cx="195642" cy="210368"/>
            </a:xfrm>
            <a:custGeom>
              <a:avLst/>
              <a:gdLst>
                <a:gd name="connsiteX0" fmla="*/ 179894 w 195642"/>
                <a:gd name="connsiteY0" fmla="*/ 0 h 210368"/>
                <a:gd name="connsiteX1" fmla="*/ 26744 w 195642"/>
                <a:gd name="connsiteY1" fmla="*/ 53560 h 210368"/>
                <a:gd name="connsiteX2" fmla="*/ 801 w 195642"/>
                <a:gd name="connsiteY2" fmla="*/ 172398 h 210368"/>
                <a:gd name="connsiteX3" fmla="*/ 53525 w 195642"/>
                <a:gd name="connsiteY3" fmla="*/ 200852 h 210368"/>
                <a:gd name="connsiteX4" fmla="*/ 186589 w 195642"/>
                <a:gd name="connsiteY4" fmla="*/ 67787 h 210368"/>
                <a:gd name="connsiteX5" fmla="*/ 193284 w 195642"/>
                <a:gd name="connsiteY5" fmla="*/ 34312 h 210368"/>
                <a:gd name="connsiteX6" fmla="*/ 179894 w 195642"/>
                <a:gd name="connsiteY6" fmla="*/ 0 h 210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642" h="210368">
                  <a:moveTo>
                    <a:pt x="179894" y="0"/>
                  </a:moveTo>
                  <a:cubicBezTo>
                    <a:pt x="123823" y="29291"/>
                    <a:pt x="70262" y="45192"/>
                    <a:pt x="26744" y="53560"/>
                  </a:cubicBezTo>
                  <a:lnTo>
                    <a:pt x="801" y="172398"/>
                  </a:lnTo>
                  <a:cubicBezTo>
                    <a:pt x="-5894" y="202525"/>
                    <a:pt x="30929" y="223447"/>
                    <a:pt x="53525" y="200852"/>
                  </a:cubicBezTo>
                  <a:lnTo>
                    <a:pt x="186589" y="67787"/>
                  </a:lnTo>
                  <a:cubicBezTo>
                    <a:pt x="194957" y="59419"/>
                    <a:pt x="198305" y="46028"/>
                    <a:pt x="193284" y="34312"/>
                  </a:cubicBezTo>
                  <a:lnTo>
                    <a:pt x="179894" y="0"/>
                  </a:ln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CAF91F3-F07D-40B8-B23A-71BDBC5E90A0}"/>
                </a:ext>
              </a:extLst>
            </p:cNvPr>
            <p:cNvSpPr/>
            <p:nvPr/>
          </p:nvSpPr>
          <p:spPr>
            <a:xfrm>
              <a:off x="479174" y="1338712"/>
              <a:ext cx="450242" cy="449405"/>
            </a:xfrm>
            <a:custGeom>
              <a:avLst/>
              <a:gdLst>
                <a:gd name="connsiteX0" fmla="*/ 297093 w 450242"/>
                <a:gd name="connsiteY0" fmla="*/ 0 h 449405"/>
                <a:gd name="connsiteX1" fmla="*/ 137249 w 450242"/>
                <a:gd name="connsiteY1" fmla="*/ 108795 h 449405"/>
                <a:gd name="connsiteX2" fmla="*/ 0 w 450242"/>
                <a:gd name="connsiteY2" fmla="*/ 397519 h 449405"/>
                <a:gd name="connsiteX3" fmla="*/ 51887 w 450242"/>
                <a:gd name="connsiteY3" fmla="*/ 449405 h 449405"/>
                <a:gd name="connsiteX4" fmla="*/ 341448 w 450242"/>
                <a:gd name="connsiteY4" fmla="*/ 312994 h 449405"/>
                <a:gd name="connsiteX5" fmla="*/ 450242 w 450242"/>
                <a:gd name="connsiteY5" fmla="*/ 153986 h 449405"/>
                <a:gd name="connsiteX6" fmla="*/ 386639 w 450242"/>
                <a:gd name="connsiteY6" fmla="*/ 61929 h 449405"/>
                <a:gd name="connsiteX7" fmla="*/ 297093 w 450242"/>
                <a:gd name="connsiteY7" fmla="*/ 0 h 449405"/>
                <a:gd name="connsiteX8" fmla="*/ 339774 w 450242"/>
                <a:gd name="connsiteY8" fmla="*/ 180766 h 449405"/>
                <a:gd name="connsiteX9" fmla="*/ 268639 w 450242"/>
                <a:gd name="connsiteY9" fmla="*/ 180766 h 449405"/>
                <a:gd name="connsiteX10" fmla="*/ 268639 w 450242"/>
                <a:gd name="connsiteY10" fmla="*/ 109631 h 449405"/>
                <a:gd name="connsiteX11" fmla="*/ 339774 w 450242"/>
                <a:gd name="connsiteY11" fmla="*/ 109631 h 449405"/>
                <a:gd name="connsiteX12" fmla="*/ 339774 w 450242"/>
                <a:gd name="connsiteY12" fmla="*/ 180766 h 449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0242" h="449405">
                  <a:moveTo>
                    <a:pt x="297093" y="0"/>
                  </a:moveTo>
                  <a:cubicBezTo>
                    <a:pt x="247717" y="20085"/>
                    <a:pt x="191646" y="54397"/>
                    <a:pt x="137249" y="108795"/>
                  </a:cubicBezTo>
                  <a:cubicBezTo>
                    <a:pt x="37660" y="208383"/>
                    <a:pt x="8369" y="328894"/>
                    <a:pt x="0" y="397519"/>
                  </a:cubicBezTo>
                  <a:lnTo>
                    <a:pt x="51887" y="449405"/>
                  </a:lnTo>
                  <a:cubicBezTo>
                    <a:pt x="120511" y="441036"/>
                    <a:pt x="241859" y="412582"/>
                    <a:pt x="341448" y="312994"/>
                  </a:cubicBezTo>
                  <a:cubicBezTo>
                    <a:pt x="395845" y="258596"/>
                    <a:pt x="430157" y="203362"/>
                    <a:pt x="450242" y="153986"/>
                  </a:cubicBezTo>
                  <a:cubicBezTo>
                    <a:pt x="439363" y="126369"/>
                    <a:pt x="417604" y="93731"/>
                    <a:pt x="386639" y="61929"/>
                  </a:cubicBezTo>
                  <a:cubicBezTo>
                    <a:pt x="356511" y="32638"/>
                    <a:pt x="324710" y="10879"/>
                    <a:pt x="297093" y="0"/>
                  </a:cubicBezTo>
                  <a:close/>
                  <a:moveTo>
                    <a:pt x="339774" y="180766"/>
                  </a:moveTo>
                  <a:cubicBezTo>
                    <a:pt x="320526" y="200015"/>
                    <a:pt x="288724" y="200015"/>
                    <a:pt x="268639" y="180766"/>
                  </a:cubicBezTo>
                  <a:cubicBezTo>
                    <a:pt x="249391" y="161518"/>
                    <a:pt x="249391" y="129717"/>
                    <a:pt x="268639" y="109631"/>
                  </a:cubicBezTo>
                  <a:cubicBezTo>
                    <a:pt x="287887" y="90383"/>
                    <a:pt x="319689" y="90383"/>
                    <a:pt x="339774" y="109631"/>
                  </a:cubicBezTo>
                  <a:cubicBezTo>
                    <a:pt x="359022" y="129717"/>
                    <a:pt x="359022" y="161518"/>
                    <a:pt x="339774" y="180766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01FEA2A-A726-46DE-9390-A7B5716909AA}"/>
                </a:ext>
              </a:extLst>
            </p:cNvPr>
            <p:cNvSpPr/>
            <p:nvPr/>
          </p:nvSpPr>
          <p:spPr>
            <a:xfrm>
              <a:off x="380604" y="1767491"/>
              <a:ext cx="119195" cy="119442"/>
            </a:xfrm>
            <a:custGeom>
              <a:avLst/>
              <a:gdLst>
                <a:gd name="connsiteX0" fmla="*/ 97733 w 119195"/>
                <a:gd name="connsiteY0" fmla="*/ 21463 h 119442"/>
                <a:gd name="connsiteX1" fmla="*/ 58399 w 119195"/>
                <a:gd name="connsiteY1" fmla="*/ 13094 h 119442"/>
                <a:gd name="connsiteX2" fmla="*/ 2328 w 119195"/>
                <a:gd name="connsiteY2" fmla="*/ 116867 h 119442"/>
                <a:gd name="connsiteX3" fmla="*/ 106102 w 119195"/>
                <a:gd name="connsiteY3" fmla="*/ 60796 h 119442"/>
                <a:gd name="connsiteX4" fmla="*/ 97733 w 119195"/>
                <a:gd name="connsiteY4" fmla="*/ 21463 h 119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195" h="119442">
                  <a:moveTo>
                    <a:pt x="97733" y="21463"/>
                  </a:moveTo>
                  <a:cubicBezTo>
                    <a:pt x="84343" y="8073"/>
                    <a:pt x="86016" y="-14523"/>
                    <a:pt x="58399" y="13094"/>
                  </a:cubicBezTo>
                  <a:cubicBezTo>
                    <a:pt x="30782" y="40711"/>
                    <a:pt x="-10225" y="103477"/>
                    <a:pt x="2328" y="116867"/>
                  </a:cubicBezTo>
                  <a:cubicBezTo>
                    <a:pt x="15718" y="130257"/>
                    <a:pt x="78485" y="88413"/>
                    <a:pt x="106102" y="60796"/>
                  </a:cubicBezTo>
                  <a:cubicBezTo>
                    <a:pt x="133719" y="32342"/>
                    <a:pt x="111123" y="34016"/>
                    <a:pt x="97733" y="21463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" name="Graphic 5" descr="Head with gears">
            <a:extLst>
              <a:ext uri="{FF2B5EF4-FFF2-40B4-BE49-F238E27FC236}">
                <a16:creationId xmlns:a16="http://schemas.microsoft.com/office/drawing/2014/main" id="{C7FA3FD8-336A-4388-A342-1576F0227DE4}"/>
              </a:ext>
            </a:extLst>
          </p:cNvPr>
          <p:cNvGrpSpPr/>
          <p:nvPr/>
        </p:nvGrpSpPr>
        <p:grpSpPr>
          <a:xfrm>
            <a:off x="236479" y="2300196"/>
            <a:ext cx="803406" cy="803406"/>
            <a:chOff x="236479" y="2300196"/>
            <a:chExt cx="803406" cy="80340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AD0D9D2-C0C3-4E29-9707-044DBB7C1BEA}"/>
                </a:ext>
              </a:extLst>
            </p:cNvPr>
            <p:cNvSpPr/>
            <p:nvPr/>
          </p:nvSpPr>
          <p:spPr>
            <a:xfrm>
              <a:off x="595501" y="2465061"/>
              <a:ext cx="70298" cy="70298"/>
            </a:xfrm>
            <a:custGeom>
              <a:avLst/>
              <a:gdLst>
                <a:gd name="connsiteX0" fmla="*/ 35149 w 70298"/>
                <a:gd name="connsiteY0" fmla="*/ 0 h 70298"/>
                <a:gd name="connsiteX1" fmla="*/ 0 w 70298"/>
                <a:gd name="connsiteY1" fmla="*/ 35149 h 70298"/>
                <a:gd name="connsiteX2" fmla="*/ 35149 w 70298"/>
                <a:gd name="connsiteY2" fmla="*/ 70298 h 70298"/>
                <a:gd name="connsiteX3" fmla="*/ 70298 w 70298"/>
                <a:gd name="connsiteY3" fmla="*/ 35149 h 70298"/>
                <a:gd name="connsiteX4" fmla="*/ 35149 w 70298"/>
                <a:gd name="connsiteY4" fmla="*/ 0 h 70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98" h="70298">
                  <a:moveTo>
                    <a:pt x="35149" y="0"/>
                  </a:moveTo>
                  <a:cubicBezTo>
                    <a:pt x="15901" y="0"/>
                    <a:pt x="0" y="15901"/>
                    <a:pt x="0" y="35149"/>
                  </a:cubicBezTo>
                  <a:cubicBezTo>
                    <a:pt x="0" y="54397"/>
                    <a:pt x="15901" y="70298"/>
                    <a:pt x="35149" y="70298"/>
                  </a:cubicBezTo>
                  <a:cubicBezTo>
                    <a:pt x="54397" y="70298"/>
                    <a:pt x="70298" y="54397"/>
                    <a:pt x="70298" y="35149"/>
                  </a:cubicBezTo>
                  <a:cubicBezTo>
                    <a:pt x="70298" y="15901"/>
                    <a:pt x="54397" y="0"/>
                    <a:pt x="35149" y="0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7BE759F7-5272-47F8-A68A-F4808729FC8A}"/>
                </a:ext>
              </a:extLst>
            </p:cNvPr>
            <p:cNvSpPr/>
            <p:nvPr/>
          </p:nvSpPr>
          <p:spPr>
            <a:xfrm>
              <a:off x="490054" y="2634948"/>
              <a:ext cx="70298" cy="70298"/>
            </a:xfrm>
            <a:custGeom>
              <a:avLst/>
              <a:gdLst>
                <a:gd name="connsiteX0" fmla="*/ 70298 w 70298"/>
                <a:gd name="connsiteY0" fmla="*/ 35149 h 70298"/>
                <a:gd name="connsiteX1" fmla="*/ 35149 w 70298"/>
                <a:gd name="connsiteY1" fmla="*/ 70298 h 70298"/>
                <a:gd name="connsiteX2" fmla="*/ 0 w 70298"/>
                <a:gd name="connsiteY2" fmla="*/ 35149 h 70298"/>
                <a:gd name="connsiteX3" fmla="*/ 35149 w 70298"/>
                <a:gd name="connsiteY3" fmla="*/ 0 h 70298"/>
                <a:gd name="connsiteX4" fmla="*/ 70298 w 70298"/>
                <a:gd name="connsiteY4" fmla="*/ 35149 h 70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98" h="70298">
                  <a:moveTo>
                    <a:pt x="70298" y="35149"/>
                  </a:moveTo>
                  <a:cubicBezTo>
                    <a:pt x="70298" y="54561"/>
                    <a:pt x="54561" y="70298"/>
                    <a:pt x="35149" y="70298"/>
                  </a:cubicBezTo>
                  <a:cubicBezTo>
                    <a:pt x="15737" y="70298"/>
                    <a:pt x="0" y="54561"/>
                    <a:pt x="0" y="35149"/>
                  </a:cubicBezTo>
                  <a:cubicBezTo>
                    <a:pt x="0" y="15737"/>
                    <a:pt x="15737" y="0"/>
                    <a:pt x="35149" y="0"/>
                  </a:cubicBezTo>
                  <a:cubicBezTo>
                    <a:pt x="54561" y="0"/>
                    <a:pt x="70298" y="15737"/>
                    <a:pt x="70298" y="35149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2DDA0DF-69CD-4B40-B8AF-B9CFD2D5BFB6}"/>
                </a:ext>
              </a:extLst>
            </p:cNvPr>
            <p:cNvSpPr/>
            <p:nvPr/>
          </p:nvSpPr>
          <p:spPr>
            <a:xfrm>
              <a:off x="353474" y="2347061"/>
              <a:ext cx="569330" cy="675363"/>
            </a:xfrm>
            <a:custGeom>
              <a:avLst/>
              <a:gdLst>
                <a:gd name="connsiteX0" fmla="*/ 376765 w 569330"/>
                <a:gd name="connsiteY0" fmla="*/ 164866 h 675363"/>
                <a:gd name="connsiteX1" fmla="*/ 355843 w 569330"/>
                <a:gd name="connsiteY1" fmla="*/ 174908 h 675363"/>
                <a:gd name="connsiteX2" fmla="*/ 347474 w 569330"/>
                <a:gd name="connsiteY2" fmla="*/ 193320 h 675363"/>
                <a:gd name="connsiteX3" fmla="*/ 355006 w 569330"/>
                <a:gd name="connsiteY3" fmla="*/ 215078 h 675363"/>
                <a:gd name="connsiteX4" fmla="*/ 338268 w 569330"/>
                <a:gd name="connsiteY4" fmla="*/ 231816 h 675363"/>
                <a:gd name="connsiteX5" fmla="*/ 316509 w 569330"/>
                <a:gd name="connsiteY5" fmla="*/ 224284 h 675363"/>
                <a:gd name="connsiteX6" fmla="*/ 298098 w 569330"/>
                <a:gd name="connsiteY6" fmla="*/ 231816 h 675363"/>
                <a:gd name="connsiteX7" fmla="*/ 288055 w 569330"/>
                <a:gd name="connsiteY7" fmla="*/ 251901 h 675363"/>
                <a:gd name="connsiteX8" fmla="*/ 264623 w 569330"/>
                <a:gd name="connsiteY8" fmla="*/ 251901 h 675363"/>
                <a:gd name="connsiteX9" fmla="*/ 254580 w 569330"/>
                <a:gd name="connsiteY9" fmla="*/ 230979 h 675363"/>
                <a:gd name="connsiteX10" fmla="*/ 236169 w 569330"/>
                <a:gd name="connsiteY10" fmla="*/ 223447 h 675363"/>
                <a:gd name="connsiteX11" fmla="*/ 214410 w 569330"/>
                <a:gd name="connsiteY11" fmla="*/ 230979 h 675363"/>
                <a:gd name="connsiteX12" fmla="*/ 197672 w 569330"/>
                <a:gd name="connsiteY12" fmla="*/ 214242 h 675363"/>
                <a:gd name="connsiteX13" fmla="*/ 205204 w 569330"/>
                <a:gd name="connsiteY13" fmla="*/ 192483 h 675363"/>
                <a:gd name="connsiteX14" fmla="*/ 197672 w 569330"/>
                <a:gd name="connsiteY14" fmla="*/ 174071 h 675363"/>
                <a:gd name="connsiteX15" fmla="*/ 176750 w 569330"/>
                <a:gd name="connsiteY15" fmla="*/ 164029 h 675363"/>
                <a:gd name="connsiteX16" fmla="*/ 176750 w 569330"/>
                <a:gd name="connsiteY16" fmla="*/ 140596 h 675363"/>
                <a:gd name="connsiteX17" fmla="*/ 197672 w 569330"/>
                <a:gd name="connsiteY17" fmla="*/ 130553 h 675363"/>
                <a:gd name="connsiteX18" fmla="*/ 205204 w 569330"/>
                <a:gd name="connsiteY18" fmla="*/ 112142 h 675363"/>
                <a:gd name="connsiteX19" fmla="*/ 198509 w 569330"/>
                <a:gd name="connsiteY19" fmla="*/ 90383 h 675363"/>
                <a:gd name="connsiteX20" fmla="*/ 215247 w 569330"/>
                <a:gd name="connsiteY20" fmla="*/ 73646 h 675363"/>
                <a:gd name="connsiteX21" fmla="*/ 237005 w 569330"/>
                <a:gd name="connsiteY21" fmla="*/ 81177 h 675363"/>
                <a:gd name="connsiteX22" fmla="*/ 255417 w 569330"/>
                <a:gd name="connsiteY22" fmla="*/ 73646 h 675363"/>
                <a:gd name="connsiteX23" fmla="*/ 265459 w 569330"/>
                <a:gd name="connsiteY23" fmla="*/ 52724 h 675363"/>
                <a:gd name="connsiteX24" fmla="*/ 288892 w 569330"/>
                <a:gd name="connsiteY24" fmla="*/ 52724 h 675363"/>
                <a:gd name="connsiteX25" fmla="*/ 298935 w 569330"/>
                <a:gd name="connsiteY25" fmla="*/ 72809 h 675363"/>
                <a:gd name="connsiteX26" fmla="*/ 317346 w 569330"/>
                <a:gd name="connsiteY26" fmla="*/ 80341 h 675363"/>
                <a:gd name="connsiteX27" fmla="*/ 339105 w 569330"/>
                <a:gd name="connsiteY27" fmla="*/ 72809 h 675363"/>
                <a:gd name="connsiteX28" fmla="*/ 355843 w 569330"/>
                <a:gd name="connsiteY28" fmla="*/ 89546 h 675363"/>
                <a:gd name="connsiteX29" fmla="*/ 348311 w 569330"/>
                <a:gd name="connsiteY29" fmla="*/ 111305 h 675363"/>
                <a:gd name="connsiteX30" fmla="*/ 355843 w 569330"/>
                <a:gd name="connsiteY30" fmla="*/ 129717 h 675363"/>
                <a:gd name="connsiteX31" fmla="*/ 376765 w 569330"/>
                <a:gd name="connsiteY31" fmla="*/ 139759 h 675363"/>
                <a:gd name="connsiteX32" fmla="*/ 376765 w 569330"/>
                <a:gd name="connsiteY32" fmla="*/ 164866 h 675363"/>
                <a:gd name="connsiteX33" fmla="*/ 271318 w 569330"/>
                <a:gd name="connsiteY33" fmla="*/ 334753 h 675363"/>
                <a:gd name="connsiteX34" fmla="*/ 250396 w 569330"/>
                <a:gd name="connsiteY34" fmla="*/ 344795 h 675363"/>
                <a:gd name="connsiteX35" fmla="*/ 242864 w 569330"/>
                <a:gd name="connsiteY35" fmla="*/ 363206 h 675363"/>
                <a:gd name="connsiteX36" fmla="*/ 249559 w 569330"/>
                <a:gd name="connsiteY36" fmla="*/ 384965 h 675363"/>
                <a:gd name="connsiteX37" fmla="*/ 232821 w 569330"/>
                <a:gd name="connsiteY37" fmla="*/ 401703 h 675363"/>
                <a:gd name="connsiteX38" fmla="*/ 211062 w 569330"/>
                <a:gd name="connsiteY38" fmla="*/ 394171 h 675363"/>
                <a:gd name="connsiteX39" fmla="*/ 192651 w 569330"/>
                <a:gd name="connsiteY39" fmla="*/ 401703 h 675363"/>
                <a:gd name="connsiteX40" fmla="*/ 183445 w 569330"/>
                <a:gd name="connsiteY40" fmla="*/ 421788 h 675363"/>
                <a:gd name="connsiteX41" fmla="*/ 160012 w 569330"/>
                <a:gd name="connsiteY41" fmla="*/ 421788 h 675363"/>
                <a:gd name="connsiteX42" fmla="*/ 149970 w 569330"/>
                <a:gd name="connsiteY42" fmla="*/ 400866 h 675363"/>
                <a:gd name="connsiteX43" fmla="*/ 131558 w 569330"/>
                <a:gd name="connsiteY43" fmla="*/ 393334 h 675363"/>
                <a:gd name="connsiteX44" fmla="*/ 109799 w 569330"/>
                <a:gd name="connsiteY44" fmla="*/ 400029 h 675363"/>
                <a:gd name="connsiteX45" fmla="*/ 93062 w 569330"/>
                <a:gd name="connsiteY45" fmla="*/ 383292 h 675363"/>
                <a:gd name="connsiteX46" fmla="*/ 100594 w 569330"/>
                <a:gd name="connsiteY46" fmla="*/ 361533 h 675363"/>
                <a:gd name="connsiteX47" fmla="*/ 93062 w 569330"/>
                <a:gd name="connsiteY47" fmla="*/ 343121 h 675363"/>
                <a:gd name="connsiteX48" fmla="*/ 72140 w 569330"/>
                <a:gd name="connsiteY48" fmla="*/ 333079 h 675363"/>
                <a:gd name="connsiteX49" fmla="*/ 72140 w 569330"/>
                <a:gd name="connsiteY49" fmla="*/ 309646 h 675363"/>
                <a:gd name="connsiteX50" fmla="*/ 93062 w 569330"/>
                <a:gd name="connsiteY50" fmla="*/ 299604 h 675363"/>
                <a:gd name="connsiteX51" fmla="*/ 100594 w 569330"/>
                <a:gd name="connsiteY51" fmla="*/ 281192 h 675363"/>
                <a:gd name="connsiteX52" fmla="*/ 93062 w 569330"/>
                <a:gd name="connsiteY52" fmla="*/ 259433 h 675363"/>
                <a:gd name="connsiteX53" fmla="*/ 109799 w 569330"/>
                <a:gd name="connsiteY53" fmla="*/ 242696 h 675363"/>
                <a:gd name="connsiteX54" fmla="*/ 131558 w 569330"/>
                <a:gd name="connsiteY54" fmla="*/ 250228 h 675363"/>
                <a:gd name="connsiteX55" fmla="*/ 149970 w 569330"/>
                <a:gd name="connsiteY55" fmla="*/ 242696 h 675363"/>
                <a:gd name="connsiteX56" fmla="*/ 160012 w 569330"/>
                <a:gd name="connsiteY56" fmla="*/ 221774 h 675363"/>
                <a:gd name="connsiteX57" fmla="*/ 184282 w 569330"/>
                <a:gd name="connsiteY57" fmla="*/ 221774 h 675363"/>
                <a:gd name="connsiteX58" fmla="*/ 194324 w 569330"/>
                <a:gd name="connsiteY58" fmla="*/ 242696 h 675363"/>
                <a:gd name="connsiteX59" fmla="*/ 212736 w 569330"/>
                <a:gd name="connsiteY59" fmla="*/ 250228 h 675363"/>
                <a:gd name="connsiteX60" fmla="*/ 234495 w 569330"/>
                <a:gd name="connsiteY60" fmla="*/ 242696 h 675363"/>
                <a:gd name="connsiteX61" fmla="*/ 251232 w 569330"/>
                <a:gd name="connsiteY61" fmla="*/ 259433 h 675363"/>
                <a:gd name="connsiteX62" fmla="*/ 243700 w 569330"/>
                <a:gd name="connsiteY62" fmla="*/ 281192 h 675363"/>
                <a:gd name="connsiteX63" fmla="*/ 251232 w 569330"/>
                <a:gd name="connsiteY63" fmla="*/ 299604 h 675363"/>
                <a:gd name="connsiteX64" fmla="*/ 272154 w 569330"/>
                <a:gd name="connsiteY64" fmla="*/ 309646 h 675363"/>
                <a:gd name="connsiteX65" fmla="*/ 271318 w 569330"/>
                <a:gd name="connsiteY65" fmla="*/ 334753 h 675363"/>
                <a:gd name="connsiteX66" fmla="*/ 271318 w 569330"/>
                <a:gd name="connsiteY66" fmla="*/ 334753 h 675363"/>
                <a:gd name="connsiteX67" fmla="*/ 560879 w 569330"/>
                <a:gd name="connsiteY67" fmla="*/ 365717 h 675363"/>
                <a:gd name="connsiteX68" fmla="*/ 503134 w 569330"/>
                <a:gd name="connsiteY68" fmla="*/ 265291 h 675363"/>
                <a:gd name="connsiteX69" fmla="*/ 503134 w 569330"/>
                <a:gd name="connsiteY69" fmla="*/ 261107 h 675363"/>
                <a:gd name="connsiteX70" fmla="*/ 380112 w 569330"/>
                <a:gd name="connsiteY70" fmla="*/ 35149 h 675363"/>
                <a:gd name="connsiteX71" fmla="*/ 123190 w 569330"/>
                <a:gd name="connsiteY71" fmla="*/ 35149 h 675363"/>
                <a:gd name="connsiteX72" fmla="*/ 168 w 569330"/>
                <a:gd name="connsiteY72" fmla="*/ 261107 h 675363"/>
                <a:gd name="connsiteX73" fmla="*/ 98920 w 569330"/>
                <a:gd name="connsiteY73" fmla="*/ 463632 h 675363"/>
                <a:gd name="connsiteX74" fmla="*/ 98920 w 569330"/>
                <a:gd name="connsiteY74" fmla="*/ 675363 h 675363"/>
                <a:gd name="connsiteX75" fmla="*/ 363375 w 569330"/>
                <a:gd name="connsiteY75" fmla="*/ 675363 h 675363"/>
                <a:gd name="connsiteX76" fmla="*/ 363375 w 569330"/>
                <a:gd name="connsiteY76" fmla="*/ 574937 h 675363"/>
                <a:gd name="connsiteX77" fmla="*/ 404382 w 569330"/>
                <a:gd name="connsiteY77" fmla="*/ 574937 h 675363"/>
                <a:gd name="connsiteX78" fmla="*/ 474680 w 569330"/>
                <a:gd name="connsiteY78" fmla="*/ 545647 h 675363"/>
                <a:gd name="connsiteX79" fmla="*/ 503134 w 569330"/>
                <a:gd name="connsiteY79" fmla="*/ 474512 h 675363"/>
                <a:gd name="connsiteX80" fmla="*/ 503134 w 569330"/>
                <a:gd name="connsiteY80" fmla="*/ 424299 h 675363"/>
                <a:gd name="connsiteX81" fmla="*/ 539956 w 569330"/>
                <a:gd name="connsiteY81" fmla="*/ 424299 h 675363"/>
                <a:gd name="connsiteX82" fmla="*/ 560879 w 569330"/>
                <a:gd name="connsiteY82" fmla="*/ 365717 h 675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569330" h="675363">
                  <a:moveTo>
                    <a:pt x="376765" y="164866"/>
                  </a:moveTo>
                  <a:lnTo>
                    <a:pt x="355843" y="174908"/>
                  </a:lnTo>
                  <a:cubicBezTo>
                    <a:pt x="354169" y="181603"/>
                    <a:pt x="350821" y="187461"/>
                    <a:pt x="347474" y="193320"/>
                  </a:cubicBezTo>
                  <a:lnTo>
                    <a:pt x="355006" y="215078"/>
                  </a:lnTo>
                  <a:lnTo>
                    <a:pt x="338268" y="231816"/>
                  </a:lnTo>
                  <a:lnTo>
                    <a:pt x="316509" y="224284"/>
                  </a:lnTo>
                  <a:cubicBezTo>
                    <a:pt x="310651" y="227632"/>
                    <a:pt x="304793" y="230142"/>
                    <a:pt x="298098" y="231816"/>
                  </a:cubicBezTo>
                  <a:lnTo>
                    <a:pt x="288055" y="251901"/>
                  </a:lnTo>
                  <a:lnTo>
                    <a:pt x="264623" y="251901"/>
                  </a:lnTo>
                  <a:lnTo>
                    <a:pt x="254580" y="230979"/>
                  </a:lnTo>
                  <a:cubicBezTo>
                    <a:pt x="247885" y="229305"/>
                    <a:pt x="242027" y="226795"/>
                    <a:pt x="236169" y="223447"/>
                  </a:cubicBezTo>
                  <a:lnTo>
                    <a:pt x="214410" y="230979"/>
                  </a:lnTo>
                  <a:lnTo>
                    <a:pt x="197672" y="214242"/>
                  </a:lnTo>
                  <a:lnTo>
                    <a:pt x="205204" y="192483"/>
                  </a:lnTo>
                  <a:cubicBezTo>
                    <a:pt x="201856" y="186625"/>
                    <a:pt x="199346" y="180766"/>
                    <a:pt x="197672" y="174071"/>
                  </a:cubicBezTo>
                  <a:lnTo>
                    <a:pt x="176750" y="164029"/>
                  </a:lnTo>
                  <a:lnTo>
                    <a:pt x="176750" y="140596"/>
                  </a:lnTo>
                  <a:lnTo>
                    <a:pt x="197672" y="130553"/>
                  </a:lnTo>
                  <a:cubicBezTo>
                    <a:pt x="199346" y="123858"/>
                    <a:pt x="201856" y="118000"/>
                    <a:pt x="205204" y="112142"/>
                  </a:cubicBezTo>
                  <a:lnTo>
                    <a:pt x="198509" y="90383"/>
                  </a:lnTo>
                  <a:lnTo>
                    <a:pt x="215247" y="73646"/>
                  </a:lnTo>
                  <a:lnTo>
                    <a:pt x="237005" y="81177"/>
                  </a:lnTo>
                  <a:cubicBezTo>
                    <a:pt x="242864" y="77830"/>
                    <a:pt x="248722" y="75319"/>
                    <a:pt x="255417" y="73646"/>
                  </a:cubicBezTo>
                  <a:lnTo>
                    <a:pt x="265459" y="52724"/>
                  </a:lnTo>
                  <a:lnTo>
                    <a:pt x="288892" y="52724"/>
                  </a:lnTo>
                  <a:lnTo>
                    <a:pt x="298935" y="72809"/>
                  </a:lnTo>
                  <a:cubicBezTo>
                    <a:pt x="305630" y="74482"/>
                    <a:pt x="311488" y="76993"/>
                    <a:pt x="317346" y="80341"/>
                  </a:cubicBezTo>
                  <a:lnTo>
                    <a:pt x="339105" y="72809"/>
                  </a:lnTo>
                  <a:lnTo>
                    <a:pt x="355843" y="89546"/>
                  </a:lnTo>
                  <a:lnTo>
                    <a:pt x="348311" y="111305"/>
                  </a:lnTo>
                  <a:cubicBezTo>
                    <a:pt x="351658" y="117163"/>
                    <a:pt x="354169" y="123022"/>
                    <a:pt x="355843" y="129717"/>
                  </a:cubicBezTo>
                  <a:lnTo>
                    <a:pt x="376765" y="139759"/>
                  </a:lnTo>
                  <a:lnTo>
                    <a:pt x="376765" y="164866"/>
                  </a:lnTo>
                  <a:close/>
                  <a:moveTo>
                    <a:pt x="271318" y="334753"/>
                  </a:moveTo>
                  <a:lnTo>
                    <a:pt x="250396" y="344795"/>
                  </a:lnTo>
                  <a:cubicBezTo>
                    <a:pt x="248722" y="351490"/>
                    <a:pt x="246211" y="357348"/>
                    <a:pt x="242864" y="363206"/>
                  </a:cubicBezTo>
                  <a:lnTo>
                    <a:pt x="249559" y="384965"/>
                  </a:lnTo>
                  <a:lnTo>
                    <a:pt x="232821" y="401703"/>
                  </a:lnTo>
                  <a:lnTo>
                    <a:pt x="211062" y="394171"/>
                  </a:lnTo>
                  <a:cubicBezTo>
                    <a:pt x="205204" y="397519"/>
                    <a:pt x="199346" y="400029"/>
                    <a:pt x="192651" y="401703"/>
                  </a:cubicBezTo>
                  <a:lnTo>
                    <a:pt x="183445" y="421788"/>
                  </a:lnTo>
                  <a:lnTo>
                    <a:pt x="160012" y="421788"/>
                  </a:lnTo>
                  <a:lnTo>
                    <a:pt x="149970" y="400866"/>
                  </a:lnTo>
                  <a:cubicBezTo>
                    <a:pt x="143275" y="399192"/>
                    <a:pt x="137417" y="396682"/>
                    <a:pt x="131558" y="393334"/>
                  </a:cubicBezTo>
                  <a:lnTo>
                    <a:pt x="109799" y="400029"/>
                  </a:lnTo>
                  <a:lnTo>
                    <a:pt x="93062" y="383292"/>
                  </a:lnTo>
                  <a:lnTo>
                    <a:pt x="100594" y="361533"/>
                  </a:lnTo>
                  <a:cubicBezTo>
                    <a:pt x="97246" y="355675"/>
                    <a:pt x="94736" y="349816"/>
                    <a:pt x="93062" y="343121"/>
                  </a:cubicBezTo>
                  <a:lnTo>
                    <a:pt x="72140" y="333079"/>
                  </a:lnTo>
                  <a:lnTo>
                    <a:pt x="72140" y="309646"/>
                  </a:lnTo>
                  <a:lnTo>
                    <a:pt x="93062" y="299604"/>
                  </a:lnTo>
                  <a:cubicBezTo>
                    <a:pt x="94736" y="292908"/>
                    <a:pt x="97246" y="287050"/>
                    <a:pt x="100594" y="281192"/>
                  </a:cubicBezTo>
                  <a:lnTo>
                    <a:pt x="93062" y="259433"/>
                  </a:lnTo>
                  <a:lnTo>
                    <a:pt x="109799" y="242696"/>
                  </a:lnTo>
                  <a:lnTo>
                    <a:pt x="131558" y="250228"/>
                  </a:lnTo>
                  <a:cubicBezTo>
                    <a:pt x="137417" y="246880"/>
                    <a:pt x="143275" y="244369"/>
                    <a:pt x="149970" y="242696"/>
                  </a:cubicBezTo>
                  <a:lnTo>
                    <a:pt x="160012" y="221774"/>
                  </a:lnTo>
                  <a:lnTo>
                    <a:pt x="184282" y="221774"/>
                  </a:lnTo>
                  <a:lnTo>
                    <a:pt x="194324" y="242696"/>
                  </a:lnTo>
                  <a:cubicBezTo>
                    <a:pt x="201020" y="244369"/>
                    <a:pt x="206878" y="246880"/>
                    <a:pt x="212736" y="250228"/>
                  </a:cubicBezTo>
                  <a:lnTo>
                    <a:pt x="234495" y="242696"/>
                  </a:lnTo>
                  <a:lnTo>
                    <a:pt x="251232" y="259433"/>
                  </a:lnTo>
                  <a:lnTo>
                    <a:pt x="243700" y="281192"/>
                  </a:lnTo>
                  <a:cubicBezTo>
                    <a:pt x="247048" y="287050"/>
                    <a:pt x="249559" y="292908"/>
                    <a:pt x="251232" y="299604"/>
                  </a:cubicBezTo>
                  <a:lnTo>
                    <a:pt x="272154" y="309646"/>
                  </a:lnTo>
                  <a:lnTo>
                    <a:pt x="271318" y="334753"/>
                  </a:lnTo>
                  <a:lnTo>
                    <a:pt x="271318" y="334753"/>
                  </a:lnTo>
                  <a:close/>
                  <a:moveTo>
                    <a:pt x="560879" y="365717"/>
                  </a:moveTo>
                  <a:lnTo>
                    <a:pt x="503134" y="265291"/>
                  </a:lnTo>
                  <a:lnTo>
                    <a:pt x="503134" y="261107"/>
                  </a:lnTo>
                  <a:cubicBezTo>
                    <a:pt x="506481" y="169050"/>
                    <a:pt x="459616" y="82851"/>
                    <a:pt x="380112" y="35149"/>
                  </a:cubicBezTo>
                  <a:cubicBezTo>
                    <a:pt x="300608" y="-11716"/>
                    <a:pt x="202693" y="-11716"/>
                    <a:pt x="123190" y="35149"/>
                  </a:cubicBezTo>
                  <a:cubicBezTo>
                    <a:pt x="43686" y="82014"/>
                    <a:pt x="-3179" y="169050"/>
                    <a:pt x="168" y="261107"/>
                  </a:cubicBezTo>
                  <a:cubicBezTo>
                    <a:pt x="168" y="340611"/>
                    <a:pt x="36154" y="415093"/>
                    <a:pt x="98920" y="463632"/>
                  </a:cubicBezTo>
                  <a:lnTo>
                    <a:pt x="98920" y="675363"/>
                  </a:lnTo>
                  <a:lnTo>
                    <a:pt x="363375" y="675363"/>
                  </a:lnTo>
                  <a:lnTo>
                    <a:pt x="363375" y="574937"/>
                  </a:lnTo>
                  <a:lnTo>
                    <a:pt x="404382" y="574937"/>
                  </a:lnTo>
                  <a:cubicBezTo>
                    <a:pt x="431162" y="574937"/>
                    <a:pt x="456268" y="564058"/>
                    <a:pt x="474680" y="545647"/>
                  </a:cubicBezTo>
                  <a:cubicBezTo>
                    <a:pt x="493091" y="526398"/>
                    <a:pt x="503134" y="501292"/>
                    <a:pt x="503134" y="474512"/>
                  </a:cubicBezTo>
                  <a:lnTo>
                    <a:pt x="503134" y="424299"/>
                  </a:lnTo>
                  <a:lnTo>
                    <a:pt x="539956" y="424299"/>
                  </a:lnTo>
                  <a:cubicBezTo>
                    <a:pt x="561715" y="421788"/>
                    <a:pt x="580964" y="396682"/>
                    <a:pt x="560879" y="365717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3" name="Graphic 9" descr="Chat">
            <a:extLst>
              <a:ext uri="{FF2B5EF4-FFF2-40B4-BE49-F238E27FC236}">
                <a16:creationId xmlns:a16="http://schemas.microsoft.com/office/drawing/2014/main" id="{697CF3F3-B8D3-4794-88E0-EACEA48B9698}"/>
              </a:ext>
            </a:extLst>
          </p:cNvPr>
          <p:cNvGrpSpPr/>
          <p:nvPr/>
        </p:nvGrpSpPr>
        <p:grpSpPr>
          <a:xfrm>
            <a:off x="236479" y="3309615"/>
            <a:ext cx="803406" cy="803406"/>
            <a:chOff x="236479" y="3309615"/>
            <a:chExt cx="803406" cy="803406"/>
          </a:xfrm>
          <a:solidFill>
            <a:schemeClr val="bg1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54181A7-6888-4B4A-B574-216FE00CDA8A}"/>
                </a:ext>
              </a:extLst>
            </p:cNvPr>
            <p:cNvSpPr/>
            <p:nvPr/>
          </p:nvSpPr>
          <p:spPr>
            <a:xfrm>
              <a:off x="303429" y="3476991"/>
              <a:ext cx="418440" cy="376596"/>
            </a:xfrm>
            <a:custGeom>
              <a:avLst/>
              <a:gdLst>
                <a:gd name="connsiteX0" fmla="*/ 284540 w 418440"/>
                <a:gd name="connsiteY0" fmla="*/ 58582 h 376596"/>
                <a:gd name="connsiteX1" fmla="*/ 418441 w 418440"/>
                <a:gd name="connsiteY1" fmla="*/ 58582 h 376596"/>
                <a:gd name="connsiteX2" fmla="*/ 418441 w 418440"/>
                <a:gd name="connsiteY2" fmla="*/ 33475 h 376596"/>
                <a:gd name="connsiteX3" fmla="*/ 384965 w 418440"/>
                <a:gd name="connsiteY3" fmla="*/ 0 h 376596"/>
                <a:gd name="connsiteX4" fmla="*/ 33475 w 418440"/>
                <a:gd name="connsiteY4" fmla="*/ 0 h 376596"/>
                <a:gd name="connsiteX5" fmla="*/ 0 w 418440"/>
                <a:gd name="connsiteY5" fmla="*/ 33475 h 376596"/>
                <a:gd name="connsiteX6" fmla="*/ 0 w 418440"/>
                <a:gd name="connsiteY6" fmla="*/ 259433 h 376596"/>
                <a:gd name="connsiteX7" fmla="*/ 33475 w 418440"/>
                <a:gd name="connsiteY7" fmla="*/ 292908 h 376596"/>
                <a:gd name="connsiteX8" fmla="*/ 83688 w 418440"/>
                <a:gd name="connsiteY8" fmla="*/ 292908 h 376596"/>
                <a:gd name="connsiteX9" fmla="*/ 83688 w 418440"/>
                <a:gd name="connsiteY9" fmla="*/ 376597 h 376596"/>
                <a:gd name="connsiteX10" fmla="*/ 167376 w 418440"/>
                <a:gd name="connsiteY10" fmla="*/ 292908 h 376596"/>
                <a:gd name="connsiteX11" fmla="*/ 217589 w 418440"/>
                <a:gd name="connsiteY11" fmla="*/ 292908 h 376596"/>
                <a:gd name="connsiteX12" fmla="*/ 217589 w 418440"/>
                <a:gd name="connsiteY12" fmla="*/ 125532 h 376596"/>
                <a:gd name="connsiteX13" fmla="*/ 284540 w 418440"/>
                <a:gd name="connsiteY13" fmla="*/ 58582 h 37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18440" h="376596">
                  <a:moveTo>
                    <a:pt x="284540" y="58582"/>
                  </a:moveTo>
                  <a:lnTo>
                    <a:pt x="418441" y="58582"/>
                  </a:lnTo>
                  <a:lnTo>
                    <a:pt x="418441" y="33475"/>
                  </a:lnTo>
                  <a:cubicBezTo>
                    <a:pt x="418441" y="15064"/>
                    <a:pt x="403377" y="0"/>
                    <a:pt x="384965" y="0"/>
                  </a:cubicBezTo>
                  <a:lnTo>
                    <a:pt x="33475" y="0"/>
                  </a:lnTo>
                  <a:cubicBezTo>
                    <a:pt x="15064" y="0"/>
                    <a:pt x="0" y="15064"/>
                    <a:pt x="0" y="33475"/>
                  </a:cubicBezTo>
                  <a:lnTo>
                    <a:pt x="0" y="259433"/>
                  </a:lnTo>
                  <a:cubicBezTo>
                    <a:pt x="0" y="277845"/>
                    <a:pt x="15064" y="292908"/>
                    <a:pt x="33475" y="292908"/>
                  </a:cubicBezTo>
                  <a:lnTo>
                    <a:pt x="83688" y="292908"/>
                  </a:lnTo>
                  <a:lnTo>
                    <a:pt x="83688" y="376597"/>
                  </a:lnTo>
                  <a:lnTo>
                    <a:pt x="167376" y="292908"/>
                  </a:lnTo>
                  <a:lnTo>
                    <a:pt x="217589" y="292908"/>
                  </a:lnTo>
                  <a:lnTo>
                    <a:pt x="217589" y="125532"/>
                  </a:lnTo>
                  <a:cubicBezTo>
                    <a:pt x="217589" y="88709"/>
                    <a:pt x="247717" y="58582"/>
                    <a:pt x="284540" y="58582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BAC2A97-4E9B-44FD-A398-63C14C5CD29E}"/>
                </a:ext>
              </a:extLst>
            </p:cNvPr>
            <p:cNvSpPr/>
            <p:nvPr/>
          </p:nvSpPr>
          <p:spPr>
            <a:xfrm>
              <a:off x="554493" y="3569048"/>
              <a:ext cx="418440" cy="376596"/>
            </a:xfrm>
            <a:custGeom>
              <a:avLst/>
              <a:gdLst>
                <a:gd name="connsiteX0" fmla="*/ 384965 w 418440"/>
                <a:gd name="connsiteY0" fmla="*/ 0 h 376596"/>
                <a:gd name="connsiteX1" fmla="*/ 33475 w 418440"/>
                <a:gd name="connsiteY1" fmla="*/ 0 h 376596"/>
                <a:gd name="connsiteX2" fmla="*/ 0 w 418440"/>
                <a:gd name="connsiteY2" fmla="*/ 33475 h 376596"/>
                <a:gd name="connsiteX3" fmla="*/ 0 w 418440"/>
                <a:gd name="connsiteY3" fmla="*/ 259433 h 376596"/>
                <a:gd name="connsiteX4" fmla="*/ 33475 w 418440"/>
                <a:gd name="connsiteY4" fmla="*/ 292908 h 376596"/>
                <a:gd name="connsiteX5" fmla="*/ 251064 w 418440"/>
                <a:gd name="connsiteY5" fmla="*/ 292908 h 376596"/>
                <a:gd name="connsiteX6" fmla="*/ 334753 w 418440"/>
                <a:gd name="connsiteY6" fmla="*/ 376597 h 376596"/>
                <a:gd name="connsiteX7" fmla="*/ 334753 w 418440"/>
                <a:gd name="connsiteY7" fmla="*/ 292908 h 376596"/>
                <a:gd name="connsiteX8" fmla="*/ 384965 w 418440"/>
                <a:gd name="connsiteY8" fmla="*/ 292908 h 376596"/>
                <a:gd name="connsiteX9" fmla="*/ 418441 w 418440"/>
                <a:gd name="connsiteY9" fmla="*/ 259433 h 376596"/>
                <a:gd name="connsiteX10" fmla="*/ 418441 w 418440"/>
                <a:gd name="connsiteY10" fmla="*/ 33475 h 376596"/>
                <a:gd name="connsiteX11" fmla="*/ 384965 w 418440"/>
                <a:gd name="connsiteY11" fmla="*/ 0 h 37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8440" h="376596">
                  <a:moveTo>
                    <a:pt x="384965" y="0"/>
                  </a:moveTo>
                  <a:lnTo>
                    <a:pt x="33475" y="0"/>
                  </a:lnTo>
                  <a:cubicBezTo>
                    <a:pt x="15064" y="0"/>
                    <a:pt x="0" y="15064"/>
                    <a:pt x="0" y="33475"/>
                  </a:cubicBezTo>
                  <a:lnTo>
                    <a:pt x="0" y="259433"/>
                  </a:lnTo>
                  <a:cubicBezTo>
                    <a:pt x="0" y="277845"/>
                    <a:pt x="15064" y="292908"/>
                    <a:pt x="33475" y="292908"/>
                  </a:cubicBezTo>
                  <a:lnTo>
                    <a:pt x="251064" y="292908"/>
                  </a:lnTo>
                  <a:lnTo>
                    <a:pt x="334753" y="376597"/>
                  </a:lnTo>
                  <a:lnTo>
                    <a:pt x="334753" y="292908"/>
                  </a:lnTo>
                  <a:lnTo>
                    <a:pt x="384965" y="292908"/>
                  </a:lnTo>
                  <a:cubicBezTo>
                    <a:pt x="403377" y="292908"/>
                    <a:pt x="418441" y="277845"/>
                    <a:pt x="418441" y="259433"/>
                  </a:cubicBezTo>
                  <a:lnTo>
                    <a:pt x="418441" y="33475"/>
                  </a:lnTo>
                  <a:cubicBezTo>
                    <a:pt x="418441" y="15064"/>
                    <a:pt x="403377" y="0"/>
                    <a:pt x="384965" y="0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6" name="Graphic 7" descr="Target">
            <a:extLst>
              <a:ext uri="{FF2B5EF4-FFF2-40B4-BE49-F238E27FC236}">
                <a16:creationId xmlns:a16="http://schemas.microsoft.com/office/drawing/2014/main" id="{70DF1836-8107-4C41-B1CF-5977690DFDF1}"/>
              </a:ext>
            </a:extLst>
          </p:cNvPr>
          <p:cNvGrpSpPr/>
          <p:nvPr/>
        </p:nvGrpSpPr>
        <p:grpSpPr>
          <a:xfrm>
            <a:off x="236479" y="4344393"/>
            <a:ext cx="803406" cy="803406"/>
            <a:chOff x="236479" y="4344393"/>
            <a:chExt cx="803406" cy="80340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39E518A-E028-47F6-9116-337E1301F8C9}"/>
                </a:ext>
              </a:extLst>
            </p:cNvPr>
            <p:cNvSpPr/>
            <p:nvPr/>
          </p:nvSpPr>
          <p:spPr>
            <a:xfrm>
              <a:off x="571231" y="4679145"/>
              <a:ext cx="133901" cy="133901"/>
            </a:xfrm>
            <a:custGeom>
              <a:avLst/>
              <a:gdLst>
                <a:gd name="connsiteX0" fmla="*/ 66951 w 133901"/>
                <a:gd name="connsiteY0" fmla="*/ 133901 h 133901"/>
                <a:gd name="connsiteX1" fmla="*/ 0 w 133901"/>
                <a:gd name="connsiteY1" fmla="*/ 66951 h 133901"/>
                <a:gd name="connsiteX2" fmla="*/ 66951 w 133901"/>
                <a:gd name="connsiteY2" fmla="*/ 0 h 133901"/>
                <a:gd name="connsiteX3" fmla="*/ 133901 w 133901"/>
                <a:gd name="connsiteY3" fmla="*/ 66951 h 133901"/>
                <a:gd name="connsiteX4" fmla="*/ 66951 w 133901"/>
                <a:gd name="connsiteY4" fmla="*/ 133901 h 133901"/>
                <a:gd name="connsiteX5" fmla="*/ 66951 w 133901"/>
                <a:gd name="connsiteY5" fmla="*/ 33475 h 133901"/>
                <a:gd name="connsiteX6" fmla="*/ 33475 w 133901"/>
                <a:gd name="connsiteY6" fmla="*/ 66951 h 133901"/>
                <a:gd name="connsiteX7" fmla="*/ 66951 w 133901"/>
                <a:gd name="connsiteY7" fmla="*/ 100426 h 133901"/>
                <a:gd name="connsiteX8" fmla="*/ 100426 w 133901"/>
                <a:gd name="connsiteY8" fmla="*/ 66951 h 133901"/>
                <a:gd name="connsiteX9" fmla="*/ 66951 w 133901"/>
                <a:gd name="connsiteY9" fmla="*/ 33475 h 133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3901" h="133901">
                  <a:moveTo>
                    <a:pt x="66951" y="133901"/>
                  </a:moveTo>
                  <a:cubicBezTo>
                    <a:pt x="29975" y="133901"/>
                    <a:pt x="0" y="103926"/>
                    <a:pt x="0" y="66951"/>
                  </a:cubicBezTo>
                  <a:cubicBezTo>
                    <a:pt x="0" y="29975"/>
                    <a:pt x="29975" y="0"/>
                    <a:pt x="66951" y="0"/>
                  </a:cubicBezTo>
                  <a:cubicBezTo>
                    <a:pt x="103926" y="0"/>
                    <a:pt x="133901" y="29975"/>
                    <a:pt x="133901" y="66951"/>
                  </a:cubicBezTo>
                  <a:cubicBezTo>
                    <a:pt x="133901" y="103926"/>
                    <a:pt x="103926" y="133901"/>
                    <a:pt x="66951" y="133901"/>
                  </a:cubicBezTo>
                  <a:close/>
                  <a:moveTo>
                    <a:pt x="66951" y="33475"/>
                  </a:moveTo>
                  <a:cubicBezTo>
                    <a:pt x="48463" y="33475"/>
                    <a:pt x="33475" y="48463"/>
                    <a:pt x="33475" y="66951"/>
                  </a:cubicBezTo>
                  <a:cubicBezTo>
                    <a:pt x="33475" y="85438"/>
                    <a:pt x="48463" y="100426"/>
                    <a:pt x="66951" y="100426"/>
                  </a:cubicBezTo>
                  <a:cubicBezTo>
                    <a:pt x="85438" y="100426"/>
                    <a:pt x="100426" y="85438"/>
                    <a:pt x="100426" y="66951"/>
                  </a:cubicBezTo>
                  <a:cubicBezTo>
                    <a:pt x="100426" y="48463"/>
                    <a:pt x="85438" y="33475"/>
                    <a:pt x="66951" y="33475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CABF867-608D-4B72-B9F6-2DB127338699}"/>
                </a:ext>
              </a:extLst>
            </p:cNvPr>
            <p:cNvSpPr/>
            <p:nvPr/>
          </p:nvSpPr>
          <p:spPr>
            <a:xfrm>
              <a:off x="295060" y="4402974"/>
              <a:ext cx="686242" cy="686242"/>
            </a:xfrm>
            <a:custGeom>
              <a:avLst/>
              <a:gdLst>
                <a:gd name="connsiteX0" fmla="*/ 636030 w 686242"/>
                <a:gd name="connsiteY0" fmla="*/ 326384 h 686242"/>
                <a:gd name="connsiteX1" fmla="*/ 359859 w 686242"/>
                <a:gd name="connsiteY1" fmla="*/ 50213 h 686242"/>
                <a:gd name="connsiteX2" fmla="*/ 359859 w 686242"/>
                <a:gd name="connsiteY2" fmla="*/ 0 h 686242"/>
                <a:gd name="connsiteX3" fmla="*/ 326384 w 686242"/>
                <a:gd name="connsiteY3" fmla="*/ 0 h 686242"/>
                <a:gd name="connsiteX4" fmla="*/ 326384 w 686242"/>
                <a:gd name="connsiteY4" fmla="*/ 50213 h 686242"/>
                <a:gd name="connsiteX5" fmla="*/ 50213 w 686242"/>
                <a:gd name="connsiteY5" fmla="*/ 326384 h 686242"/>
                <a:gd name="connsiteX6" fmla="*/ 0 w 686242"/>
                <a:gd name="connsiteY6" fmla="*/ 326384 h 686242"/>
                <a:gd name="connsiteX7" fmla="*/ 0 w 686242"/>
                <a:gd name="connsiteY7" fmla="*/ 359859 h 686242"/>
                <a:gd name="connsiteX8" fmla="*/ 50213 w 686242"/>
                <a:gd name="connsiteY8" fmla="*/ 359859 h 686242"/>
                <a:gd name="connsiteX9" fmla="*/ 326384 w 686242"/>
                <a:gd name="connsiteY9" fmla="*/ 636030 h 686242"/>
                <a:gd name="connsiteX10" fmla="*/ 326384 w 686242"/>
                <a:gd name="connsiteY10" fmla="*/ 686243 h 686242"/>
                <a:gd name="connsiteX11" fmla="*/ 359859 w 686242"/>
                <a:gd name="connsiteY11" fmla="*/ 686243 h 686242"/>
                <a:gd name="connsiteX12" fmla="*/ 359859 w 686242"/>
                <a:gd name="connsiteY12" fmla="*/ 636030 h 686242"/>
                <a:gd name="connsiteX13" fmla="*/ 636030 w 686242"/>
                <a:gd name="connsiteY13" fmla="*/ 359859 h 686242"/>
                <a:gd name="connsiteX14" fmla="*/ 686243 w 686242"/>
                <a:gd name="connsiteY14" fmla="*/ 359859 h 686242"/>
                <a:gd name="connsiteX15" fmla="*/ 686243 w 686242"/>
                <a:gd name="connsiteY15" fmla="*/ 326384 h 686242"/>
                <a:gd name="connsiteX16" fmla="*/ 511837 w 686242"/>
                <a:gd name="connsiteY16" fmla="*/ 359859 h 686242"/>
                <a:gd name="connsiteX17" fmla="*/ 359859 w 686242"/>
                <a:gd name="connsiteY17" fmla="*/ 511837 h 686242"/>
                <a:gd name="connsiteX18" fmla="*/ 359859 w 686242"/>
                <a:gd name="connsiteY18" fmla="*/ 443547 h 686242"/>
                <a:gd name="connsiteX19" fmla="*/ 326384 w 686242"/>
                <a:gd name="connsiteY19" fmla="*/ 443547 h 686242"/>
                <a:gd name="connsiteX20" fmla="*/ 326384 w 686242"/>
                <a:gd name="connsiteY20" fmla="*/ 511837 h 686242"/>
                <a:gd name="connsiteX21" fmla="*/ 174406 w 686242"/>
                <a:gd name="connsiteY21" fmla="*/ 359859 h 686242"/>
                <a:gd name="connsiteX22" fmla="*/ 242696 w 686242"/>
                <a:gd name="connsiteY22" fmla="*/ 359859 h 686242"/>
                <a:gd name="connsiteX23" fmla="*/ 242696 w 686242"/>
                <a:gd name="connsiteY23" fmla="*/ 326384 h 686242"/>
                <a:gd name="connsiteX24" fmla="*/ 174406 w 686242"/>
                <a:gd name="connsiteY24" fmla="*/ 326384 h 686242"/>
                <a:gd name="connsiteX25" fmla="*/ 326384 w 686242"/>
                <a:gd name="connsiteY25" fmla="*/ 174406 h 686242"/>
                <a:gd name="connsiteX26" fmla="*/ 326384 w 686242"/>
                <a:gd name="connsiteY26" fmla="*/ 242696 h 686242"/>
                <a:gd name="connsiteX27" fmla="*/ 359859 w 686242"/>
                <a:gd name="connsiteY27" fmla="*/ 242696 h 686242"/>
                <a:gd name="connsiteX28" fmla="*/ 359859 w 686242"/>
                <a:gd name="connsiteY28" fmla="*/ 174406 h 686242"/>
                <a:gd name="connsiteX29" fmla="*/ 511837 w 686242"/>
                <a:gd name="connsiteY29" fmla="*/ 326384 h 686242"/>
                <a:gd name="connsiteX30" fmla="*/ 443547 w 686242"/>
                <a:gd name="connsiteY30" fmla="*/ 326384 h 686242"/>
                <a:gd name="connsiteX31" fmla="*/ 443547 w 686242"/>
                <a:gd name="connsiteY31" fmla="*/ 359859 h 686242"/>
                <a:gd name="connsiteX32" fmla="*/ 326384 w 686242"/>
                <a:gd name="connsiteY32" fmla="*/ 100426 h 686242"/>
                <a:gd name="connsiteX33" fmla="*/ 326384 w 686242"/>
                <a:gd name="connsiteY33" fmla="*/ 140847 h 686242"/>
                <a:gd name="connsiteX34" fmla="*/ 140763 w 686242"/>
                <a:gd name="connsiteY34" fmla="*/ 326384 h 686242"/>
                <a:gd name="connsiteX35" fmla="*/ 100426 w 686242"/>
                <a:gd name="connsiteY35" fmla="*/ 326384 h 686242"/>
                <a:gd name="connsiteX36" fmla="*/ 326384 w 686242"/>
                <a:gd name="connsiteY36" fmla="*/ 100426 h 686242"/>
                <a:gd name="connsiteX37" fmla="*/ 100426 w 686242"/>
                <a:gd name="connsiteY37" fmla="*/ 359859 h 686242"/>
                <a:gd name="connsiteX38" fmla="*/ 140847 w 686242"/>
                <a:gd name="connsiteY38" fmla="*/ 359859 h 686242"/>
                <a:gd name="connsiteX39" fmla="*/ 326384 w 686242"/>
                <a:gd name="connsiteY39" fmla="*/ 545479 h 686242"/>
                <a:gd name="connsiteX40" fmla="*/ 326384 w 686242"/>
                <a:gd name="connsiteY40" fmla="*/ 585817 h 686242"/>
                <a:gd name="connsiteX41" fmla="*/ 100426 w 686242"/>
                <a:gd name="connsiteY41" fmla="*/ 359859 h 686242"/>
                <a:gd name="connsiteX42" fmla="*/ 359859 w 686242"/>
                <a:gd name="connsiteY42" fmla="*/ 585817 h 686242"/>
                <a:gd name="connsiteX43" fmla="*/ 359859 w 686242"/>
                <a:gd name="connsiteY43" fmla="*/ 545479 h 686242"/>
                <a:gd name="connsiteX44" fmla="*/ 545479 w 686242"/>
                <a:gd name="connsiteY44" fmla="*/ 359859 h 686242"/>
                <a:gd name="connsiteX45" fmla="*/ 585817 w 686242"/>
                <a:gd name="connsiteY45" fmla="*/ 359859 h 686242"/>
                <a:gd name="connsiteX46" fmla="*/ 359859 w 686242"/>
                <a:gd name="connsiteY46" fmla="*/ 585817 h 686242"/>
                <a:gd name="connsiteX47" fmla="*/ 545479 w 686242"/>
                <a:gd name="connsiteY47" fmla="*/ 326384 h 686242"/>
                <a:gd name="connsiteX48" fmla="*/ 359859 w 686242"/>
                <a:gd name="connsiteY48" fmla="*/ 140763 h 686242"/>
                <a:gd name="connsiteX49" fmla="*/ 359859 w 686242"/>
                <a:gd name="connsiteY49" fmla="*/ 100426 h 686242"/>
                <a:gd name="connsiteX50" fmla="*/ 585817 w 686242"/>
                <a:gd name="connsiteY50" fmla="*/ 326384 h 686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686242" h="686242">
                  <a:moveTo>
                    <a:pt x="636030" y="326384"/>
                  </a:moveTo>
                  <a:cubicBezTo>
                    <a:pt x="627254" y="177645"/>
                    <a:pt x="508598" y="58988"/>
                    <a:pt x="359859" y="50213"/>
                  </a:cubicBezTo>
                  <a:lnTo>
                    <a:pt x="359859" y="0"/>
                  </a:lnTo>
                  <a:lnTo>
                    <a:pt x="326384" y="0"/>
                  </a:lnTo>
                  <a:lnTo>
                    <a:pt x="326384" y="50213"/>
                  </a:lnTo>
                  <a:cubicBezTo>
                    <a:pt x="177645" y="58988"/>
                    <a:pt x="58988" y="177645"/>
                    <a:pt x="50213" y="326384"/>
                  </a:cubicBezTo>
                  <a:lnTo>
                    <a:pt x="0" y="326384"/>
                  </a:lnTo>
                  <a:lnTo>
                    <a:pt x="0" y="359859"/>
                  </a:lnTo>
                  <a:lnTo>
                    <a:pt x="50213" y="359859"/>
                  </a:lnTo>
                  <a:cubicBezTo>
                    <a:pt x="58988" y="508598"/>
                    <a:pt x="177645" y="627254"/>
                    <a:pt x="326384" y="636030"/>
                  </a:cubicBezTo>
                  <a:lnTo>
                    <a:pt x="326384" y="686243"/>
                  </a:lnTo>
                  <a:lnTo>
                    <a:pt x="359859" y="686243"/>
                  </a:lnTo>
                  <a:lnTo>
                    <a:pt x="359859" y="636030"/>
                  </a:lnTo>
                  <a:cubicBezTo>
                    <a:pt x="508598" y="627254"/>
                    <a:pt x="627254" y="508598"/>
                    <a:pt x="636030" y="359859"/>
                  </a:cubicBezTo>
                  <a:lnTo>
                    <a:pt x="686243" y="359859"/>
                  </a:lnTo>
                  <a:lnTo>
                    <a:pt x="686243" y="326384"/>
                  </a:lnTo>
                  <a:close/>
                  <a:moveTo>
                    <a:pt x="511837" y="359859"/>
                  </a:moveTo>
                  <a:cubicBezTo>
                    <a:pt x="503795" y="440228"/>
                    <a:pt x="440228" y="503794"/>
                    <a:pt x="359859" y="511837"/>
                  </a:cubicBezTo>
                  <a:lnTo>
                    <a:pt x="359859" y="443547"/>
                  </a:lnTo>
                  <a:lnTo>
                    <a:pt x="326384" y="443547"/>
                  </a:lnTo>
                  <a:lnTo>
                    <a:pt x="326384" y="511837"/>
                  </a:lnTo>
                  <a:cubicBezTo>
                    <a:pt x="246015" y="503795"/>
                    <a:pt x="182448" y="440228"/>
                    <a:pt x="174406" y="359859"/>
                  </a:cubicBezTo>
                  <a:lnTo>
                    <a:pt x="242696" y="359859"/>
                  </a:lnTo>
                  <a:lnTo>
                    <a:pt x="242696" y="326384"/>
                  </a:lnTo>
                  <a:lnTo>
                    <a:pt x="174406" y="326384"/>
                  </a:lnTo>
                  <a:cubicBezTo>
                    <a:pt x="182448" y="246015"/>
                    <a:pt x="246015" y="182448"/>
                    <a:pt x="326384" y="174406"/>
                  </a:cubicBezTo>
                  <a:lnTo>
                    <a:pt x="326384" y="242696"/>
                  </a:lnTo>
                  <a:lnTo>
                    <a:pt x="359859" y="242696"/>
                  </a:lnTo>
                  <a:lnTo>
                    <a:pt x="359859" y="174406"/>
                  </a:lnTo>
                  <a:cubicBezTo>
                    <a:pt x="440228" y="182448"/>
                    <a:pt x="503794" y="246015"/>
                    <a:pt x="511837" y="326384"/>
                  </a:cubicBezTo>
                  <a:lnTo>
                    <a:pt x="443547" y="326384"/>
                  </a:lnTo>
                  <a:lnTo>
                    <a:pt x="443547" y="359859"/>
                  </a:lnTo>
                  <a:close/>
                  <a:moveTo>
                    <a:pt x="326384" y="100426"/>
                  </a:moveTo>
                  <a:lnTo>
                    <a:pt x="326384" y="140847"/>
                  </a:lnTo>
                  <a:cubicBezTo>
                    <a:pt x="227543" y="149149"/>
                    <a:pt x="149110" y="227546"/>
                    <a:pt x="140763" y="326384"/>
                  </a:cubicBezTo>
                  <a:lnTo>
                    <a:pt x="100426" y="326384"/>
                  </a:lnTo>
                  <a:cubicBezTo>
                    <a:pt x="109032" y="205335"/>
                    <a:pt x="205335" y="109032"/>
                    <a:pt x="326384" y="100426"/>
                  </a:cubicBezTo>
                  <a:close/>
                  <a:moveTo>
                    <a:pt x="100426" y="359859"/>
                  </a:moveTo>
                  <a:lnTo>
                    <a:pt x="140847" y="359859"/>
                  </a:lnTo>
                  <a:cubicBezTo>
                    <a:pt x="149149" y="458700"/>
                    <a:pt x="227546" y="537133"/>
                    <a:pt x="326384" y="545479"/>
                  </a:cubicBezTo>
                  <a:lnTo>
                    <a:pt x="326384" y="585817"/>
                  </a:lnTo>
                  <a:cubicBezTo>
                    <a:pt x="205335" y="577210"/>
                    <a:pt x="109032" y="480908"/>
                    <a:pt x="100426" y="359859"/>
                  </a:cubicBezTo>
                  <a:close/>
                  <a:moveTo>
                    <a:pt x="359859" y="585817"/>
                  </a:moveTo>
                  <a:lnTo>
                    <a:pt x="359859" y="545479"/>
                  </a:lnTo>
                  <a:cubicBezTo>
                    <a:pt x="458729" y="537172"/>
                    <a:pt x="537172" y="458729"/>
                    <a:pt x="545479" y="359859"/>
                  </a:cubicBezTo>
                  <a:lnTo>
                    <a:pt x="585817" y="359859"/>
                  </a:lnTo>
                  <a:cubicBezTo>
                    <a:pt x="577210" y="480908"/>
                    <a:pt x="480908" y="577210"/>
                    <a:pt x="359859" y="585817"/>
                  </a:cubicBezTo>
                  <a:close/>
                  <a:moveTo>
                    <a:pt x="545479" y="326384"/>
                  </a:moveTo>
                  <a:cubicBezTo>
                    <a:pt x="537172" y="227514"/>
                    <a:pt x="458729" y="149071"/>
                    <a:pt x="359859" y="140763"/>
                  </a:cubicBezTo>
                  <a:lnTo>
                    <a:pt x="359859" y="100426"/>
                  </a:lnTo>
                  <a:cubicBezTo>
                    <a:pt x="480908" y="109032"/>
                    <a:pt x="577210" y="205335"/>
                    <a:pt x="585817" y="326384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9" name="Graphic 3" descr="Lightbulb">
            <a:extLst>
              <a:ext uri="{FF2B5EF4-FFF2-40B4-BE49-F238E27FC236}">
                <a16:creationId xmlns:a16="http://schemas.microsoft.com/office/drawing/2014/main" id="{8DE4F18C-8D7A-4D94-BEB6-11790D004D8A}"/>
              </a:ext>
            </a:extLst>
          </p:cNvPr>
          <p:cNvGrpSpPr/>
          <p:nvPr/>
        </p:nvGrpSpPr>
        <p:grpSpPr>
          <a:xfrm>
            <a:off x="236479" y="5379171"/>
            <a:ext cx="803406" cy="803406"/>
            <a:chOff x="236479" y="5379171"/>
            <a:chExt cx="803406" cy="80340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78C106B-E4D3-4FD0-BC5E-8E3E208BC0F7}"/>
                </a:ext>
              </a:extLst>
            </p:cNvPr>
            <p:cNvSpPr/>
            <p:nvPr/>
          </p:nvSpPr>
          <p:spPr>
            <a:xfrm>
              <a:off x="529387" y="5914775"/>
              <a:ext cx="217589" cy="50212"/>
            </a:xfrm>
            <a:custGeom>
              <a:avLst/>
              <a:gdLst>
                <a:gd name="connsiteX0" fmla="*/ 25106 w 217589"/>
                <a:gd name="connsiteY0" fmla="*/ 0 h 50212"/>
                <a:gd name="connsiteX1" fmla="*/ 192483 w 217589"/>
                <a:gd name="connsiteY1" fmla="*/ 0 h 50212"/>
                <a:gd name="connsiteX2" fmla="*/ 217589 w 217589"/>
                <a:gd name="connsiteY2" fmla="*/ 25106 h 50212"/>
                <a:gd name="connsiteX3" fmla="*/ 192483 w 217589"/>
                <a:gd name="connsiteY3" fmla="*/ 50213 h 50212"/>
                <a:gd name="connsiteX4" fmla="*/ 25106 w 217589"/>
                <a:gd name="connsiteY4" fmla="*/ 50213 h 50212"/>
                <a:gd name="connsiteX5" fmla="*/ 0 w 217589"/>
                <a:gd name="connsiteY5" fmla="*/ 25106 h 50212"/>
                <a:gd name="connsiteX6" fmla="*/ 25106 w 217589"/>
                <a:gd name="connsiteY6" fmla="*/ 0 h 50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589" h="50212">
                  <a:moveTo>
                    <a:pt x="25106" y="0"/>
                  </a:moveTo>
                  <a:lnTo>
                    <a:pt x="192483" y="0"/>
                  </a:lnTo>
                  <a:cubicBezTo>
                    <a:pt x="206710" y="0"/>
                    <a:pt x="217589" y="10879"/>
                    <a:pt x="217589" y="25106"/>
                  </a:cubicBezTo>
                  <a:cubicBezTo>
                    <a:pt x="217589" y="39333"/>
                    <a:pt x="206710" y="50213"/>
                    <a:pt x="192483" y="50213"/>
                  </a:cubicBezTo>
                  <a:lnTo>
                    <a:pt x="25106" y="50213"/>
                  </a:lnTo>
                  <a:cubicBezTo>
                    <a:pt x="10879" y="50213"/>
                    <a:pt x="0" y="39333"/>
                    <a:pt x="0" y="25106"/>
                  </a:cubicBezTo>
                  <a:cubicBezTo>
                    <a:pt x="0" y="10879"/>
                    <a:pt x="10879" y="0"/>
                    <a:pt x="25106" y="0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2B3E879-AABC-4350-BD86-DB910755ACBE}"/>
                </a:ext>
              </a:extLst>
            </p:cNvPr>
            <p:cNvSpPr/>
            <p:nvPr/>
          </p:nvSpPr>
          <p:spPr>
            <a:xfrm>
              <a:off x="529387" y="5998463"/>
              <a:ext cx="217589" cy="50212"/>
            </a:xfrm>
            <a:custGeom>
              <a:avLst/>
              <a:gdLst>
                <a:gd name="connsiteX0" fmla="*/ 25106 w 217589"/>
                <a:gd name="connsiteY0" fmla="*/ 0 h 50212"/>
                <a:gd name="connsiteX1" fmla="*/ 192483 w 217589"/>
                <a:gd name="connsiteY1" fmla="*/ 0 h 50212"/>
                <a:gd name="connsiteX2" fmla="*/ 217589 w 217589"/>
                <a:gd name="connsiteY2" fmla="*/ 25106 h 50212"/>
                <a:gd name="connsiteX3" fmla="*/ 192483 w 217589"/>
                <a:gd name="connsiteY3" fmla="*/ 50213 h 50212"/>
                <a:gd name="connsiteX4" fmla="*/ 25106 w 217589"/>
                <a:gd name="connsiteY4" fmla="*/ 50213 h 50212"/>
                <a:gd name="connsiteX5" fmla="*/ 0 w 217589"/>
                <a:gd name="connsiteY5" fmla="*/ 25106 h 50212"/>
                <a:gd name="connsiteX6" fmla="*/ 25106 w 217589"/>
                <a:gd name="connsiteY6" fmla="*/ 0 h 50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589" h="50212">
                  <a:moveTo>
                    <a:pt x="25106" y="0"/>
                  </a:moveTo>
                  <a:lnTo>
                    <a:pt x="192483" y="0"/>
                  </a:lnTo>
                  <a:cubicBezTo>
                    <a:pt x="206710" y="0"/>
                    <a:pt x="217589" y="10879"/>
                    <a:pt x="217589" y="25106"/>
                  </a:cubicBezTo>
                  <a:cubicBezTo>
                    <a:pt x="217589" y="39333"/>
                    <a:pt x="206710" y="50213"/>
                    <a:pt x="192483" y="50213"/>
                  </a:cubicBezTo>
                  <a:lnTo>
                    <a:pt x="25106" y="50213"/>
                  </a:lnTo>
                  <a:cubicBezTo>
                    <a:pt x="10879" y="50213"/>
                    <a:pt x="0" y="39333"/>
                    <a:pt x="0" y="25106"/>
                  </a:cubicBezTo>
                  <a:cubicBezTo>
                    <a:pt x="0" y="10879"/>
                    <a:pt x="10879" y="0"/>
                    <a:pt x="25106" y="0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653FDEE-DEB1-4F75-88FA-D411CF4B68A5}"/>
                </a:ext>
              </a:extLst>
            </p:cNvPr>
            <p:cNvSpPr/>
            <p:nvPr/>
          </p:nvSpPr>
          <p:spPr>
            <a:xfrm>
              <a:off x="583784" y="6082151"/>
              <a:ext cx="108794" cy="50212"/>
            </a:xfrm>
            <a:custGeom>
              <a:avLst/>
              <a:gdLst>
                <a:gd name="connsiteX0" fmla="*/ 0 w 108794"/>
                <a:gd name="connsiteY0" fmla="*/ 0 h 50212"/>
                <a:gd name="connsiteX1" fmla="*/ 54397 w 108794"/>
                <a:gd name="connsiteY1" fmla="*/ 50213 h 50212"/>
                <a:gd name="connsiteX2" fmla="*/ 108795 w 108794"/>
                <a:gd name="connsiteY2" fmla="*/ 0 h 50212"/>
                <a:gd name="connsiteX3" fmla="*/ 0 w 108794"/>
                <a:gd name="connsiteY3" fmla="*/ 0 h 50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794" h="50212">
                  <a:moveTo>
                    <a:pt x="0" y="0"/>
                  </a:moveTo>
                  <a:cubicBezTo>
                    <a:pt x="2511" y="28454"/>
                    <a:pt x="25943" y="50213"/>
                    <a:pt x="54397" y="50213"/>
                  </a:cubicBezTo>
                  <a:cubicBezTo>
                    <a:pt x="82851" y="50213"/>
                    <a:pt x="106284" y="28454"/>
                    <a:pt x="10879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AD84F846-C9E0-4478-B78C-D33A52BB2B08}"/>
                </a:ext>
              </a:extLst>
            </p:cNvPr>
            <p:cNvSpPr/>
            <p:nvPr/>
          </p:nvSpPr>
          <p:spPr>
            <a:xfrm>
              <a:off x="420592" y="5429383"/>
              <a:ext cx="435178" cy="451915"/>
            </a:xfrm>
            <a:custGeom>
              <a:avLst/>
              <a:gdLst>
                <a:gd name="connsiteX0" fmla="*/ 217589 w 435178"/>
                <a:gd name="connsiteY0" fmla="*/ 0 h 451915"/>
                <a:gd name="connsiteX1" fmla="*/ 217589 w 435178"/>
                <a:gd name="connsiteY1" fmla="*/ 0 h 451915"/>
                <a:gd name="connsiteX2" fmla="*/ 217589 w 435178"/>
                <a:gd name="connsiteY2" fmla="*/ 0 h 451915"/>
                <a:gd name="connsiteX3" fmla="*/ 0 w 435178"/>
                <a:gd name="connsiteY3" fmla="*/ 215078 h 451915"/>
                <a:gd name="connsiteX4" fmla="*/ 0 w 435178"/>
                <a:gd name="connsiteY4" fmla="*/ 222610 h 451915"/>
                <a:gd name="connsiteX5" fmla="*/ 15064 w 435178"/>
                <a:gd name="connsiteY5" fmla="*/ 297930 h 451915"/>
                <a:gd name="connsiteX6" fmla="*/ 52724 w 435178"/>
                <a:gd name="connsiteY6" fmla="*/ 359859 h 451915"/>
                <a:gd name="connsiteX7" fmla="*/ 103773 w 435178"/>
                <a:gd name="connsiteY7" fmla="*/ 442710 h 451915"/>
                <a:gd name="connsiteX8" fmla="*/ 118837 w 435178"/>
                <a:gd name="connsiteY8" fmla="*/ 451916 h 451915"/>
                <a:gd name="connsiteX9" fmla="*/ 316341 w 435178"/>
                <a:gd name="connsiteY9" fmla="*/ 451916 h 451915"/>
                <a:gd name="connsiteX10" fmla="*/ 331405 w 435178"/>
                <a:gd name="connsiteY10" fmla="*/ 442710 h 451915"/>
                <a:gd name="connsiteX11" fmla="*/ 382455 w 435178"/>
                <a:gd name="connsiteY11" fmla="*/ 359859 h 451915"/>
                <a:gd name="connsiteX12" fmla="*/ 420114 w 435178"/>
                <a:gd name="connsiteY12" fmla="*/ 297930 h 451915"/>
                <a:gd name="connsiteX13" fmla="*/ 435178 w 435178"/>
                <a:gd name="connsiteY13" fmla="*/ 222610 h 451915"/>
                <a:gd name="connsiteX14" fmla="*/ 435178 w 435178"/>
                <a:gd name="connsiteY14" fmla="*/ 215078 h 451915"/>
                <a:gd name="connsiteX15" fmla="*/ 217589 w 435178"/>
                <a:gd name="connsiteY15" fmla="*/ 0 h 451915"/>
                <a:gd name="connsiteX16" fmla="*/ 384965 w 435178"/>
                <a:gd name="connsiteY16" fmla="*/ 221774 h 451915"/>
                <a:gd name="connsiteX17" fmla="*/ 373249 w 435178"/>
                <a:gd name="connsiteY17" fmla="*/ 280355 h 451915"/>
                <a:gd name="connsiteX18" fmla="*/ 344795 w 435178"/>
                <a:gd name="connsiteY18" fmla="*/ 326384 h 451915"/>
                <a:gd name="connsiteX19" fmla="*/ 296256 w 435178"/>
                <a:gd name="connsiteY19" fmla="*/ 401703 h 451915"/>
                <a:gd name="connsiteX20" fmla="*/ 217589 w 435178"/>
                <a:gd name="connsiteY20" fmla="*/ 401703 h 451915"/>
                <a:gd name="connsiteX21" fmla="*/ 139759 w 435178"/>
                <a:gd name="connsiteY21" fmla="*/ 401703 h 451915"/>
                <a:gd name="connsiteX22" fmla="*/ 91220 w 435178"/>
                <a:gd name="connsiteY22" fmla="*/ 326384 h 451915"/>
                <a:gd name="connsiteX23" fmla="*/ 62766 w 435178"/>
                <a:gd name="connsiteY23" fmla="*/ 280355 h 451915"/>
                <a:gd name="connsiteX24" fmla="*/ 51050 w 435178"/>
                <a:gd name="connsiteY24" fmla="*/ 221774 h 451915"/>
                <a:gd name="connsiteX25" fmla="*/ 51050 w 435178"/>
                <a:gd name="connsiteY25" fmla="*/ 215078 h 451915"/>
                <a:gd name="connsiteX26" fmla="*/ 218426 w 435178"/>
                <a:gd name="connsiteY26" fmla="*/ 49376 h 451915"/>
                <a:gd name="connsiteX27" fmla="*/ 218426 w 435178"/>
                <a:gd name="connsiteY27" fmla="*/ 49376 h 451915"/>
                <a:gd name="connsiteX28" fmla="*/ 218426 w 435178"/>
                <a:gd name="connsiteY28" fmla="*/ 49376 h 451915"/>
                <a:gd name="connsiteX29" fmla="*/ 218426 w 435178"/>
                <a:gd name="connsiteY29" fmla="*/ 49376 h 451915"/>
                <a:gd name="connsiteX30" fmla="*/ 218426 w 435178"/>
                <a:gd name="connsiteY30" fmla="*/ 49376 h 451915"/>
                <a:gd name="connsiteX31" fmla="*/ 218426 w 435178"/>
                <a:gd name="connsiteY31" fmla="*/ 49376 h 451915"/>
                <a:gd name="connsiteX32" fmla="*/ 218426 w 435178"/>
                <a:gd name="connsiteY32" fmla="*/ 49376 h 451915"/>
                <a:gd name="connsiteX33" fmla="*/ 385802 w 435178"/>
                <a:gd name="connsiteY33" fmla="*/ 215078 h 451915"/>
                <a:gd name="connsiteX34" fmla="*/ 385802 w 435178"/>
                <a:gd name="connsiteY34" fmla="*/ 221774 h 451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35178" h="451915">
                  <a:moveTo>
                    <a:pt x="217589" y="0"/>
                  </a:moveTo>
                  <a:cubicBezTo>
                    <a:pt x="217589" y="0"/>
                    <a:pt x="217589" y="0"/>
                    <a:pt x="217589" y="0"/>
                  </a:cubicBezTo>
                  <a:cubicBezTo>
                    <a:pt x="217589" y="0"/>
                    <a:pt x="217589" y="0"/>
                    <a:pt x="217589" y="0"/>
                  </a:cubicBezTo>
                  <a:cubicBezTo>
                    <a:pt x="98752" y="837"/>
                    <a:pt x="2511" y="96241"/>
                    <a:pt x="0" y="215078"/>
                  </a:cubicBezTo>
                  <a:lnTo>
                    <a:pt x="0" y="222610"/>
                  </a:lnTo>
                  <a:cubicBezTo>
                    <a:pt x="837" y="248554"/>
                    <a:pt x="5858" y="273660"/>
                    <a:pt x="15064" y="297930"/>
                  </a:cubicBezTo>
                  <a:cubicBezTo>
                    <a:pt x="24270" y="320526"/>
                    <a:pt x="36823" y="341448"/>
                    <a:pt x="52724" y="359859"/>
                  </a:cubicBezTo>
                  <a:cubicBezTo>
                    <a:pt x="72809" y="381618"/>
                    <a:pt x="94568" y="424299"/>
                    <a:pt x="103773" y="442710"/>
                  </a:cubicBezTo>
                  <a:cubicBezTo>
                    <a:pt x="106284" y="448568"/>
                    <a:pt x="112142" y="451916"/>
                    <a:pt x="118837" y="451916"/>
                  </a:cubicBezTo>
                  <a:lnTo>
                    <a:pt x="316341" y="451916"/>
                  </a:lnTo>
                  <a:cubicBezTo>
                    <a:pt x="323036" y="451916"/>
                    <a:pt x="328894" y="448568"/>
                    <a:pt x="331405" y="442710"/>
                  </a:cubicBezTo>
                  <a:cubicBezTo>
                    <a:pt x="340611" y="424299"/>
                    <a:pt x="362370" y="381618"/>
                    <a:pt x="382455" y="359859"/>
                  </a:cubicBezTo>
                  <a:cubicBezTo>
                    <a:pt x="398355" y="341448"/>
                    <a:pt x="411746" y="320526"/>
                    <a:pt x="420114" y="297930"/>
                  </a:cubicBezTo>
                  <a:cubicBezTo>
                    <a:pt x="429320" y="273660"/>
                    <a:pt x="434341" y="248554"/>
                    <a:pt x="435178" y="222610"/>
                  </a:cubicBezTo>
                  <a:lnTo>
                    <a:pt x="435178" y="215078"/>
                  </a:lnTo>
                  <a:cubicBezTo>
                    <a:pt x="432668" y="96241"/>
                    <a:pt x="336426" y="837"/>
                    <a:pt x="217589" y="0"/>
                  </a:cubicBezTo>
                  <a:close/>
                  <a:moveTo>
                    <a:pt x="384965" y="221774"/>
                  </a:moveTo>
                  <a:cubicBezTo>
                    <a:pt x="384129" y="241859"/>
                    <a:pt x="379944" y="261944"/>
                    <a:pt x="373249" y="280355"/>
                  </a:cubicBezTo>
                  <a:cubicBezTo>
                    <a:pt x="366554" y="297093"/>
                    <a:pt x="357348" y="312994"/>
                    <a:pt x="344795" y="326384"/>
                  </a:cubicBezTo>
                  <a:cubicBezTo>
                    <a:pt x="325547" y="349816"/>
                    <a:pt x="308809" y="374923"/>
                    <a:pt x="296256" y="401703"/>
                  </a:cubicBezTo>
                  <a:lnTo>
                    <a:pt x="217589" y="401703"/>
                  </a:lnTo>
                  <a:lnTo>
                    <a:pt x="139759" y="401703"/>
                  </a:lnTo>
                  <a:cubicBezTo>
                    <a:pt x="126369" y="374923"/>
                    <a:pt x="109631" y="349816"/>
                    <a:pt x="91220" y="326384"/>
                  </a:cubicBezTo>
                  <a:cubicBezTo>
                    <a:pt x="79504" y="312994"/>
                    <a:pt x="69461" y="297093"/>
                    <a:pt x="62766" y="280355"/>
                  </a:cubicBezTo>
                  <a:cubicBezTo>
                    <a:pt x="55234" y="261944"/>
                    <a:pt x="51887" y="241859"/>
                    <a:pt x="51050" y="221774"/>
                  </a:cubicBezTo>
                  <a:lnTo>
                    <a:pt x="51050" y="215078"/>
                  </a:lnTo>
                  <a:cubicBezTo>
                    <a:pt x="52724" y="123858"/>
                    <a:pt x="127206" y="50213"/>
                    <a:pt x="218426" y="49376"/>
                  </a:cubicBezTo>
                  <a:lnTo>
                    <a:pt x="218426" y="49376"/>
                  </a:lnTo>
                  <a:lnTo>
                    <a:pt x="218426" y="49376"/>
                  </a:lnTo>
                  <a:cubicBezTo>
                    <a:pt x="218426" y="49376"/>
                    <a:pt x="218426" y="49376"/>
                    <a:pt x="218426" y="49376"/>
                  </a:cubicBezTo>
                  <a:cubicBezTo>
                    <a:pt x="218426" y="49376"/>
                    <a:pt x="218426" y="49376"/>
                    <a:pt x="218426" y="49376"/>
                  </a:cubicBezTo>
                  <a:lnTo>
                    <a:pt x="218426" y="49376"/>
                  </a:lnTo>
                  <a:lnTo>
                    <a:pt x="218426" y="49376"/>
                  </a:lnTo>
                  <a:cubicBezTo>
                    <a:pt x="309646" y="50213"/>
                    <a:pt x="384129" y="123022"/>
                    <a:pt x="385802" y="215078"/>
                  </a:cubicBezTo>
                  <a:lnTo>
                    <a:pt x="385802" y="221774"/>
                  </a:ln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83563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8482</TotalTime>
  <Words>453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Blocks, Banners and Text – Slide Template</vt:lpstr>
      <vt:lpstr>3D Blocks, Banners and Text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Blocks, Banners and Text</dc:title>
  <dc:creator>PresentationGO.com</dc:creator>
  <dc:description>© Copyright PresentationGO.com</dc:description>
  <dcterms:created xsi:type="dcterms:W3CDTF">2014-11-26T05:14:11Z</dcterms:created>
  <dcterms:modified xsi:type="dcterms:W3CDTF">2019-10-14T16:57:20Z</dcterms:modified>
  <cp:category>Text &amp; Tables</cp:category>
</cp:coreProperties>
</file>