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15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95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AE366E1-95FF-4287-A0A8-6DBE6DAB991F}"/>
              </a:ext>
            </a:extLst>
          </p:cNvPr>
          <p:cNvSpPr/>
          <p:nvPr/>
        </p:nvSpPr>
        <p:spPr>
          <a:xfrm rot="20788111">
            <a:off x="-177049" y="4741447"/>
            <a:ext cx="7429555" cy="603504"/>
          </a:xfrm>
          <a:custGeom>
            <a:avLst/>
            <a:gdLst>
              <a:gd name="connsiteX0" fmla="*/ 7429555 w 7429555"/>
              <a:gd name="connsiteY0" fmla="*/ 0 h 603504"/>
              <a:gd name="connsiteX1" fmla="*/ 7429555 w 7429555"/>
              <a:gd name="connsiteY1" fmla="*/ 603504 h 603504"/>
              <a:gd name="connsiteX2" fmla="*/ 0 w 7429555"/>
              <a:gd name="connsiteY2" fmla="*/ 603504 h 603504"/>
              <a:gd name="connsiteX3" fmla="*/ 145239 w 7429555"/>
              <a:gd name="connsiteY3" fmla="*/ 0 h 60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29555" h="603504">
                <a:moveTo>
                  <a:pt x="7429555" y="0"/>
                </a:moveTo>
                <a:lnTo>
                  <a:pt x="7429555" y="603504"/>
                </a:lnTo>
                <a:lnTo>
                  <a:pt x="0" y="603504"/>
                </a:lnTo>
                <a:lnTo>
                  <a:pt x="14523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61000">
                <a:schemeClr val="accent6"/>
              </a:gs>
              <a:gs pos="97000">
                <a:schemeClr val="accent6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0737DC2-E697-4606-B376-4E8CD8964109}"/>
              </a:ext>
            </a:extLst>
          </p:cNvPr>
          <p:cNvSpPr/>
          <p:nvPr/>
        </p:nvSpPr>
        <p:spPr>
          <a:xfrm rot="20788111">
            <a:off x="-55650" y="5279345"/>
            <a:ext cx="8553967" cy="603504"/>
          </a:xfrm>
          <a:custGeom>
            <a:avLst/>
            <a:gdLst>
              <a:gd name="connsiteX0" fmla="*/ 8553967 w 8553967"/>
              <a:gd name="connsiteY0" fmla="*/ 0 h 603504"/>
              <a:gd name="connsiteX1" fmla="*/ 8553967 w 8553967"/>
              <a:gd name="connsiteY1" fmla="*/ 603504 h 603504"/>
              <a:gd name="connsiteX2" fmla="*/ 2433078 w 8553967"/>
              <a:gd name="connsiteY2" fmla="*/ 603504 h 603504"/>
              <a:gd name="connsiteX3" fmla="*/ 0 w 8553967"/>
              <a:gd name="connsiteY3" fmla="*/ 17959 h 603504"/>
              <a:gd name="connsiteX4" fmla="*/ 4322 w 8553967"/>
              <a:gd name="connsiteY4" fmla="*/ 0 h 60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3967" h="603504">
                <a:moveTo>
                  <a:pt x="8553967" y="0"/>
                </a:moveTo>
                <a:lnTo>
                  <a:pt x="8553967" y="603504"/>
                </a:lnTo>
                <a:lnTo>
                  <a:pt x="2433078" y="603504"/>
                </a:lnTo>
                <a:lnTo>
                  <a:pt x="0" y="17959"/>
                </a:lnTo>
                <a:lnTo>
                  <a:pt x="432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/>
              </a:gs>
              <a:gs pos="61000">
                <a:schemeClr val="accent5"/>
              </a:gs>
              <a:gs pos="97000">
                <a:schemeClr val="accent5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E84B39C-29BB-4D33-905C-2D797E13C0F5}"/>
              </a:ext>
            </a:extLst>
          </p:cNvPr>
          <p:cNvSpPr/>
          <p:nvPr/>
        </p:nvSpPr>
        <p:spPr>
          <a:xfrm rot="20788111">
            <a:off x="-138337" y="3630738"/>
            <a:ext cx="4895471" cy="601694"/>
          </a:xfrm>
          <a:custGeom>
            <a:avLst/>
            <a:gdLst>
              <a:gd name="connsiteX0" fmla="*/ 6527294 w 6527294"/>
              <a:gd name="connsiteY0" fmla="*/ 0 h 802259"/>
              <a:gd name="connsiteX1" fmla="*/ 6527294 w 6527294"/>
              <a:gd name="connsiteY1" fmla="*/ 802259 h 802259"/>
              <a:gd name="connsiteX2" fmla="*/ 0 w 6527294"/>
              <a:gd name="connsiteY2" fmla="*/ 802259 h 802259"/>
              <a:gd name="connsiteX3" fmla="*/ 193071 w 6527294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294" h="802259">
                <a:moveTo>
                  <a:pt x="6527294" y="0"/>
                </a:moveTo>
                <a:lnTo>
                  <a:pt x="6527294" y="802259"/>
                </a:lnTo>
                <a:lnTo>
                  <a:pt x="0" y="802259"/>
                </a:lnTo>
                <a:lnTo>
                  <a:pt x="19307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61000">
                <a:schemeClr val="accent2"/>
              </a:gs>
              <a:gs pos="97000">
                <a:schemeClr val="accent2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C10C599E-DC08-4712-BEBD-87FEC6DCA2E4}"/>
              </a:ext>
            </a:extLst>
          </p:cNvPr>
          <p:cNvSpPr/>
          <p:nvPr/>
        </p:nvSpPr>
        <p:spPr>
          <a:xfrm rot="20788111">
            <a:off x="-120775" y="3077730"/>
            <a:ext cx="3630140" cy="601694"/>
          </a:xfrm>
          <a:custGeom>
            <a:avLst/>
            <a:gdLst>
              <a:gd name="connsiteX0" fmla="*/ 4840187 w 4840187"/>
              <a:gd name="connsiteY0" fmla="*/ 0 h 802259"/>
              <a:gd name="connsiteX1" fmla="*/ 4840187 w 4840187"/>
              <a:gd name="connsiteY1" fmla="*/ 802259 h 802259"/>
              <a:gd name="connsiteX2" fmla="*/ 0 w 4840187"/>
              <a:gd name="connsiteY2" fmla="*/ 802259 h 802259"/>
              <a:gd name="connsiteX3" fmla="*/ 193072 w 4840187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0187" h="802259">
                <a:moveTo>
                  <a:pt x="4840187" y="0"/>
                </a:moveTo>
                <a:lnTo>
                  <a:pt x="4840187" y="802259"/>
                </a:lnTo>
                <a:lnTo>
                  <a:pt x="0" y="802259"/>
                </a:lnTo>
                <a:lnTo>
                  <a:pt x="193072" y="0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61000">
                <a:schemeClr val="tx2"/>
              </a:gs>
              <a:gs pos="97000">
                <a:schemeClr val="tx1"/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ABF17AA-5EE5-4BBA-9237-15EE77F5F388}"/>
              </a:ext>
            </a:extLst>
          </p:cNvPr>
          <p:cNvSpPr/>
          <p:nvPr/>
        </p:nvSpPr>
        <p:spPr>
          <a:xfrm rot="20788111">
            <a:off x="-155900" y="4186159"/>
            <a:ext cx="6160800" cy="601694"/>
          </a:xfrm>
          <a:custGeom>
            <a:avLst/>
            <a:gdLst>
              <a:gd name="connsiteX0" fmla="*/ 8214400 w 8214400"/>
              <a:gd name="connsiteY0" fmla="*/ 0 h 802259"/>
              <a:gd name="connsiteX1" fmla="*/ 8214400 w 8214400"/>
              <a:gd name="connsiteY1" fmla="*/ 802259 h 802259"/>
              <a:gd name="connsiteX2" fmla="*/ 0 w 8214400"/>
              <a:gd name="connsiteY2" fmla="*/ 802259 h 802259"/>
              <a:gd name="connsiteX3" fmla="*/ 193072 w 8214400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4400" h="802259">
                <a:moveTo>
                  <a:pt x="8214400" y="0"/>
                </a:moveTo>
                <a:lnTo>
                  <a:pt x="8214400" y="802259"/>
                </a:lnTo>
                <a:lnTo>
                  <a:pt x="0" y="802259"/>
                </a:lnTo>
                <a:lnTo>
                  <a:pt x="19307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61000">
                <a:schemeClr val="accent3"/>
              </a:gs>
              <a:gs pos="97000">
                <a:schemeClr val="accent3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Blocks and Text for PowerPoint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283959-CB21-49AF-874D-9FA8D1CD609A}"/>
              </a:ext>
            </a:extLst>
          </p:cNvPr>
          <p:cNvSpPr/>
          <p:nvPr/>
        </p:nvSpPr>
        <p:spPr>
          <a:xfrm>
            <a:off x="2253924" y="1958687"/>
            <a:ext cx="1495753" cy="1136073"/>
          </a:xfrm>
          <a:prstGeom prst="rect">
            <a:avLst/>
          </a:prstGeom>
          <a:solidFill>
            <a:schemeClr val="tx2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/>
              <a:t>01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D27001D-A00E-4256-822E-814C8955F872}"/>
              </a:ext>
            </a:extLst>
          </p:cNvPr>
          <p:cNvSpPr/>
          <p:nvPr/>
        </p:nvSpPr>
        <p:spPr>
          <a:xfrm>
            <a:off x="3484131" y="2366156"/>
            <a:ext cx="1495753" cy="1136073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A18C797-F8B0-448C-AD65-7EDBEC3728A5}"/>
              </a:ext>
            </a:extLst>
          </p:cNvPr>
          <p:cNvSpPr/>
          <p:nvPr/>
        </p:nvSpPr>
        <p:spPr>
          <a:xfrm>
            <a:off x="4714337" y="2773626"/>
            <a:ext cx="1495753" cy="1136073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1E9BA3-2B63-4835-92F5-DB5A63C38709}"/>
              </a:ext>
            </a:extLst>
          </p:cNvPr>
          <p:cNvSpPr/>
          <p:nvPr/>
        </p:nvSpPr>
        <p:spPr>
          <a:xfrm>
            <a:off x="5944543" y="3181096"/>
            <a:ext cx="1495753" cy="1136073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BF5CB13-CA15-4F46-8B6F-98CA0E8F077E}"/>
              </a:ext>
            </a:extLst>
          </p:cNvPr>
          <p:cNvSpPr/>
          <p:nvPr/>
        </p:nvSpPr>
        <p:spPr>
          <a:xfrm>
            <a:off x="7174749" y="3588566"/>
            <a:ext cx="1495753" cy="1136073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/>
              <a:t>05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1C9DF1-4A6D-4B46-AAEB-F1EF889C5B7A}"/>
              </a:ext>
            </a:extLst>
          </p:cNvPr>
          <p:cNvSpPr/>
          <p:nvPr/>
        </p:nvSpPr>
        <p:spPr>
          <a:xfrm rot="20760000">
            <a:off x="554531" y="3690504"/>
            <a:ext cx="34497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noProof="1"/>
              <a:t>Lorem ipsum dolor sit amet, nibh est. A magna maecenas, quam magna nec quis, lorem nunc.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526540-BFD7-4BA9-AF87-8585B585FB20}"/>
              </a:ext>
            </a:extLst>
          </p:cNvPr>
          <p:cNvSpPr/>
          <p:nvPr/>
        </p:nvSpPr>
        <p:spPr>
          <a:xfrm rot="20760000">
            <a:off x="1759244" y="4092007"/>
            <a:ext cx="34497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noProof="1"/>
              <a:t>Lorem ipsum dolor sit amet, nibh est. A magna maecenas, quam magna nec quis, lorem nunc.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175461-7E20-4F52-987A-DED967158E4E}"/>
              </a:ext>
            </a:extLst>
          </p:cNvPr>
          <p:cNvSpPr/>
          <p:nvPr/>
        </p:nvSpPr>
        <p:spPr>
          <a:xfrm rot="20760000">
            <a:off x="2944206" y="4520798"/>
            <a:ext cx="34497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noProof="1"/>
              <a:t>Lorem ipsum dolor sit amet, nibh est. A magna maecenas, quam magna nec quis, lorem nunc.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B3A04B-89D2-4A55-A5EF-B69229DBAAE3}"/>
              </a:ext>
            </a:extLst>
          </p:cNvPr>
          <p:cNvSpPr/>
          <p:nvPr/>
        </p:nvSpPr>
        <p:spPr>
          <a:xfrm rot="20760000">
            <a:off x="15412" y="3191365"/>
            <a:ext cx="287405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noProof="1">
                <a:solidFill>
                  <a:schemeClr val="bg1"/>
                </a:solidFill>
              </a:rPr>
              <a:t>Lorem ipsum dolor sit amet, nibh est. A magna maecenas, quam magna nec.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558754A-1E12-49D7-9FDD-B31C5ECE1027}"/>
              </a:ext>
            </a:extLst>
          </p:cNvPr>
          <p:cNvSpPr/>
          <p:nvPr/>
        </p:nvSpPr>
        <p:spPr>
          <a:xfrm rot="20760000">
            <a:off x="4109951" y="4946900"/>
            <a:ext cx="34497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189326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AE366E1-95FF-4287-A0A8-6DBE6DAB991F}"/>
              </a:ext>
            </a:extLst>
          </p:cNvPr>
          <p:cNvSpPr/>
          <p:nvPr/>
        </p:nvSpPr>
        <p:spPr>
          <a:xfrm rot="20788111">
            <a:off x="-177049" y="4741447"/>
            <a:ext cx="7429555" cy="603504"/>
          </a:xfrm>
          <a:custGeom>
            <a:avLst/>
            <a:gdLst>
              <a:gd name="connsiteX0" fmla="*/ 7429555 w 7429555"/>
              <a:gd name="connsiteY0" fmla="*/ 0 h 603504"/>
              <a:gd name="connsiteX1" fmla="*/ 7429555 w 7429555"/>
              <a:gd name="connsiteY1" fmla="*/ 603504 h 603504"/>
              <a:gd name="connsiteX2" fmla="*/ 0 w 7429555"/>
              <a:gd name="connsiteY2" fmla="*/ 603504 h 603504"/>
              <a:gd name="connsiteX3" fmla="*/ 145239 w 7429555"/>
              <a:gd name="connsiteY3" fmla="*/ 0 h 60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29555" h="603504">
                <a:moveTo>
                  <a:pt x="7429555" y="0"/>
                </a:moveTo>
                <a:lnTo>
                  <a:pt x="7429555" y="603504"/>
                </a:lnTo>
                <a:lnTo>
                  <a:pt x="0" y="603504"/>
                </a:lnTo>
                <a:lnTo>
                  <a:pt x="145239" y="0"/>
                </a:ln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61000">
                <a:schemeClr val="accent6"/>
              </a:gs>
              <a:gs pos="97000">
                <a:schemeClr val="accent6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0737DC2-E697-4606-B376-4E8CD8964109}"/>
              </a:ext>
            </a:extLst>
          </p:cNvPr>
          <p:cNvSpPr/>
          <p:nvPr/>
        </p:nvSpPr>
        <p:spPr>
          <a:xfrm rot="20788111">
            <a:off x="-55650" y="5279345"/>
            <a:ext cx="8553967" cy="603504"/>
          </a:xfrm>
          <a:custGeom>
            <a:avLst/>
            <a:gdLst>
              <a:gd name="connsiteX0" fmla="*/ 8553967 w 8553967"/>
              <a:gd name="connsiteY0" fmla="*/ 0 h 603504"/>
              <a:gd name="connsiteX1" fmla="*/ 8553967 w 8553967"/>
              <a:gd name="connsiteY1" fmla="*/ 603504 h 603504"/>
              <a:gd name="connsiteX2" fmla="*/ 2433078 w 8553967"/>
              <a:gd name="connsiteY2" fmla="*/ 603504 h 603504"/>
              <a:gd name="connsiteX3" fmla="*/ 0 w 8553967"/>
              <a:gd name="connsiteY3" fmla="*/ 17959 h 603504"/>
              <a:gd name="connsiteX4" fmla="*/ 4322 w 8553967"/>
              <a:gd name="connsiteY4" fmla="*/ 0 h 603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53967" h="603504">
                <a:moveTo>
                  <a:pt x="8553967" y="0"/>
                </a:moveTo>
                <a:lnTo>
                  <a:pt x="8553967" y="603504"/>
                </a:lnTo>
                <a:lnTo>
                  <a:pt x="2433078" y="603504"/>
                </a:lnTo>
                <a:lnTo>
                  <a:pt x="0" y="17959"/>
                </a:lnTo>
                <a:lnTo>
                  <a:pt x="432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5"/>
              </a:gs>
              <a:gs pos="61000">
                <a:schemeClr val="accent5"/>
              </a:gs>
              <a:gs pos="97000">
                <a:schemeClr val="accent5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E84B39C-29BB-4D33-905C-2D797E13C0F5}"/>
              </a:ext>
            </a:extLst>
          </p:cNvPr>
          <p:cNvSpPr/>
          <p:nvPr/>
        </p:nvSpPr>
        <p:spPr>
          <a:xfrm rot="20788111">
            <a:off x="-138337" y="3630738"/>
            <a:ext cx="4895471" cy="601694"/>
          </a:xfrm>
          <a:custGeom>
            <a:avLst/>
            <a:gdLst>
              <a:gd name="connsiteX0" fmla="*/ 6527294 w 6527294"/>
              <a:gd name="connsiteY0" fmla="*/ 0 h 802259"/>
              <a:gd name="connsiteX1" fmla="*/ 6527294 w 6527294"/>
              <a:gd name="connsiteY1" fmla="*/ 802259 h 802259"/>
              <a:gd name="connsiteX2" fmla="*/ 0 w 6527294"/>
              <a:gd name="connsiteY2" fmla="*/ 802259 h 802259"/>
              <a:gd name="connsiteX3" fmla="*/ 193071 w 6527294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7294" h="802259">
                <a:moveTo>
                  <a:pt x="6527294" y="0"/>
                </a:moveTo>
                <a:lnTo>
                  <a:pt x="6527294" y="802259"/>
                </a:lnTo>
                <a:lnTo>
                  <a:pt x="0" y="802259"/>
                </a:lnTo>
                <a:lnTo>
                  <a:pt x="193071" y="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61000">
                <a:schemeClr val="accent2"/>
              </a:gs>
              <a:gs pos="97000">
                <a:schemeClr val="accent2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C10C599E-DC08-4712-BEBD-87FEC6DCA2E4}"/>
              </a:ext>
            </a:extLst>
          </p:cNvPr>
          <p:cNvSpPr/>
          <p:nvPr/>
        </p:nvSpPr>
        <p:spPr>
          <a:xfrm rot="20788111">
            <a:off x="-120775" y="3077730"/>
            <a:ext cx="3630140" cy="601694"/>
          </a:xfrm>
          <a:custGeom>
            <a:avLst/>
            <a:gdLst>
              <a:gd name="connsiteX0" fmla="*/ 4840187 w 4840187"/>
              <a:gd name="connsiteY0" fmla="*/ 0 h 802259"/>
              <a:gd name="connsiteX1" fmla="*/ 4840187 w 4840187"/>
              <a:gd name="connsiteY1" fmla="*/ 802259 h 802259"/>
              <a:gd name="connsiteX2" fmla="*/ 0 w 4840187"/>
              <a:gd name="connsiteY2" fmla="*/ 802259 h 802259"/>
              <a:gd name="connsiteX3" fmla="*/ 193072 w 4840187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0187" h="802259">
                <a:moveTo>
                  <a:pt x="4840187" y="0"/>
                </a:moveTo>
                <a:lnTo>
                  <a:pt x="4840187" y="802259"/>
                </a:lnTo>
                <a:lnTo>
                  <a:pt x="0" y="802259"/>
                </a:lnTo>
                <a:lnTo>
                  <a:pt x="19307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/>
              </a:gs>
              <a:gs pos="61000">
                <a:schemeClr val="accent4"/>
              </a:gs>
              <a:gs pos="97000">
                <a:schemeClr val="accent4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0ABF17AA-5EE5-4BBA-9237-15EE77F5F388}"/>
              </a:ext>
            </a:extLst>
          </p:cNvPr>
          <p:cNvSpPr/>
          <p:nvPr/>
        </p:nvSpPr>
        <p:spPr>
          <a:xfrm rot="20788111">
            <a:off x="-155900" y="4186159"/>
            <a:ext cx="6160800" cy="601694"/>
          </a:xfrm>
          <a:custGeom>
            <a:avLst/>
            <a:gdLst>
              <a:gd name="connsiteX0" fmla="*/ 8214400 w 8214400"/>
              <a:gd name="connsiteY0" fmla="*/ 0 h 802259"/>
              <a:gd name="connsiteX1" fmla="*/ 8214400 w 8214400"/>
              <a:gd name="connsiteY1" fmla="*/ 802259 h 802259"/>
              <a:gd name="connsiteX2" fmla="*/ 0 w 8214400"/>
              <a:gd name="connsiteY2" fmla="*/ 802259 h 802259"/>
              <a:gd name="connsiteX3" fmla="*/ 193072 w 8214400"/>
              <a:gd name="connsiteY3" fmla="*/ 0 h 80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4400" h="802259">
                <a:moveTo>
                  <a:pt x="8214400" y="0"/>
                </a:moveTo>
                <a:lnTo>
                  <a:pt x="8214400" y="802259"/>
                </a:lnTo>
                <a:lnTo>
                  <a:pt x="0" y="802259"/>
                </a:lnTo>
                <a:lnTo>
                  <a:pt x="193072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/>
              </a:gs>
              <a:gs pos="61000">
                <a:schemeClr val="accent3"/>
              </a:gs>
              <a:gs pos="97000">
                <a:schemeClr val="accent3">
                  <a:lumMod val="50000"/>
                </a:schemeClr>
              </a:gs>
            </a:gsLst>
            <a:lin ang="18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Blocks and Text for PowerPoint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283959-CB21-49AF-874D-9FA8D1CD609A}"/>
              </a:ext>
            </a:extLst>
          </p:cNvPr>
          <p:cNvSpPr/>
          <p:nvPr/>
        </p:nvSpPr>
        <p:spPr>
          <a:xfrm>
            <a:off x="2253924" y="1958687"/>
            <a:ext cx="1495753" cy="1136073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D27001D-A00E-4256-822E-814C8955F872}"/>
              </a:ext>
            </a:extLst>
          </p:cNvPr>
          <p:cNvSpPr/>
          <p:nvPr/>
        </p:nvSpPr>
        <p:spPr>
          <a:xfrm>
            <a:off x="3484131" y="2366156"/>
            <a:ext cx="1495753" cy="1136073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A18C797-F8B0-448C-AD65-7EDBEC3728A5}"/>
              </a:ext>
            </a:extLst>
          </p:cNvPr>
          <p:cNvSpPr/>
          <p:nvPr/>
        </p:nvSpPr>
        <p:spPr>
          <a:xfrm>
            <a:off x="4714337" y="2773626"/>
            <a:ext cx="1495753" cy="1136073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1E9BA3-2B63-4835-92F5-DB5A63C38709}"/>
              </a:ext>
            </a:extLst>
          </p:cNvPr>
          <p:cNvSpPr/>
          <p:nvPr/>
        </p:nvSpPr>
        <p:spPr>
          <a:xfrm>
            <a:off x="5944543" y="3181096"/>
            <a:ext cx="1495753" cy="1136073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BF5CB13-CA15-4F46-8B6F-98CA0E8F077E}"/>
              </a:ext>
            </a:extLst>
          </p:cNvPr>
          <p:cNvSpPr/>
          <p:nvPr/>
        </p:nvSpPr>
        <p:spPr>
          <a:xfrm>
            <a:off x="7174749" y="3588566"/>
            <a:ext cx="1495753" cy="1136073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LeftDown">
              <a:rot lat="1200001" lon="2700000" rev="0"/>
            </a:camera>
            <a:lightRig rig="threePt" dir="t"/>
          </a:scene3d>
          <a:sp3d extrusionH="514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/>
              <a:t>05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1C9DF1-4A6D-4B46-AAEB-F1EF889C5B7A}"/>
              </a:ext>
            </a:extLst>
          </p:cNvPr>
          <p:cNvSpPr/>
          <p:nvPr/>
        </p:nvSpPr>
        <p:spPr>
          <a:xfrm rot="20760000">
            <a:off x="554531" y="3690504"/>
            <a:ext cx="34497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noProof="1"/>
              <a:t>Lorem ipsum dolor sit amet, nibh est. A magna maecenas, quam magna nec quis, lorem nunc.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9526540-BFD7-4BA9-AF87-8585B585FB20}"/>
              </a:ext>
            </a:extLst>
          </p:cNvPr>
          <p:cNvSpPr/>
          <p:nvPr/>
        </p:nvSpPr>
        <p:spPr>
          <a:xfrm rot="20760000">
            <a:off x="1759244" y="4092007"/>
            <a:ext cx="34497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noProof="1"/>
              <a:t>Lorem ipsum dolor sit amet, nibh est. A magna maecenas, quam magna nec quis, lorem nunc.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2175461-7E20-4F52-987A-DED967158E4E}"/>
              </a:ext>
            </a:extLst>
          </p:cNvPr>
          <p:cNvSpPr/>
          <p:nvPr/>
        </p:nvSpPr>
        <p:spPr>
          <a:xfrm rot="20760000">
            <a:off x="2944206" y="4520798"/>
            <a:ext cx="34497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noProof="1"/>
              <a:t>Lorem ipsum dolor sit amet, nibh est. A magna maecenas, quam magna nec quis, lorem nunc.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B3A04B-89D2-4A55-A5EF-B69229DBAAE3}"/>
              </a:ext>
            </a:extLst>
          </p:cNvPr>
          <p:cNvSpPr/>
          <p:nvPr/>
        </p:nvSpPr>
        <p:spPr>
          <a:xfrm rot="20760000">
            <a:off x="15412" y="3191365"/>
            <a:ext cx="287405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noProof="1"/>
              <a:t>Lorem ipsum dolor sit amet, nibh est. A magna maecenas, quam magna nec.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558754A-1E12-49D7-9FDD-B31C5ECE1027}"/>
              </a:ext>
            </a:extLst>
          </p:cNvPr>
          <p:cNvSpPr/>
          <p:nvPr/>
        </p:nvSpPr>
        <p:spPr>
          <a:xfrm rot="20760000">
            <a:off x="4109951" y="4946900"/>
            <a:ext cx="344977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noProof="1">
                <a:solidFill>
                  <a:schemeClr val="bg1"/>
                </a:solidFill>
              </a:rPr>
              <a:t>Lorem ipsum dolor sit amet, nibh est. A magna maecenas, quam magna nec quis, lorem nunc. </a:t>
            </a:r>
          </a:p>
        </p:txBody>
      </p:sp>
    </p:spTree>
    <p:extLst>
      <p:ext uri="{BB962C8B-B14F-4D97-AF65-F5344CB8AC3E}">
        <p14:creationId xmlns:p14="http://schemas.microsoft.com/office/powerpoint/2010/main" val="92452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260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Blocks and Text for PowerPoint</vt:lpstr>
      <vt:lpstr>3D Blocks and Text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Blocks and Text for PowerPoint</dc:title>
  <dc:creator>PresentationGO.com</dc:creator>
  <dc:description>© Copyright PresentationGO.com</dc:description>
  <dcterms:created xsi:type="dcterms:W3CDTF">2014-11-26T05:14:11Z</dcterms:created>
  <dcterms:modified xsi:type="dcterms:W3CDTF">2019-02-20T19:18:43Z</dcterms:modified>
  <cp:category>Text &amp; Tables</cp:category>
</cp:coreProperties>
</file>