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15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53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E84B39C-29BB-4D33-905C-2D797E13C0F5}"/>
              </a:ext>
            </a:extLst>
          </p:cNvPr>
          <p:cNvSpPr/>
          <p:nvPr/>
        </p:nvSpPr>
        <p:spPr>
          <a:xfrm rot="20788111">
            <a:off x="-184449" y="3697983"/>
            <a:ext cx="6527294" cy="802259"/>
          </a:xfrm>
          <a:custGeom>
            <a:avLst/>
            <a:gdLst>
              <a:gd name="connsiteX0" fmla="*/ 6527294 w 6527294"/>
              <a:gd name="connsiteY0" fmla="*/ 0 h 802259"/>
              <a:gd name="connsiteX1" fmla="*/ 6527294 w 6527294"/>
              <a:gd name="connsiteY1" fmla="*/ 802259 h 802259"/>
              <a:gd name="connsiteX2" fmla="*/ 0 w 6527294"/>
              <a:gd name="connsiteY2" fmla="*/ 802259 h 802259"/>
              <a:gd name="connsiteX3" fmla="*/ 193071 w 6527294"/>
              <a:gd name="connsiteY3" fmla="*/ 0 h 8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7294" h="802259">
                <a:moveTo>
                  <a:pt x="6527294" y="0"/>
                </a:moveTo>
                <a:lnTo>
                  <a:pt x="6527294" y="802259"/>
                </a:lnTo>
                <a:lnTo>
                  <a:pt x="0" y="802259"/>
                </a:lnTo>
                <a:lnTo>
                  <a:pt x="19307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61000">
                <a:schemeClr val="accent2"/>
              </a:gs>
              <a:gs pos="97000">
                <a:schemeClr val="accent2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C10C599E-DC08-4712-BEBD-87FEC6DCA2E4}"/>
              </a:ext>
            </a:extLst>
          </p:cNvPr>
          <p:cNvSpPr/>
          <p:nvPr/>
        </p:nvSpPr>
        <p:spPr>
          <a:xfrm rot="20788111">
            <a:off x="-161034" y="2960639"/>
            <a:ext cx="4840187" cy="802259"/>
          </a:xfrm>
          <a:custGeom>
            <a:avLst/>
            <a:gdLst>
              <a:gd name="connsiteX0" fmla="*/ 4840187 w 4840187"/>
              <a:gd name="connsiteY0" fmla="*/ 0 h 802259"/>
              <a:gd name="connsiteX1" fmla="*/ 4840187 w 4840187"/>
              <a:gd name="connsiteY1" fmla="*/ 802259 h 802259"/>
              <a:gd name="connsiteX2" fmla="*/ 0 w 4840187"/>
              <a:gd name="connsiteY2" fmla="*/ 802259 h 802259"/>
              <a:gd name="connsiteX3" fmla="*/ 193072 w 4840187"/>
              <a:gd name="connsiteY3" fmla="*/ 0 h 8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0187" h="802259">
                <a:moveTo>
                  <a:pt x="4840187" y="0"/>
                </a:moveTo>
                <a:lnTo>
                  <a:pt x="4840187" y="802259"/>
                </a:lnTo>
                <a:lnTo>
                  <a:pt x="0" y="802259"/>
                </a:lnTo>
                <a:lnTo>
                  <a:pt x="193072" y="0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61000">
                <a:schemeClr val="tx2"/>
              </a:gs>
              <a:gs pos="97000">
                <a:schemeClr val="tx1"/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ABF17AA-5EE5-4BBA-9237-15EE77F5F388}"/>
              </a:ext>
            </a:extLst>
          </p:cNvPr>
          <p:cNvSpPr/>
          <p:nvPr/>
        </p:nvSpPr>
        <p:spPr>
          <a:xfrm rot="20788111">
            <a:off x="-207866" y="4438545"/>
            <a:ext cx="8214400" cy="802259"/>
          </a:xfrm>
          <a:custGeom>
            <a:avLst/>
            <a:gdLst>
              <a:gd name="connsiteX0" fmla="*/ 8214400 w 8214400"/>
              <a:gd name="connsiteY0" fmla="*/ 0 h 802259"/>
              <a:gd name="connsiteX1" fmla="*/ 8214400 w 8214400"/>
              <a:gd name="connsiteY1" fmla="*/ 802259 h 802259"/>
              <a:gd name="connsiteX2" fmla="*/ 0 w 8214400"/>
              <a:gd name="connsiteY2" fmla="*/ 802259 h 802259"/>
              <a:gd name="connsiteX3" fmla="*/ 193072 w 8214400"/>
              <a:gd name="connsiteY3" fmla="*/ 0 h 8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14400" h="802259">
                <a:moveTo>
                  <a:pt x="8214400" y="0"/>
                </a:moveTo>
                <a:lnTo>
                  <a:pt x="8214400" y="802259"/>
                </a:lnTo>
                <a:lnTo>
                  <a:pt x="0" y="802259"/>
                </a:lnTo>
                <a:lnTo>
                  <a:pt x="19307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61000">
                <a:schemeClr val="accent3"/>
              </a:gs>
              <a:gs pos="97000">
                <a:schemeClr val="accent3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695697B6-D46E-482E-86E1-D454D25DBA1E}"/>
              </a:ext>
            </a:extLst>
          </p:cNvPr>
          <p:cNvSpPr/>
          <p:nvPr/>
        </p:nvSpPr>
        <p:spPr>
          <a:xfrm rot="20788111">
            <a:off x="-41615" y="5155928"/>
            <a:ext cx="9709170" cy="802259"/>
          </a:xfrm>
          <a:custGeom>
            <a:avLst/>
            <a:gdLst>
              <a:gd name="connsiteX0" fmla="*/ 9709170 w 9709170"/>
              <a:gd name="connsiteY0" fmla="*/ 0 h 802259"/>
              <a:gd name="connsiteX1" fmla="*/ 9709170 w 9709170"/>
              <a:gd name="connsiteY1" fmla="*/ 802259 h 802259"/>
              <a:gd name="connsiteX2" fmla="*/ 3320869 w 9709170"/>
              <a:gd name="connsiteY2" fmla="*/ 802259 h 802259"/>
              <a:gd name="connsiteX3" fmla="*/ 0 w 9709170"/>
              <a:gd name="connsiteY3" fmla="*/ 3059 h 802259"/>
              <a:gd name="connsiteX4" fmla="*/ 736 w 9709170"/>
              <a:gd name="connsiteY4" fmla="*/ 0 h 8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09170" h="802259">
                <a:moveTo>
                  <a:pt x="9709170" y="0"/>
                </a:moveTo>
                <a:lnTo>
                  <a:pt x="9709170" y="802259"/>
                </a:lnTo>
                <a:lnTo>
                  <a:pt x="3320869" y="802259"/>
                </a:lnTo>
                <a:lnTo>
                  <a:pt x="0" y="3059"/>
                </a:lnTo>
                <a:lnTo>
                  <a:pt x="736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61000">
                <a:schemeClr val="accent6"/>
              </a:gs>
              <a:gs pos="97000">
                <a:schemeClr val="accent6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3EE1A88C-D68D-4492-975A-05E67EA12311}"/>
              </a:ext>
            </a:extLst>
          </p:cNvPr>
          <p:cNvSpPr/>
          <p:nvPr/>
        </p:nvSpPr>
        <p:spPr>
          <a:xfrm rot="20788111">
            <a:off x="3869590" y="5428316"/>
            <a:ext cx="7406278" cy="802259"/>
          </a:xfrm>
          <a:custGeom>
            <a:avLst/>
            <a:gdLst>
              <a:gd name="connsiteX0" fmla="*/ 7406278 w 7406278"/>
              <a:gd name="connsiteY0" fmla="*/ 0 h 802259"/>
              <a:gd name="connsiteX1" fmla="*/ 7406278 w 7406278"/>
              <a:gd name="connsiteY1" fmla="*/ 802259 h 802259"/>
              <a:gd name="connsiteX2" fmla="*/ 3333578 w 7406278"/>
              <a:gd name="connsiteY2" fmla="*/ 802259 h 802259"/>
              <a:gd name="connsiteX3" fmla="*/ 0 w 7406278"/>
              <a:gd name="connsiteY3" fmla="*/ 0 h 8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6278" h="802259">
                <a:moveTo>
                  <a:pt x="7406278" y="0"/>
                </a:moveTo>
                <a:lnTo>
                  <a:pt x="7406278" y="802259"/>
                </a:lnTo>
                <a:lnTo>
                  <a:pt x="3333578" y="80225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/>
              </a:gs>
              <a:gs pos="61000">
                <a:schemeClr val="accent5"/>
              </a:gs>
              <a:gs pos="97000">
                <a:schemeClr val="accent5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Blocks and Text for PowerPoint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283959-CB21-49AF-874D-9FA8D1CD609A}"/>
              </a:ext>
            </a:extLst>
          </p:cNvPr>
          <p:cNvSpPr/>
          <p:nvPr/>
        </p:nvSpPr>
        <p:spPr>
          <a:xfrm>
            <a:off x="3005232" y="1468582"/>
            <a:ext cx="1994337" cy="1514764"/>
          </a:xfrm>
          <a:prstGeom prst="rect">
            <a:avLst/>
          </a:prstGeom>
          <a:solidFill>
            <a:schemeClr val="tx2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01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D27001D-A00E-4256-822E-814C8955F872}"/>
              </a:ext>
            </a:extLst>
          </p:cNvPr>
          <p:cNvSpPr/>
          <p:nvPr/>
        </p:nvSpPr>
        <p:spPr>
          <a:xfrm>
            <a:off x="4645507" y="2011875"/>
            <a:ext cx="1994337" cy="1514764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A18C797-F8B0-448C-AD65-7EDBEC3728A5}"/>
              </a:ext>
            </a:extLst>
          </p:cNvPr>
          <p:cNvSpPr/>
          <p:nvPr/>
        </p:nvSpPr>
        <p:spPr>
          <a:xfrm>
            <a:off x="6285782" y="2555168"/>
            <a:ext cx="1994337" cy="1514764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1E9BA3-2B63-4835-92F5-DB5A63C38709}"/>
              </a:ext>
            </a:extLst>
          </p:cNvPr>
          <p:cNvSpPr/>
          <p:nvPr/>
        </p:nvSpPr>
        <p:spPr>
          <a:xfrm>
            <a:off x="7926057" y="3098461"/>
            <a:ext cx="1994337" cy="1514764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BF5CB13-CA15-4F46-8B6F-98CA0E8F077E}"/>
              </a:ext>
            </a:extLst>
          </p:cNvPr>
          <p:cNvSpPr/>
          <p:nvPr/>
        </p:nvSpPr>
        <p:spPr>
          <a:xfrm>
            <a:off x="9566331" y="3641754"/>
            <a:ext cx="1994337" cy="1514764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05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1C9DF1-4A6D-4B46-AAEB-F1EF889C5B7A}"/>
              </a:ext>
            </a:extLst>
          </p:cNvPr>
          <p:cNvSpPr/>
          <p:nvPr/>
        </p:nvSpPr>
        <p:spPr>
          <a:xfrm rot="20760000">
            <a:off x="739375" y="3793060"/>
            <a:ext cx="4599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noProof="1"/>
              <a:t>Lorem ipsum dolor sit amet, nibh est. A magna maecenas, quam magna nec quis, lorem nunc.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526540-BFD7-4BA9-AF87-8585B585FB20}"/>
              </a:ext>
            </a:extLst>
          </p:cNvPr>
          <p:cNvSpPr/>
          <p:nvPr/>
        </p:nvSpPr>
        <p:spPr>
          <a:xfrm rot="20760000">
            <a:off x="2345659" y="4328397"/>
            <a:ext cx="4599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noProof="1"/>
              <a:t>Lorem ipsum dolor sit amet, nibh est. A magna maecenas, quam magna nec quis, lorem nunc.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175461-7E20-4F52-987A-DED967158E4E}"/>
              </a:ext>
            </a:extLst>
          </p:cNvPr>
          <p:cNvSpPr/>
          <p:nvPr/>
        </p:nvSpPr>
        <p:spPr>
          <a:xfrm rot="20760000">
            <a:off x="3925608" y="4900119"/>
            <a:ext cx="4599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noProof="1"/>
              <a:t>Lorem ipsum dolor sit amet, nibh est. A magna maecenas, quam magna nec quis, lorem nunc.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2A17E-E52B-48A8-BC21-481514D3617F}"/>
              </a:ext>
            </a:extLst>
          </p:cNvPr>
          <p:cNvSpPr/>
          <p:nvPr/>
        </p:nvSpPr>
        <p:spPr>
          <a:xfrm rot="20760000">
            <a:off x="6571662" y="5280183"/>
            <a:ext cx="3832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noProof="1">
                <a:solidFill>
                  <a:schemeClr val="bg1"/>
                </a:solidFill>
              </a:rPr>
              <a:t>Lorem ipsum dolor sit amet, nibh est. A magna maecenas, quam magna nec.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B3A04B-89D2-4A55-A5EF-B69229DBAAE3}"/>
              </a:ext>
            </a:extLst>
          </p:cNvPr>
          <p:cNvSpPr/>
          <p:nvPr/>
        </p:nvSpPr>
        <p:spPr>
          <a:xfrm rot="20760000">
            <a:off x="20549" y="3127541"/>
            <a:ext cx="3832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noProof="1">
                <a:solidFill>
                  <a:schemeClr val="bg1"/>
                </a:solidFill>
              </a:rPr>
              <a:t>Lorem ipsum dolor sit amet, nibh est. A magna maecenas, quam magna nec. </a:t>
            </a:r>
          </a:p>
        </p:txBody>
      </p:sp>
    </p:spTree>
    <p:extLst>
      <p:ext uri="{BB962C8B-B14F-4D97-AF65-F5344CB8AC3E}">
        <p14:creationId xmlns:p14="http://schemas.microsoft.com/office/powerpoint/2010/main" val="189326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E84B39C-29BB-4D33-905C-2D797E13C0F5}"/>
              </a:ext>
            </a:extLst>
          </p:cNvPr>
          <p:cNvSpPr/>
          <p:nvPr/>
        </p:nvSpPr>
        <p:spPr>
          <a:xfrm rot="20788111">
            <a:off x="-184449" y="3697983"/>
            <a:ext cx="6527294" cy="802259"/>
          </a:xfrm>
          <a:custGeom>
            <a:avLst/>
            <a:gdLst>
              <a:gd name="connsiteX0" fmla="*/ 6527294 w 6527294"/>
              <a:gd name="connsiteY0" fmla="*/ 0 h 802259"/>
              <a:gd name="connsiteX1" fmla="*/ 6527294 w 6527294"/>
              <a:gd name="connsiteY1" fmla="*/ 802259 h 802259"/>
              <a:gd name="connsiteX2" fmla="*/ 0 w 6527294"/>
              <a:gd name="connsiteY2" fmla="*/ 802259 h 802259"/>
              <a:gd name="connsiteX3" fmla="*/ 193071 w 6527294"/>
              <a:gd name="connsiteY3" fmla="*/ 0 h 8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7294" h="802259">
                <a:moveTo>
                  <a:pt x="6527294" y="0"/>
                </a:moveTo>
                <a:lnTo>
                  <a:pt x="6527294" y="802259"/>
                </a:lnTo>
                <a:lnTo>
                  <a:pt x="0" y="802259"/>
                </a:lnTo>
                <a:lnTo>
                  <a:pt x="19307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61000">
                <a:schemeClr val="accent2"/>
              </a:gs>
              <a:gs pos="97000">
                <a:schemeClr val="accent2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C10C599E-DC08-4712-BEBD-87FEC6DCA2E4}"/>
              </a:ext>
            </a:extLst>
          </p:cNvPr>
          <p:cNvSpPr/>
          <p:nvPr/>
        </p:nvSpPr>
        <p:spPr>
          <a:xfrm rot="20788111">
            <a:off x="-161034" y="2960639"/>
            <a:ext cx="4840187" cy="802259"/>
          </a:xfrm>
          <a:custGeom>
            <a:avLst/>
            <a:gdLst>
              <a:gd name="connsiteX0" fmla="*/ 4840187 w 4840187"/>
              <a:gd name="connsiteY0" fmla="*/ 0 h 802259"/>
              <a:gd name="connsiteX1" fmla="*/ 4840187 w 4840187"/>
              <a:gd name="connsiteY1" fmla="*/ 802259 h 802259"/>
              <a:gd name="connsiteX2" fmla="*/ 0 w 4840187"/>
              <a:gd name="connsiteY2" fmla="*/ 802259 h 802259"/>
              <a:gd name="connsiteX3" fmla="*/ 193072 w 4840187"/>
              <a:gd name="connsiteY3" fmla="*/ 0 h 8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0187" h="802259">
                <a:moveTo>
                  <a:pt x="4840187" y="0"/>
                </a:moveTo>
                <a:lnTo>
                  <a:pt x="4840187" y="802259"/>
                </a:lnTo>
                <a:lnTo>
                  <a:pt x="0" y="802259"/>
                </a:lnTo>
                <a:lnTo>
                  <a:pt x="19307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/>
              </a:gs>
              <a:gs pos="61000">
                <a:schemeClr val="accent4"/>
              </a:gs>
              <a:gs pos="97000">
                <a:schemeClr val="accent4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ABF17AA-5EE5-4BBA-9237-15EE77F5F388}"/>
              </a:ext>
            </a:extLst>
          </p:cNvPr>
          <p:cNvSpPr/>
          <p:nvPr/>
        </p:nvSpPr>
        <p:spPr>
          <a:xfrm rot="20788111">
            <a:off x="-207866" y="4438545"/>
            <a:ext cx="8214400" cy="802259"/>
          </a:xfrm>
          <a:custGeom>
            <a:avLst/>
            <a:gdLst>
              <a:gd name="connsiteX0" fmla="*/ 8214400 w 8214400"/>
              <a:gd name="connsiteY0" fmla="*/ 0 h 802259"/>
              <a:gd name="connsiteX1" fmla="*/ 8214400 w 8214400"/>
              <a:gd name="connsiteY1" fmla="*/ 802259 h 802259"/>
              <a:gd name="connsiteX2" fmla="*/ 0 w 8214400"/>
              <a:gd name="connsiteY2" fmla="*/ 802259 h 802259"/>
              <a:gd name="connsiteX3" fmla="*/ 193072 w 8214400"/>
              <a:gd name="connsiteY3" fmla="*/ 0 h 8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14400" h="802259">
                <a:moveTo>
                  <a:pt x="8214400" y="0"/>
                </a:moveTo>
                <a:lnTo>
                  <a:pt x="8214400" y="802259"/>
                </a:lnTo>
                <a:lnTo>
                  <a:pt x="0" y="802259"/>
                </a:lnTo>
                <a:lnTo>
                  <a:pt x="19307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61000">
                <a:schemeClr val="accent3"/>
              </a:gs>
              <a:gs pos="97000">
                <a:schemeClr val="accent3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695697B6-D46E-482E-86E1-D454D25DBA1E}"/>
              </a:ext>
            </a:extLst>
          </p:cNvPr>
          <p:cNvSpPr/>
          <p:nvPr/>
        </p:nvSpPr>
        <p:spPr>
          <a:xfrm rot="20788111">
            <a:off x="-41615" y="5155928"/>
            <a:ext cx="9709170" cy="802259"/>
          </a:xfrm>
          <a:custGeom>
            <a:avLst/>
            <a:gdLst>
              <a:gd name="connsiteX0" fmla="*/ 9709170 w 9709170"/>
              <a:gd name="connsiteY0" fmla="*/ 0 h 802259"/>
              <a:gd name="connsiteX1" fmla="*/ 9709170 w 9709170"/>
              <a:gd name="connsiteY1" fmla="*/ 802259 h 802259"/>
              <a:gd name="connsiteX2" fmla="*/ 3320869 w 9709170"/>
              <a:gd name="connsiteY2" fmla="*/ 802259 h 802259"/>
              <a:gd name="connsiteX3" fmla="*/ 0 w 9709170"/>
              <a:gd name="connsiteY3" fmla="*/ 3059 h 802259"/>
              <a:gd name="connsiteX4" fmla="*/ 736 w 9709170"/>
              <a:gd name="connsiteY4" fmla="*/ 0 h 8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09170" h="802259">
                <a:moveTo>
                  <a:pt x="9709170" y="0"/>
                </a:moveTo>
                <a:lnTo>
                  <a:pt x="9709170" y="802259"/>
                </a:lnTo>
                <a:lnTo>
                  <a:pt x="3320869" y="802259"/>
                </a:lnTo>
                <a:lnTo>
                  <a:pt x="0" y="3059"/>
                </a:lnTo>
                <a:lnTo>
                  <a:pt x="736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61000">
                <a:schemeClr val="accent6"/>
              </a:gs>
              <a:gs pos="97000">
                <a:schemeClr val="accent6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3EE1A88C-D68D-4492-975A-05E67EA12311}"/>
              </a:ext>
            </a:extLst>
          </p:cNvPr>
          <p:cNvSpPr/>
          <p:nvPr/>
        </p:nvSpPr>
        <p:spPr>
          <a:xfrm rot="20788111">
            <a:off x="3869590" y="5428316"/>
            <a:ext cx="7406278" cy="802259"/>
          </a:xfrm>
          <a:custGeom>
            <a:avLst/>
            <a:gdLst>
              <a:gd name="connsiteX0" fmla="*/ 7406278 w 7406278"/>
              <a:gd name="connsiteY0" fmla="*/ 0 h 802259"/>
              <a:gd name="connsiteX1" fmla="*/ 7406278 w 7406278"/>
              <a:gd name="connsiteY1" fmla="*/ 802259 h 802259"/>
              <a:gd name="connsiteX2" fmla="*/ 3333578 w 7406278"/>
              <a:gd name="connsiteY2" fmla="*/ 802259 h 802259"/>
              <a:gd name="connsiteX3" fmla="*/ 0 w 7406278"/>
              <a:gd name="connsiteY3" fmla="*/ 0 h 8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6278" h="802259">
                <a:moveTo>
                  <a:pt x="7406278" y="0"/>
                </a:moveTo>
                <a:lnTo>
                  <a:pt x="7406278" y="802259"/>
                </a:lnTo>
                <a:lnTo>
                  <a:pt x="3333578" y="80225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/>
              </a:gs>
              <a:gs pos="61000">
                <a:schemeClr val="accent5"/>
              </a:gs>
              <a:gs pos="97000">
                <a:schemeClr val="accent5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Blocks and Text for PowerPoint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283959-CB21-49AF-874D-9FA8D1CD609A}"/>
              </a:ext>
            </a:extLst>
          </p:cNvPr>
          <p:cNvSpPr/>
          <p:nvPr/>
        </p:nvSpPr>
        <p:spPr>
          <a:xfrm>
            <a:off x="3005232" y="1468582"/>
            <a:ext cx="1994337" cy="1514764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D27001D-A00E-4256-822E-814C8955F872}"/>
              </a:ext>
            </a:extLst>
          </p:cNvPr>
          <p:cNvSpPr/>
          <p:nvPr/>
        </p:nvSpPr>
        <p:spPr>
          <a:xfrm>
            <a:off x="4645507" y="2011875"/>
            <a:ext cx="1994337" cy="1514764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A18C797-F8B0-448C-AD65-7EDBEC3728A5}"/>
              </a:ext>
            </a:extLst>
          </p:cNvPr>
          <p:cNvSpPr/>
          <p:nvPr/>
        </p:nvSpPr>
        <p:spPr>
          <a:xfrm>
            <a:off x="6285782" y="2555168"/>
            <a:ext cx="1994337" cy="1514764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1E9BA3-2B63-4835-92F5-DB5A63C38709}"/>
              </a:ext>
            </a:extLst>
          </p:cNvPr>
          <p:cNvSpPr/>
          <p:nvPr/>
        </p:nvSpPr>
        <p:spPr>
          <a:xfrm>
            <a:off x="7926057" y="3098461"/>
            <a:ext cx="1994337" cy="1514764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BF5CB13-CA15-4F46-8B6F-98CA0E8F077E}"/>
              </a:ext>
            </a:extLst>
          </p:cNvPr>
          <p:cNvSpPr/>
          <p:nvPr/>
        </p:nvSpPr>
        <p:spPr>
          <a:xfrm>
            <a:off x="9566331" y="3641754"/>
            <a:ext cx="1994337" cy="1514764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05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1C9DF1-4A6D-4B46-AAEB-F1EF889C5B7A}"/>
              </a:ext>
            </a:extLst>
          </p:cNvPr>
          <p:cNvSpPr/>
          <p:nvPr/>
        </p:nvSpPr>
        <p:spPr>
          <a:xfrm rot="20760000">
            <a:off x="739375" y="3793060"/>
            <a:ext cx="4599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noProof="1"/>
              <a:t>Lorem ipsum dolor sit amet, nibh est. A magna maecenas, quam magna nec quis, lorem nunc.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526540-BFD7-4BA9-AF87-8585B585FB20}"/>
              </a:ext>
            </a:extLst>
          </p:cNvPr>
          <p:cNvSpPr/>
          <p:nvPr/>
        </p:nvSpPr>
        <p:spPr>
          <a:xfrm rot="20760000">
            <a:off x="2345659" y="4328397"/>
            <a:ext cx="4599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noProof="1"/>
              <a:t>Lorem ipsum dolor sit amet, nibh est. A magna maecenas, quam magna nec quis, lorem nunc.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175461-7E20-4F52-987A-DED967158E4E}"/>
              </a:ext>
            </a:extLst>
          </p:cNvPr>
          <p:cNvSpPr/>
          <p:nvPr/>
        </p:nvSpPr>
        <p:spPr>
          <a:xfrm rot="20760000">
            <a:off x="3925608" y="4900119"/>
            <a:ext cx="4599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noProof="1"/>
              <a:t>Lorem ipsum dolor sit amet, nibh est. A magna maecenas, quam magna nec quis, lorem nunc.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2A17E-E52B-48A8-BC21-481514D3617F}"/>
              </a:ext>
            </a:extLst>
          </p:cNvPr>
          <p:cNvSpPr/>
          <p:nvPr/>
        </p:nvSpPr>
        <p:spPr>
          <a:xfrm rot="20760000">
            <a:off x="6571662" y="5280183"/>
            <a:ext cx="3832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noProof="1">
                <a:solidFill>
                  <a:schemeClr val="bg1"/>
                </a:solidFill>
              </a:rPr>
              <a:t>Lorem ipsum dolor sit amet, nibh est. A magna maecenas, quam magna nec.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B3A04B-89D2-4A55-A5EF-B69229DBAAE3}"/>
              </a:ext>
            </a:extLst>
          </p:cNvPr>
          <p:cNvSpPr/>
          <p:nvPr/>
        </p:nvSpPr>
        <p:spPr>
          <a:xfrm rot="20760000">
            <a:off x="20549" y="3127541"/>
            <a:ext cx="3832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noProof="1"/>
              <a:t>Lorem ipsum dolor sit amet, nibh est. A magna maecenas, quam magna nec. </a:t>
            </a:r>
          </a:p>
        </p:txBody>
      </p:sp>
    </p:spTree>
    <p:extLst>
      <p:ext uri="{BB962C8B-B14F-4D97-AF65-F5344CB8AC3E}">
        <p14:creationId xmlns:p14="http://schemas.microsoft.com/office/powerpoint/2010/main" val="303619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252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Blocks and Text for PowerPoint</vt:lpstr>
      <vt:lpstr>3D Blocks and Text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Blocks and Text for PowerPoint</dc:title>
  <dc:creator>PresentationGO.com</dc:creator>
  <dc:description>© Copyright PresentationGO.com</dc:description>
  <dcterms:created xsi:type="dcterms:W3CDTF">2014-11-26T05:14:11Z</dcterms:created>
  <dcterms:modified xsi:type="dcterms:W3CDTF">2019-02-20T19:19:09Z</dcterms:modified>
  <cp:category>Text &amp; Tables</cp:category>
</cp:coreProperties>
</file>