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2" d="100"/>
          <a:sy n="102" d="100"/>
        </p:scale>
        <p:origin x="132" y="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42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Chevron Process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0CAC643-4FC2-42BF-9719-FD8B6C2577A0}"/>
              </a:ext>
            </a:extLst>
          </p:cNvPr>
          <p:cNvGrpSpPr/>
          <p:nvPr/>
        </p:nvGrpSpPr>
        <p:grpSpPr>
          <a:xfrm>
            <a:off x="9492085" y="3601780"/>
            <a:ext cx="2361678" cy="1474819"/>
            <a:chOff x="8921977" y="1466725"/>
            <a:chExt cx="2926080" cy="14748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DD18B54-7BD0-4E21-B81A-A9C806F5F54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84122AA-F6FA-4443-B536-637A587E516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2038678-DF98-4D9C-8BDE-AC855A69F350}"/>
              </a:ext>
            </a:extLst>
          </p:cNvPr>
          <p:cNvGrpSpPr/>
          <p:nvPr/>
        </p:nvGrpSpPr>
        <p:grpSpPr>
          <a:xfrm>
            <a:off x="338237" y="3601780"/>
            <a:ext cx="2361678" cy="1474819"/>
            <a:chOff x="332936" y="2627766"/>
            <a:chExt cx="2926080" cy="147481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93722EB-58AB-4212-A527-FC79D7EC888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6191BAF-80F3-4B71-A571-9871F163BE0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D5CB25C-1054-4E5D-B397-2242930D110F}"/>
              </a:ext>
            </a:extLst>
          </p:cNvPr>
          <p:cNvGrpSpPr/>
          <p:nvPr/>
        </p:nvGrpSpPr>
        <p:grpSpPr>
          <a:xfrm>
            <a:off x="9492085" y="1896686"/>
            <a:ext cx="2361678" cy="1474819"/>
            <a:chOff x="8921977" y="1466725"/>
            <a:chExt cx="2926080" cy="147481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AA4C36E-9B80-423A-A9D3-3786F9DB03B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9BC1FA4-D8B2-479E-8340-2C6CBE7D80C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F204F41-9BB3-44D9-A31C-ECC2AB019020}"/>
              </a:ext>
            </a:extLst>
          </p:cNvPr>
          <p:cNvGrpSpPr/>
          <p:nvPr/>
        </p:nvGrpSpPr>
        <p:grpSpPr>
          <a:xfrm>
            <a:off x="338237" y="1896686"/>
            <a:ext cx="2361678" cy="1474819"/>
            <a:chOff x="332936" y="2627766"/>
            <a:chExt cx="2926080" cy="147481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A4E3FFE-F7A9-4C8C-813F-178AF05E993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893714C-9033-4516-9AA4-F4A1ABFE8C4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170EC53-470A-4A87-B1BF-8CCA884346B0}"/>
              </a:ext>
            </a:extLst>
          </p:cNvPr>
          <p:cNvGrpSpPr/>
          <p:nvPr/>
        </p:nvGrpSpPr>
        <p:grpSpPr>
          <a:xfrm>
            <a:off x="2859301" y="1815021"/>
            <a:ext cx="6478160" cy="3575898"/>
            <a:chOff x="2859301" y="1815021"/>
            <a:chExt cx="6478160" cy="3575898"/>
          </a:xfrm>
        </p:grpSpPr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6548664C-27B7-4D2E-B67D-DD31DC0FE0F2}"/>
                </a:ext>
              </a:extLst>
            </p:cNvPr>
            <p:cNvSpPr/>
            <p:nvPr/>
          </p:nvSpPr>
          <p:spPr>
            <a:xfrm>
              <a:off x="2859301" y="2038164"/>
              <a:ext cx="1864864" cy="316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612" y="0"/>
                  </a:moveTo>
                  <a:lnTo>
                    <a:pt x="21600" y="10767"/>
                  </a:lnTo>
                  <a:lnTo>
                    <a:pt x="5945" y="21600"/>
                  </a:lnTo>
                  <a:lnTo>
                    <a:pt x="185" y="21448"/>
                  </a:lnTo>
                  <a:lnTo>
                    <a:pt x="10228" y="11420"/>
                  </a:lnTo>
                  <a:cubicBezTo>
                    <a:pt x="10338" y="11333"/>
                    <a:pt x="10375" y="11224"/>
                    <a:pt x="10449" y="11115"/>
                  </a:cubicBezTo>
                  <a:cubicBezTo>
                    <a:pt x="10486" y="11007"/>
                    <a:pt x="10523" y="10898"/>
                    <a:pt x="10523" y="10789"/>
                  </a:cubicBezTo>
                  <a:cubicBezTo>
                    <a:pt x="10523" y="10680"/>
                    <a:pt x="10486" y="10572"/>
                    <a:pt x="10449" y="10463"/>
                  </a:cubicBezTo>
                  <a:cubicBezTo>
                    <a:pt x="10412" y="10354"/>
                    <a:pt x="10338" y="10245"/>
                    <a:pt x="10228" y="10158"/>
                  </a:cubicBezTo>
                  <a:lnTo>
                    <a:pt x="0" y="174"/>
                  </a:lnTo>
                  <a:lnTo>
                    <a:pt x="5612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A22F3A87-AA5D-4731-8946-24A08E7C58FF}"/>
                </a:ext>
              </a:extLst>
            </p:cNvPr>
            <p:cNvSpPr/>
            <p:nvPr/>
          </p:nvSpPr>
          <p:spPr>
            <a:xfrm>
              <a:off x="3337473" y="2038164"/>
              <a:ext cx="1887178" cy="3168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385" y="522"/>
                  </a:moveTo>
                  <a:lnTo>
                    <a:pt x="0" y="0"/>
                  </a:lnTo>
                  <a:lnTo>
                    <a:pt x="15799" y="10778"/>
                  </a:lnTo>
                  <a:lnTo>
                    <a:pt x="328" y="21600"/>
                  </a:lnTo>
                  <a:lnTo>
                    <a:pt x="6677" y="20970"/>
                  </a:lnTo>
                  <a:lnTo>
                    <a:pt x="21600" y="1071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0E1999D4-A0C8-4FD4-A43E-758CA85C7DFF}"/>
                </a:ext>
              </a:extLst>
            </p:cNvPr>
            <p:cNvSpPr/>
            <p:nvPr/>
          </p:nvSpPr>
          <p:spPr>
            <a:xfrm>
              <a:off x="4057642" y="1974411"/>
              <a:ext cx="2014690" cy="3292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571" y="0"/>
                  </a:moveTo>
                  <a:lnTo>
                    <a:pt x="21600" y="10769"/>
                  </a:lnTo>
                  <a:lnTo>
                    <a:pt x="5878" y="21600"/>
                  </a:lnTo>
                  <a:lnTo>
                    <a:pt x="137" y="21433"/>
                  </a:lnTo>
                  <a:lnTo>
                    <a:pt x="10185" y="11438"/>
                  </a:lnTo>
                  <a:cubicBezTo>
                    <a:pt x="10287" y="11354"/>
                    <a:pt x="10356" y="11250"/>
                    <a:pt x="10390" y="11145"/>
                  </a:cubicBezTo>
                  <a:cubicBezTo>
                    <a:pt x="10424" y="11040"/>
                    <a:pt x="10458" y="10936"/>
                    <a:pt x="10458" y="10810"/>
                  </a:cubicBezTo>
                  <a:cubicBezTo>
                    <a:pt x="10458" y="10706"/>
                    <a:pt x="10424" y="10580"/>
                    <a:pt x="10390" y="10476"/>
                  </a:cubicBezTo>
                  <a:cubicBezTo>
                    <a:pt x="10356" y="10371"/>
                    <a:pt x="10253" y="10267"/>
                    <a:pt x="10185" y="10183"/>
                  </a:cubicBezTo>
                  <a:lnTo>
                    <a:pt x="0" y="209"/>
                  </a:lnTo>
                  <a:lnTo>
                    <a:pt x="5571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93707447-14BD-462C-B268-073668FD3C5C}"/>
                </a:ext>
              </a:extLst>
            </p:cNvPr>
            <p:cNvSpPr/>
            <p:nvPr/>
          </p:nvSpPr>
          <p:spPr>
            <a:xfrm>
              <a:off x="4567687" y="1974411"/>
              <a:ext cx="1944561" cy="3292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701" y="523"/>
                  </a:moveTo>
                  <a:lnTo>
                    <a:pt x="0" y="0"/>
                  </a:lnTo>
                  <a:lnTo>
                    <a:pt x="16572" y="10769"/>
                  </a:lnTo>
                  <a:lnTo>
                    <a:pt x="319" y="21600"/>
                  </a:lnTo>
                  <a:lnTo>
                    <a:pt x="5984" y="20952"/>
                  </a:lnTo>
                  <a:lnTo>
                    <a:pt x="21600" y="1070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74C94E45-0CB9-4D7F-B0D6-48E844030515}"/>
                </a:ext>
              </a:extLst>
            </p:cNvPr>
            <p:cNvSpPr/>
            <p:nvPr/>
          </p:nvSpPr>
          <p:spPr>
            <a:xfrm>
              <a:off x="5313904" y="1878777"/>
              <a:ext cx="2186830" cy="342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573" y="0"/>
                  </a:moveTo>
                  <a:lnTo>
                    <a:pt x="21600" y="10770"/>
                  </a:lnTo>
                  <a:lnTo>
                    <a:pt x="5857" y="21600"/>
                  </a:lnTo>
                  <a:lnTo>
                    <a:pt x="94" y="21419"/>
                  </a:lnTo>
                  <a:lnTo>
                    <a:pt x="10170" y="11413"/>
                  </a:lnTo>
                  <a:cubicBezTo>
                    <a:pt x="10265" y="11312"/>
                    <a:pt x="10328" y="11212"/>
                    <a:pt x="10391" y="11111"/>
                  </a:cubicBezTo>
                  <a:cubicBezTo>
                    <a:pt x="10422" y="11011"/>
                    <a:pt x="10454" y="10890"/>
                    <a:pt x="10454" y="10790"/>
                  </a:cubicBezTo>
                  <a:cubicBezTo>
                    <a:pt x="10454" y="10689"/>
                    <a:pt x="10422" y="10569"/>
                    <a:pt x="10391" y="10468"/>
                  </a:cubicBezTo>
                  <a:cubicBezTo>
                    <a:pt x="10328" y="10368"/>
                    <a:pt x="10265" y="10268"/>
                    <a:pt x="10170" y="10167"/>
                  </a:cubicBezTo>
                  <a:lnTo>
                    <a:pt x="0" y="201"/>
                  </a:lnTo>
                  <a:lnTo>
                    <a:pt x="5573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3C84780B-868E-490A-A398-9745E6FBA10E}"/>
                </a:ext>
              </a:extLst>
            </p:cNvPr>
            <p:cNvSpPr/>
            <p:nvPr/>
          </p:nvSpPr>
          <p:spPr>
            <a:xfrm>
              <a:off x="5877581" y="1878777"/>
              <a:ext cx="1982607" cy="342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64" y="543"/>
                  </a:moveTo>
                  <a:lnTo>
                    <a:pt x="0" y="0"/>
                  </a:lnTo>
                  <a:lnTo>
                    <a:pt x="17458" y="10770"/>
                  </a:lnTo>
                  <a:lnTo>
                    <a:pt x="308" y="21600"/>
                  </a:lnTo>
                  <a:lnTo>
                    <a:pt x="5237" y="20957"/>
                  </a:lnTo>
                  <a:lnTo>
                    <a:pt x="21600" y="1071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48CACAAE-BC2A-40A5-9C04-E99328110321}"/>
                </a:ext>
              </a:extLst>
            </p:cNvPr>
            <p:cNvSpPr/>
            <p:nvPr/>
          </p:nvSpPr>
          <p:spPr>
            <a:xfrm>
              <a:off x="6652781" y="1815021"/>
              <a:ext cx="2384474" cy="3573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602" y="0"/>
                  </a:moveTo>
                  <a:lnTo>
                    <a:pt x="21600" y="10771"/>
                  </a:lnTo>
                  <a:lnTo>
                    <a:pt x="5833" y="21600"/>
                  </a:lnTo>
                  <a:lnTo>
                    <a:pt x="116" y="21427"/>
                  </a:lnTo>
                  <a:lnTo>
                    <a:pt x="10165" y="11426"/>
                  </a:lnTo>
                  <a:cubicBezTo>
                    <a:pt x="10251" y="11330"/>
                    <a:pt x="10338" y="11234"/>
                    <a:pt x="10367" y="11118"/>
                  </a:cubicBezTo>
                  <a:cubicBezTo>
                    <a:pt x="10425" y="11002"/>
                    <a:pt x="10425" y="10906"/>
                    <a:pt x="10425" y="10790"/>
                  </a:cubicBezTo>
                  <a:cubicBezTo>
                    <a:pt x="10425" y="10675"/>
                    <a:pt x="10396" y="10578"/>
                    <a:pt x="10338" y="10463"/>
                  </a:cubicBezTo>
                  <a:cubicBezTo>
                    <a:pt x="10280" y="10347"/>
                    <a:pt x="10222" y="10251"/>
                    <a:pt x="10136" y="10155"/>
                  </a:cubicBezTo>
                  <a:lnTo>
                    <a:pt x="0" y="193"/>
                  </a:lnTo>
                  <a:lnTo>
                    <a:pt x="5602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F3A90949-2CFB-4B31-8BF4-05285A0A6285}"/>
                </a:ext>
              </a:extLst>
            </p:cNvPr>
            <p:cNvSpPr/>
            <p:nvPr/>
          </p:nvSpPr>
          <p:spPr>
            <a:xfrm>
              <a:off x="7265393" y="1817402"/>
              <a:ext cx="2072068" cy="3573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121" y="578"/>
                  </a:moveTo>
                  <a:lnTo>
                    <a:pt x="0" y="0"/>
                  </a:lnTo>
                  <a:lnTo>
                    <a:pt x="18410" y="10771"/>
                  </a:lnTo>
                  <a:lnTo>
                    <a:pt x="266" y="21600"/>
                  </a:lnTo>
                  <a:lnTo>
                    <a:pt x="4386" y="20926"/>
                  </a:lnTo>
                  <a:lnTo>
                    <a:pt x="21600" y="107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1" name="Graphic 23" descr="Lightbulb">
            <a:extLst>
              <a:ext uri="{FF2B5EF4-FFF2-40B4-BE49-F238E27FC236}">
                <a16:creationId xmlns:a16="http://schemas.microsoft.com/office/drawing/2014/main" id="{44EE1A6E-64A3-4D5B-95FC-2DE441021746}"/>
              </a:ext>
            </a:extLst>
          </p:cNvPr>
          <p:cNvGrpSpPr/>
          <p:nvPr/>
        </p:nvGrpSpPr>
        <p:grpSpPr>
          <a:xfrm>
            <a:off x="3936560" y="3344745"/>
            <a:ext cx="273241" cy="441386"/>
            <a:chOff x="4224233" y="3299334"/>
            <a:chExt cx="247650" cy="400047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325C22B3-9415-4DD8-990A-A47E7D6C4081}"/>
                </a:ext>
              </a:extLst>
            </p:cNvPr>
            <p:cNvSpPr/>
            <p:nvPr/>
          </p:nvSpPr>
          <p:spPr>
            <a:xfrm>
              <a:off x="4286137" y="3575553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58A3B52-F9BD-412D-AB93-642923DAB44B}"/>
                </a:ext>
              </a:extLst>
            </p:cNvPr>
            <p:cNvSpPr/>
            <p:nvPr/>
          </p:nvSpPr>
          <p:spPr>
            <a:xfrm>
              <a:off x="4286137" y="3623178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1B78C81-E224-4D42-AA87-27B2F4FBFA53}"/>
                </a:ext>
              </a:extLst>
            </p:cNvPr>
            <p:cNvSpPr/>
            <p:nvPr/>
          </p:nvSpPr>
          <p:spPr>
            <a:xfrm>
              <a:off x="4317093" y="3670806"/>
              <a:ext cx="61912" cy="28575"/>
            </a:xfrm>
            <a:custGeom>
              <a:avLst/>
              <a:gdLst>
                <a:gd name="connsiteX0" fmla="*/ 0 w 61912"/>
                <a:gd name="connsiteY0" fmla="*/ 0 h 28575"/>
                <a:gd name="connsiteX1" fmla="*/ 30956 w 61912"/>
                <a:gd name="connsiteY1" fmla="*/ 28575 h 28575"/>
                <a:gd name="connsiteX2" fmla="*/ 61913 w 61912"/>
                <a:gd name="connsiteY2" fmla="*/ 0 h 28575"/>
                <a:gd name="connsiteX3" fmla="*/ 0 w 61912"/>
                <a:gd name="connsiteY3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28575">
                  <a:moveTo>
                    <a:pt x="0" y="0"/>
                  </a:moveTo>
                  <a:cubicBezTo>
                    <a:pt x="1429" y="16193"/>
                    <a:pt x="14764" y="28575"/>
                    <a:pt x="30956" y="28575"/>
                  </a:cubicBezTo>
                  <a:cubicBezTo>
                    <a:pt x="47149" y="28575"/>
                    <a:pt x="60484" y="16193"/>
                    <a:pt x="6191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6B29DA0-599E-43A1-BC6A-A22957E3A7AF}"/>
                </a:ext>
              </a:extLst>
            </p:cNvPr>
            <p:cNvSpPr/>
            <p:nvPr/>
          </p:nvSpPr>
          <p:spPr>
            <a:xfrm>
              <a:off x="4224233" y="3299334"/>
              <a:ext cx="247650" cy="257175"/>
            </a:xfrm>
            <a:custGeom>
              <a:avLst/>
              <a:gdLst>
                <a:gd name="connsiteX0" fmla="*/ 123825 w 247650"/>
                <a:gd name="connsiteY0" fmla="*/ 0 h 257175"/>
                <a:gd name="connsiteX1" fmla="*/ 123825 w 247650"/>
                <a:gd name="connsiteY1" fmla="*/ 0 h 257175"/>
                <a:gd name="connsiteX2" fmla="*/ 123825 w 247650"/>
                <a:gd name="connsiteY2" fmla="*/ 0 h 257175"/>
                <a:gd name="connsiteX3" fmla="*/ 0 w 247650"/>
                <a:gd name="connsiteY3" fmla="*/ 122396 h 257175"/>
                <a:gd name="connsiteX4" fmla="*/ 0 w 247650"/>
                <a:gd name="connsiteY4" fmla="*/ 126682 h 257175"/>
                <a:gd name="connsiteX5" fmla="*/ 8572 w 247650"/>
                <a:gd name="connsiteY5" fmla="*/ 169545 h 257175"/>
                <a:gd name="connsiteX6" fmla="*/ 30004 w 247650"/>
                <a:gd name="connsiteY6" fmla="*/ 204788 h 257175"/>
                <a:gd name="connsiteX7" fmla="*/ 59055 w 247650"/>
                <a:gd name="connsiteY7" fmla="*/ 251936 h 257175"/>
                <a:gd name="connsiteX8" fmla="*/ 67628 w 247650"/>
                <a:gd name="connsiteY8" fmla="*/ 257175 h 257175"/>
                <a:gd name="connsiteX9" fmla="*/ 180023 w 247650"/>
                <a:gd name="connsiteY9" fmla="*/ 257175 h 257175"/>
                <a:gd name="connsiteX10" fmla="*/ 188595 w 247650"/>
                <a:gd name="connsiteY10" fmla="*/ 251936 h 257175"/>
                <a:gd name="connsiteX11" fmla="*/ 217646 w 247650"/>
                <a:gd name="connsiteY11" fmla="*/ 204788 h 257175"/>
                <a:gd name="connsiteX12" fmla="*/ 239077 w 247650"/>
                <a:gd name="connsiteY12" fmla="*/ 169545 h 257175"/>
                <a:gd name="connsiteX13" fmla="*/ 247650 w 247650"/>
                <a:gd name="connsiteY13" fmla="*/ 126682 h 257175"/>
                <a:gd name="connsiteX14" fmla="*/ 247650 w 247650"/>
                <a:gd name="connsiteY14" fmla="*/ 122396 h 257175"/>
                <a:gd name="connsiteX15" fmla="*/ 123825 w 247650"/>
                <a:gd name="connsiteY15" fmla="*/ 0 h 257175"/>
                <a:gd name="connsiteX16" fmla="*/ 219075 w 247650"/>
                <a:gd name="connsiteY16" fmla="*/ 126206 h 257175"/>
                <a:gd name="connsiteX17" fmla="*/ 212408 w 247650"/>
                <a:gd name="connsiteY17" fmla="*/ 159544 h 257175"/>
                <a:gd name="connsiteX18" fmla="*/ 196215 w 247650"/>
                <a:gd name="connsiteY18" fmla="*/ 185738 h 257175"/>
                <a:gd name="connsiteX19" fmla="*/ 168593 w 247650"/>
                <a:gd name="connsiteY19" fmla="*/ 228600 h 257175"/>
                <a:gd name="connsiteX20" fmla="*/ 123825 w 247650"/>
                <a:gd name="connsiteY20" fmla="*/ 228600 h 257175"/>
                <a:gd name="connsiteX21" fmla="*/ 79534 w 247650"/>
                <a:gd name="connsiteY21" fmla="*/ 228600 h 257175"/>
                <a:gd name="connsiteX22" fmla="*/ 51911 w 247650"/>
                <a:gd name="connsiteY22" fmla="*/ 185738 h 257175"/>
                <a:gd name="connsiteX23" fmla="*/ 35719 w 247650"/>
                <a:gd name="connsiteY23" fmla="*/ 159544 h 257175"/>
                <a:gd name="connsiteX24" fmla="*/ 29051 w 247650"/>
                <a:gd name="connsiteY24" fmla="*/ 126206 h 257175"/>
                <a:gd name="connsiteX25" fmla="*/ 29051 w 247650"/>
                <a:gd name="connsiteY25" fmla="*/ 122396 h 257175"/>
                <a:gd name="connsiteX26" fmla="*/ 124301 w 247650"/>
                <a:gd name="connsiteY26" fmla="*/ 28099 h 257175"/>
                <a:gd name="connsiteX27" fmla="*/ 124301 w 247650"/>
                <a:gd name="connsiteY27" fmla="*/ 28099 h 257175"/>
                <a:gd name="connsiteX28" fmla="*/ 124301 w 247650"/>
                <a:gd name="connsiteY28" fmla="*/ 28099 h 257175"/>
                <a:gd name="connsiteX29" fmla="*/ 124301 w 247650"/>
                <a:gd name="connsiteY29" fmla="*/ 28099 h 257175"/>
                <a:gd name="connsiteX30" fmla="*/ 124301 w 247650"/>
                <a:gd name="connsiteY30" fmla="*/ 28099 h 257175"/>
                <a:gd name="connsiteX31" fmla="*/ 124301 w 247650"/>
                <a:gd name="connsiteY31" fmla="*/ 28099 h 257175"/>
                <a:gd name="connsiteX32" fmla="*/ 124301 w 247650"/>
                <a:gd name="connsiteY32" fmla="*/ 28099 h 257175"/>
                <a:gd name="connsiteX33" fmla="*/ 219551 w 247650"/>
                <a:gd name="connsiteY33" fmla="*/ 122396 h 257175"/>
                <a:gd name="connsiteX34" fmla="*/ 219551 w 247650"/>
                <a:gd name="connsiteY34" fmla="*/ 126206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7650" h="257175">
                  <a:moveTo>
                    <a:pt x="123825" y="0"/>
                  </a:moveTo>
                  <a:cubicBezTo>
                    <a:pt x="123825" y="0"/>
                    <a:pt x="123825" y="0"/>
                    <a:pt x="123825" y="0"/>
                  </a:cubicBezTo>
                  <a:cubicBezTo>
                    <a:pt x="123825" y="0"/>
                    <a:pt x="123825" y="0"/>
                    <a:pt x="123825" y="0"/>
                  </a:cubicBezTo>
                  <a:cubicBezTo>
                    <a:pt x="56197" y="476"/>
                    <a:pt x="1429" y="54769"/>
                    <a:pt x="0" y="122396"/>
                  </a:cubicBezTo>
                  <a:lnTo>
                    <a:pt x="0" y="126682"/>
                  </a:lnTo>
                  <a:cubicBezTo>
                    <a:pt x="476" y="141446"/>
                    <a:pt x="3334" y="155734"/>
                    <a:pt x="8572" y="169545"/>
                  </a:cubicBezTo>
                  <a:cubicBezTo>
                    <a:pt x="13811" y="182404"/>
                    <a:pt x="20955" y="194310"/>
                    <a:pt x="30004" y="204788"/>
                  </a:cubicBezTo>
                  <a:cubicBezTo>
                    <a:pt x="41434" y="217170"/>
                    <a:pt x="53816" y="241459"/>
                    <a:pt x="59055" y="251936"/>
                  </a:cubicBezTo>
                  <a:cubicBezTo>
                    <a:pt x="60484" y="255270"/>
                    <a:pt x="63818" y="257175"/>
                    <a:pt x="67628" y="257175"/>
                  </a:cubicBezTo>
                  <a:lnTo>
                    <a:pt x="180023" y="257175"/>
                  </a:lnTo>
                  <a:cubicBezTo>
                    <a:pt x="183833" y="257175"/>
                    <a:pt x="187166" y="255270"/>
                    <a:pt x="188595" y="251936"/>
                  </a:cubicBezTo>
                  <a:cubicBezTo>
                    <a:pt x="193834" y="241459"/>
                    <a:pt x="206216" y="217170"/>
                    <a:pt x="217646" y="204788"/>
                  </a:cubicBezTo>
                  <a:cubicBezTo>
                    <a:pt x="226695" y="194310"/>
                    <a:pt x="234315" y="182404"/>
                    <a:pt x="239077" y="169545"/>
                  </a:cubicBezTo>
                  <a:cubicBezTo>
                    <a:pt x="244316" y="155734"/>
                    <a:pt x="247174" y="141446"/>
                    <a:pt x="247650" y="126682"/>
                  </a:cubicBezTo>
                  <a:lnTo>
                    <a:pt x="247650" y="122396"/>
                  </a:lnTo>
                  <a:cubicBezTo>
                    <a:pt x="246221" y="54769"/>
                    <a:pt x="191453" y="476"/>
                    <a:pt x="123825" y="0"/>
                  </a:cubicBezTo>
                  <a:close/>
                  <a:moveTo>
                    <a:pt x="219075" y="126206"/>
                  </a:moveTo>
                  <a:cubicBezTo>
                    <a:pt x="218599" y="137636"/>
                    <a:pt x="216218" y="149066"/>
                    <a:pt x="212408" y="159544"/>
                  </a:cubicBezTo>
                  <a:cubicBezTo>
                    <a:pt x="208598" y="169069"/>
                    <a:pt x="203359" y="178118"/>
                    <a:pt x="196215" y="185738"/>
                  </a:cubicBezTo>
                  <a:cubicBezTo>
                    <a:pt x="185261" y="199073"/>
                    <a:pt x="175736" y="213360"/>
                    <a:pt x="168593" y="228600"/>
                  </a:cubicBezTo>
                  <a:lnTo>
                    <a:pt x="123825" y="228600"/>
                  </a:lnTo>
                  <a:lnTo>
                    <a:pt x="79534" y="228600"/>
                  </a:lnTo>
                  <a:cubicBezTo>
                    <a:pt x="71914" y="213360"/>
                    <a:pt x="62389" y="199073"/>
                    <a:pt x="51911" y="185738"/>
                  </a:cubicBezTo>
                  <a:cubicBezTo>
                    <a:pt x="45244" y="178118"/>
                    <a:pt x="39529" y="169069"/>
                    <a:pt x="35719" y="159544"/>
                  </a:cubicBezTo>
                  <a:cubicBezTo>
                    <a:pt x="31433" y="149066"/>
                    <a:pt x="29528" y="137636"/>
                    <a:pt x="29051" y="126206"/>
                  </a:cubicBezTo>
                  <a:lnTo>
                    <a:pt x="29051" y="122396"/>
                  </a:lnTo>
                  <a:cubicBezTo>
                    <a:pt x="30004" y="70485"/>
                    <a:pt x="72390" y="28575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24301" y="28099"/>
                    <a:pt x="124301" y="28099"/>
                    <a:pt x="124301" y="28099"/>
                  </a:cubicBezTo>
                  <a:cubicBezTo>
                    <a:pt x="124301" y="28099"/>
                    <a:pt x="124301" y="28099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76213" y="28575"/>
                    <a:pt x="218599" y="70009"/>
                    <a:pt x="219551" y="122396"/>
                  </a:cubicBezTo>
                  <a:lnTo>
                    <a:pt x="219551" y="126206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6" name="Graphic 25" descr="Stopwatch">
            <a:extLst>
              <a:ext uri="{FF2B5EF4-FFF2-40B4-BE49-F238E27FC236}">
                <a16:creationId xmlns:a16="http://schemas.microsoft.com/office/drawing/2014/main" id="{142576E4-5A82-4D33-B58F-A67C992EE0A8}"/>
              </a:ext>
            </a:extLst>
          </p:cNvPr>
          <p:cNvGrpSpPr/>
          <p:nvPr/>
        </p:nvGrpSpPr>
        <p:grpSpPr>
          <a:xfrm>
            <a:off x="5176183" y="3319518"/>
            <a:ext cx="429153" cy="491489"/>
            <a:chOff x="5330673" y="3276474"/>
            <a:chExt cx="388960" cy="445458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09E9299D-1DCC-4F13-8C4F-F5AEF035FE34}"/>
                </a:ext>
              </a:extLst>
            </p:cNvPr>
            <p:cNvSpPr/>
            <p:nvPr/>
          </p:nvSpPr>
          <p:spPr>
            <a:xfrm>
              <a:off x="5513375" y="3402203"/>
              <a:ext cx="22860" cy="22860"/>
            </a:xfrm>
            <a:custGeom>
              <a:avLst/>
              <a:gdLst>
                <a:gd name="connsiteX0" fmla="*/ 22860 w 22860"/>
                <a:gd name="connsiteY0" fmla="*/ 11430 h 22860"/>
                <a:gd name="connsiteX1" fmla="*/ 11430 w 22860"/>
                <a:gd name="connsiteY1" fmla="*/ 22860 h 22860"/>
                <a:gd name="connsiteX2" fmla="*/ 0 w 22860"/>
                <a:gd name="connsiteY2" fmla="*/ 11430 h 22860"/>
                <a:gd name="connsiteX3" fmla="*/ 11430 w 22860"/>
                <a:gd name="connsiteY3" fmla="*/ 0 h 22860"/>
                <a:gd name="connsiteX4" fmla="*/ 22860 w 22860"/>
                <a:gd name="connsiteY4" fmla="*/ 1143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0" h="22860">
                  <a:moveTo>
                    <a:pt x="22860" y="11430"/>
                  </a:moveTo>
                  <a:cubicBezTo>
                    <a:pt x="22860" y="17743"/>
                    <a:pt x="17743" y="22860"/>
                    <a:pt x="11430" y="22860"/>
                  </a:cubicBezTo>
                  <a:cubicBezTo>
                    <a:pt x="5117" y="22860"/>
                    <a:pt x="0" y="17743"/>
                    <a:pt x="0" y="11430"/>
                  </a:cubicBezTo>
                  <a:cubicBezTo>
                    <a:pt x="0" y="5117"/>
                    <a:pt x="5117" y="0"/>
                    <a:pt x="11430" y="0"/>
                  </a:cubicBezTo>
                  <a:cubicBezTo>
                    <a:pt x="17743" y="0"/>
                    <a:pt x="22860" y="5117"/>
                    <a:pt x="22860" y="11430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5088DE22-A31B-4B1C-9856-AA872EEEDD97}"/>
                </a:ext>
              </a:extLst>
            </p:cNvPr>
            <p:cNvSpPr/>
            <p:nvPr/>
          </p:nvSpPr>
          <p:spPr>
            <a:xfrm>
              <a:off x="5513375" y="3630803"/>
              <a:ext cx="22860" cy="22860"/>
            </a:xfrm>
            <a:custGeom>
              <a:avLst/>
              <a:gdLst>
                <a:gd name="connsiteX0" fmla="*/ 22860 w 22860"/>
                <a:gd name="connsiteY0" fmla="*/ 11430 h 22860"/>
                <a:gd name="connsiteX1" fmla="*/ 11430 w 22860"/>
                <a:gd name="connsiteY1" fmla="*/ 22860 h 22860"/>
                <a:gd name="connsiteX2" fmla="*/ 0 w 22860"/>
                <a:gd name="connsiteY2" fmla="*/ 11430 h 22860"/>
                <a:gd name="connsiteX3" fmla="*/ 11430 w 22860"/>
                <a:gd name="connsiteY3" fmla="*/ 0 h 22860"/>
                <a:gd name="connsiteX4" fmla="*/ 22860 w 22860"/>
                <a:gd name="connsiteY4" fmla="*/ 1143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0" h="22860">
                  <a:moveTo>
                    <a:pt x="22860" y="11430"/>
                  </a:moveTo>
                  <a:cubicBezTo>
                    <a:pt x="22860" y="17743"/>
                    <a:pt x="17743" y="22860"/>
                    <a:pt x="11430" y="22860"/>
                  </a:cubicBezTo>
                  <a:cubicBezTo>
                    <a:pt x="5117" y="22860"/>
                    <a:pt x="0" y="17743"/>
                    <a:pt x="0" y="11430"/>
                  </a:cubicBezTo>
                  <a:cubicBezTo>
                    <a:pt x="0" y="5117"/>
                    <a:pt x="5117" y="0"/>
                    <a:pt x="11430" y="0"/>
                  </a:cubicBezTo>
                  <a:cubicBezTo>
                    <a:pt x="17743" y="0"/>
                    <a:pt x="22860" y="5117"/>
                    <a:pt x="22860" y="11430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21A6CF9-10EC-499F-8645-26734250349A}"/>
                </a:ext>
              </a:extLst>
            </p:cNvPr>
            <p:cNvSpPr/>
            <p:nvPr/>
          </p:nvSpPr>
          <p:spPr>
            <a:xfrm>
              <a:off x="5627674" y="3510788"/>
              <a:ext cx="22860" cy="22860"/>
            </a:xfrm>
            <a:custGeom>
              <a:avLst/>
              <a:gdLst>
                <a:gd name="connsiteX0" fmla="*/ 22860 w 22860"/>
                <a:gd name="connsiteY0" fmla="*/ 11430 h 22860"/>
                <a:gd name="connsiteX1" fmla="*/ 11430 w 22860"/>
                <a:gd name="connsiteY1" fmla="*/ 22860 h 22860"/>
                <a:gd name="connsiteX2" fmla="*/ 0 w 22860"/>
                <a:gd name="connsiteY2" fmla="*/ 11430 h 22860"/>
                <a:gd name="connsiteX3" fmla="*/ 11430 w 22860"/>
                <a:gd name="connsiteY3" fmla="*/ 0 h 22860"/>
                <a:gd name="connsiteX4" fmla="*/ 22860 w 22860"/>
                <a:gd name="connsiteY4" fmla="*/ 1143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0" h="22860">
                  <a:moveTo>
                    <a:pt x="22860" y="11430"/>
                  </a:moveTo>
                  <a:cubicBezTo>
                    <a:pt x="22860" y="17743"/>
                    <a:pt x="17743" y="22860"/>
                    <a:pt x="11430" y="22860"/>
                  </a:cubicBezTo>
                  <a:cubicBezTo>
                    <a:pt x="5117" y="22860"/>
                    <a:pt x="0" y="17743"/>
                    <a:pt x="0" y="11430"/>
                  </a:cubicBezTo>
                  <a:cubicBezTo>
                    <a:pt x="0" y="5117"/>
                    <a:pt x="5117" y="0"/>
                    <a:pt x="11430" y="0"/>
                  </a:cubicBezTo>
                  <a:cubicBezTo>
                    <a:pt x="17743" y="0"/>
                    <a:pt x="22860" y="5117"/>
                    <a:pt x="22860" y="11430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172E2EC5-643A-4017-A3B4-3DA99BDB80EF}"/>
                </a:ext>
              </a:extLst>
            </p:cNvPr>
            <p:cNvSpPr/>
            <p:nvPr/>
          </p:nvSpPr>
          <p:spPr>
            <a:xfrm>
              <a:off x="5399075" y="3510788"/>
              <a:ext cx="22860" cy="22860"/>
            </a:xfrm>
            <a:custGeom>
              <a:avLst/>
              <a:gdLst>
                <a:gd name="connsiteX0" fmla="*/ 22860 w 22860"/>
                <a:gd name="connsiteY0" fmla="*/ 11430 h 22860"/>
                <a:gd name="connsiteX1" fmla="*/ 11430 w 22860"/>
                <a:gd name="connsiteY1" fmla="*/ 22860 h 22860"/>
                <a:gd name="connsiteX2" fmla="*/ 0 w 22860"/>
                <a:gd name="connsiteY2" fmla="*/ 11430 h 22860"/>
                <a:gd name="connsiteX3" fmla="*/ 11430 w 22860"/>
                <a:gd name="connsiteY3" fmla="*/ 0 h 22860"/>
                <a:gd name="connsiteX4" fmla="*/ 22860 w 22860"/>
                <a:gd name="connsiteY4" fmla="*/ 1143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0" h="22860">
                  <a:moveTo>
                    <a:pt x="22860" y="11430"/>
                  </a:moveTo>
                  <a:cubicBezTo>
                    <a:pt x="22860" y="17743"/>
                    <a:pt x="17743" y="22860"/>
                    <a:pt x="11430" y="22860"/>
                  </a:cubicBezTo>
                  <a:cubicBezTo>
                    <a:pt x="5117" y="22860"/>
                    <a:pt x="0" y="17743"/>
                    <a:pt x="0" y="11430"/>
                  </a:cubicBezTo>
                  <a:cubicBezTo>
                    <a:pt x="0" y="5117"/>
                    <a:pt x="5117" y="0"/>
                    <a:pt x="11430" y="0"/>
                  </a:cubicBezTo>
                  <a:cubicBezTo>
                    <a:pt x="17743" y="0"/>
                    <a:pt x="22860" y="5117"/>
                    <a:pt x="22860" y="11430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0E0C5513-1C0A-4349-AF51-936F890568B7}"/>
                </a:ext>
              </a:extLst>
            </p:cNvPr>
            <p:cNvSpPr/>
            <p:nvPr/>
          </p:nvSpPr>
          <p:spPr>
            <a:xfrm>
              <a:off x="5513375" y="3442208"/>
              <a:ext cx="76009" cy="144589"/>
            </a:xfrm>
            <a:custGeom>
              <a:avLst/>
              <a:gdLst>
                <a:gd name="connsiteX0" fmla="*/ 22860 w 76009"/>
                <a:gd name="connsiteY0" fmla="*/ 0 h 144589"/>
                <a:gd name="connsiteX1" fmla="*/ 0 w 76009"/>
                <a:gd name="connsiteY1" fmla="*/ 0 h 144589"/>
                <a:gd name="connsiteX2" fmla="*/ 0 w 76009"/>
                <a:gd name="connsiteY2" fmla="*/ 80010 h 144589"/>
                <a:gd name="connsiteX3" fmla="*/ 3429 w 76009"/>
                <a:gd name="connsiteY3" fmla="*/ 88011 h 144589"/>
                <a:gd name="connsiteX4" fmla="*/ 60008 w 76009"/>
                <a:gd name="connsiteY4" fmla="*/ 144590 h 144589"/>
                <a:gd name="connsiteX5" fmla="*/ 76009 w 76009"/>
                <a:gd name="connsiteY5" fmla="*/ 128588 h 144589"/>
                <a:gd name="connsiteX6" fmla="*/ 22860 w 76009"/>
                <a:gd name="connsiteY6" fmla="*/ 75438 h 144589"/>
                <a:gd name="connsiteX7" fmla="*/ 22860 w 76009"/>
                <a:gd name="connsiteY7" fmla="*/ 0 h 14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009" h="144589">
                  <a:moveTo>
                    <a:pt x="22860" y="0"/>
                  </a:moveTo>
                  <a:lnTo>
                    <a:pt x="0" y="0"/>
                  </a:lnTo>
                  <a:lnTo>
                    <a:pt x="0" y="80010"/>
                  </a:lnTo>
                  <a:cubicBezTo>
                    <a:pt x="0" y="82868"/>
                    <a:pt x="1143" y="85725"/>
                    <a:pt x="3429" y="88011"/>
                  </a:cubicBezTo>
                  <a:lnTo>
                    <a:pt x="60008" y="144590"/>
                  </a:lnTo>
                  <a:lnTo>
                    <a:pt x="76009" y="128588"/>
                  </a:lnTo>
                  <a:lnTo>
                    <a:pt x="22860" y="75438"/>
                  </a:lnTo>
                  <a:lnTo>
                    <a:pt x="22860" y="0"/>
                  </a:ln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ABC3C0F9-5D90-4C59-8495-2C4514EEF3C1}"/>
                </a:ext>
              </a:extLst>
            </p:cNvPr>
            <p:cNvSpPr/>
            <p:nvPr/>
          </p:nvSpPr>
          <p:spPr>
            <a:xfrm>
              <a:off x="5330673" y="3276474"/>
              <a:ext cx="388960" cy="445458"/>
            </a:xfrm>
            <a:custGeom>
              <a:avLst/>
              <a:gdLst>
                <a:gd name="connsiteX0" fmla="*/ 194135 w 388960"/>
                <a:gd name="connsiteY0" fmla="*/ 411480 h 445458"/>
                <a:gd name="connsiteX1" fmla="*/ 34115 w 388960"/>
                <a:gd name="connsiteY1" fmla="*/ 251460 h 445458"/>
                <a:gd name="connsiteX2" fmla="*/ 194135 w 388960"/>
                <a:gd name="connsiteY2" fmla="*/ 91440 h 445458"/>
                <a:gd name="connsiteX3" fmla="*/ 354155 w 388960"/>
                <a:gd name="connsiteY3" fmla="*/ 251460 h 445458"/>
                <a:gd name="connsiteX4" fmla="*/ 194135 w 388960"/>
                <a:gd name="connsiteY4" fmla="*/ 411480 h 445458"/>
                <a:gd name="connsiteX5" fmla="*/ 194135 w 388960"/>
                <a:gd name="connsiteY5" fmla="*/ 411480 h 445458"/>
                <a:gd name="connsiteX6" fmla="*/ 329581 w 388960"/>
                <a:gd name="connsiteY6" fmla="*/ 112014 h 445458"/>
                <a:gd name="connsiteX7" fmla="*/ 346726 w 388960"/>
                <a:gd name="connsiteY7" fmla="*/ 94869 h 445458"/>
                <a:gd name="connsiteX8" fmla="*/ 346154 w 388960"/>
                <a:gd name="connsiteY8" fmla="*/ 70866 h 445458"/>
                <a:gd name="connsiteX9" fmla="*/ 322151 w 388960"/>
                <a:gd name="connsiteY9" fmla="*/ 70294 h 445458"/>
                <a:gd name="connsiteX10" fmla="*/ 302720 w 388960"/>
                <a:gd name="connsiteY10" fmla="*/ 90297 h 445458"/>
                <a:gd name="connsiteX11" fmla="*/ 211280 w 388960"/>
                <a:gd name="connsiteY11" fmla="*/ 58293 h 445458"/>
                <a:gd name="connsiteX12" fmla="*/ 211280 w 388960"/>
                <a:gd name="connsiteY12" fmla="*/ 34290 h 445458"/>
                <a:gd name="connsiteX13" fmla="*/ 262715 w 388960"/>
                <a:gd name="connsiteY13" fmla="*/ 34290 h 445458"/>
                <a:gd name="connsiteX14" fmla="*/ 262715 w 388960"/>
                <a:gd name="connsiteY14" fmla="*/ 0 h 445458"/>
                <a:gd name="connsiteX15" fmla="*/ 125555 w 388960"/>
                <a:gd name="connsiteY15" fmla="*/ 0 h 445458"/>
                <a:gd name="connsiteX16" fmla="*/ 125555 w 388960"/>
                <a:gd name="connsiteY16" fmla="*/ 34290 h 445458"/>
                <a:gd name="connsiteX17" fmla="*/ 176990 w 388960"/>
                <a:gd name="connsiteY17" fmla="*/ 34290 h 445458"/>
                <a:gd name="connsiteX18" fmla="*/ 176990 w 388960"/>
                <a:gd name="connsiteY18" fmla="*/ 57722 h 445458"/>
                <a:gd name="connsiteX19" fmla="*/ 1540 w 388960"/>
                <a:gd name="connsiteY19" fmla="*/ 226886 h 445458"/>
                <a:gd name="connsiteX20" fmla="*/ 129556 w 388960"/>
                <a:gd name="connsiteY20" fmla="*/ 434340 h 445458"/>
                <a:gd name="connsiteX21" fmla="*/ 359870 w 388960"/>
                <a:gd name="connsiteY21" fmla="*/ 353759 h 445458"/>
                <a:gd name="connsiteX22" fmla="*/ 329581 w 388960"/>
                <a:gd name="connsiteY22" fmla="*/ 112014 h 445458"/>
                <a:gd name="connsiteX23" fmla="*/ 329581 w 388960"/>
                <a:gd name="connsiteY23" fmla="*/ 112014 h 445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8960" h="445458">
                  <a:moveTo>
                    <a:pt x="194135" y="411480"/>
                  </a:moveTo>
                  <a:cubicBezTo>
                    <a:pt x="105553" y="411480"/>
                    <a:pt x="34115" y="340043"/>
                    <a:pt x="34115" y="251460"/>
                  </a:cubicBezTo>
                  <a:cubicBezTo>
                    <a:pt x="34115" y="162878"/>
                    <a:pt x="105553" y="91440"/>
                    <a:pt x="194135" y="91440"/>
                  </a:cubicBezTo>
                  <a:cubicBezTo>
                    <a:pt x="282718" y="91440"/>
                    <a:pt x="354155" y="162878"/>
                    <a:pt x="354155" y="251460"/>
                  </a:cubicBezTo>
                  <a:cubicBezTo>
                    <a:pt x="354155" y="340043"/>
                    <a:pt x="282718" y="411480"/>
                    <a:pt x="194135" y="411480"/>
                  </a:cubicBezTo>
                  <a:lnTo>
                    <a:pt x="194135" y="411480"/>
                  </a:lnTo>
                  <a:close/>
                  <a:moveTo>
                    <a:pt x="329581" y="112014"/>
                  </a:moveTo>
                  <a:lnTo>
                    <a:pt x="346726" y="94869"/>
                  </a:lnTo>
                  <a:cubicBezTo>
                    <a:pt x="353012" y="88011"/>
                    <a:pt x="353012" y="77724"/>
                    <a:pt x="346154" y="70866"/>
                  </a:cubicBezTo>
                  <a:cubicBezTo>
                    <a:pt x="339868" y="64579"/>
                    <a:pt x="329009" y="64008"/>
                    <a:pt x="322151" y="70294"/>
                  </a:cubicBezTo>
                  <a:lnTo>
                    <a:pt x="302720" y="90297"/>
                  </a:lnTo>
                  <a:cubicBezTo>
                    <a:pt x="275288" y="72009"/>
                    <a:pt x="243856" y="60579"/>
                    <a:pt x="211280" y="58293"/>
                  </a:cubicBezTo>
                  <a:lnTo>
                    <a:pt x="211280" y="34290"/>
                  </a:lnTo>
                  <a:lnTo>
                    <a:pt x="262715" y="34290"/>
                  </a:lnTo>
                  <a:lnTo>
                    <a:pt x="262715" y="0"/>
                  </a:lnTo>
                  <a:lnTo>
                    <a:pt x="125555" y="0"/>
                  </a:lnTo>
                  <a:lnTo>
                    <a:pt x="125555" y="34290"/>
                  </a:lnTo>
                  <a:lnTo>
                    <a:pt x="176990" y="34290"/>
                  </a:lnTo>
                  <a:lnTo>
                    <a:pt x="176990" y="57722"/>
                  </a:lnTo>
                  <a:cubicBezTo>
                    <a:pt x="86122" y="65723"/>
                    <a:pt x="12970" y="136017"/>
                    <a:pt x="1540" y="226886"/>
                  </a:cubicBezTo>
                  <a:cubicBezTo>
                    <a:pt x="-9890" y="317754"/>
                    <a:pt x="43259" y="404050"/>
                    <a:pt x="129556" y="434340"/>
                  </a:cubicBezTo>
                  <a:cubicBezTo>
                    <a:pt x="215852" y="464630"/>
                    <a:pt x="311293" y="431483"/>
                    <a:pt x="359870" y="353759"/>
                  </a:cubicBezTo>
                  <a:cubicBezTo>
                    <a:pt x="408448" y="276035"/>
                    <a:pt x="394732" y="175451"/>
                    <a:pt x="329581" y="112014"/>
                  </a:cubicBezTo>
                  <a:lnTo>
                    <a:pt x="329581" y="112014"/>
                  </a:ln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3" name="Graphic 24" descr="Bullseye">
            <a:extLst>
              <a:ext uri="{FF2B5EF4-FFF2-40B4-BE49-F238E27FC236}">
                <a16:creationId xmlns:a16="http://schemas.microsoft.com/office/drawing/2014/main" id="{1EDE81FC-883B-4EA8-9E62-F9C68A0F3374}"/>
              </a:ext>
            </a:extLst>
          </p:cNvPr>
          <p:cNvGrpSpPr/>
          <p:nvPr/>
        </p:nvGrpSpPr>
        <p:grpSpPr>
          <a:xfrm>
            <a:off x="6480166" y="3274854"/>
            <a:ext cx="581167" cy="581160"/>
            <a:chOff x="6529633" y="3235994"/>
            <a:chExt cx="526738" cy="526731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D094F75-6DD0-48E0-9883-FCB1C0318265}"/>
                </a:ext>
              </a:extLst>
            </p:cNvPr>
            <p:cNvSpPr/>
            <p:nvPr/>
          </p:nvSpPr>
          <p:spPr>
            <a:xfrm>
              <a:off x="6715662" y="3235994"/>
              <a:ext cx="340709" cy="340042"/>
            </a:xfrm>
            <a:custGeom>
              <a:avLst/>
              <a:gdLst>
                <a:gd name="connsiteX0" fmla="*/ 280702 w 340709"/>
                <a:gd name="connsiteY0" fmla="*/ 60008 h 340042"/>
                <a:gd name="connsiteX1" fmla="*/ 274034 w 340709"/>
                <a:gd name="connsiteY1" fmla="*/ 0 h 340042"/>
                <a:gd name="connsiteX2" fmla="*/ 200692 w 340709"/>
                <a:gd name="connsiteY2" fmla="*/ 73343 h 340042"/>
                <a:gd name="connsiteX3" fmla="*/ 204692 w 340709"/>
                <a:gd name="connsiteY3" fmla="*/ 108014 h 340042"/>
                <a:gd name="connsiteX4" fmla="*/ 98012 w 340709"/>
                <a:gd name="connsiteY4" fmla="*/ 214694 h 340042"/>
                <a:gd name="connsiteX5" fmla="*/ 66675 w 340709"/>
                <a:gd name="connsiteY5" fmla="*/ 206693 h 340042"/>
                <a:gd name="connsiteX6" fmla="*/ 0 w 340709"/>
                <a:gd name="connsiteY6" fmla="*/ 273368 h 340042"/>
                <a:gd name="connsiteX7" fmla="*/ 66675 w 340709"/>
                <a:gd name="connsiteY7" fmla="*/ 340043 h 340042"/>
                <a:gd name="connsiteX8" fmla="*/ 133350 w 340709"/>
                <a:gd name="connsiteY8" fmla="*/ 273368 h 340042"/>
                <a:gd name="connsiteX9" fmla="*/ 126016 w 340709"/>
                <a:gd name="connsiteY9" fmla="*/ 242697 h 340042"/>
                <a:gd name="connsiteX10" fmla="*/ 232696 w 340709"/>
                <a:gd name="connsiteY10" fmla="*/ 136017 h 340042"/>
                <a:gd name="connsiteX11" fmla="*/ 267367 w 340709"/>
                <a:gd name="connsiteY11" fmla="*/ 140018 h 340042"/>
                <a:gd name="connsiteX12" fmla="*/ 340709 w 340709"/>
                <a:gd name="connsiteY12" fmla="*/ 66675 h 340042"/>
                <a:gd name="connsiteX13" fmla="*/ 280702 w 340709"/>
                <a:gd name="connsiteY13" fmla="*/ 60008 h 34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0709" h="340042">
                  <a:moveTo>
                    <a:pt x="280702" y="60008"/>
                  </a:moveTo>
                  <a:lnTo>
                    <a:pt x="274034" y="0"/>
                  </a:lnTo>
                  <a:lnTo>
                    <a:pt x="200692" y="73343"/>
                  </a:lnTo>
                  <a:lnTo>
                    <a:pt x="204692" y="108014"/>
                  </a:lnTo>
                  <a:lnTo>
                    <a:pt x="98012" y="214694"/>
                  </a:lnTo>
                  <a:cubicBezTo>
                    <a:pt x="88678" y="210026"/>
                    <a:pt x="78010" y="206693"/>
                    <a:pt x="66675" y="206693"/>
                  </a:cubicBezTo>
                  <a:cubicBezTo>
                    <a:pt x="30004" y="206693"/>
                    <a:pt x="0" y="236696"/>
                    <a:pt x="0" y="273368"/>
                  </a:cubicBezTo>
                  <a:cubicBezTo>
                    <a:pt x="0" y="310039"/>
                    <a:pt x="30004" y="340043"/>
                    <a:pt x="66675" y="340043"/>
                  </a:cubicBezTo>
                  <a:cubicBezTo>
                    <a:pt x="103346" y="340043"/>
                    <a:pt x="133350" y="310039"/>
                    <a:pt x="133350" y="273368"/>
                  </a:cubicBezTo>
                  <a:cubicBezTo>
                    <a:pt x="133350" y="262033"/>
                    <a:pt x="130683" y="252032"/>
                    <a:pt x="126016" y="242697"/>
                  </a:cubicBezTo>
                  <a:lnTo>
                    <a:pt x="232696" y="136017"/>
                  </a:lnTo>
                  <a:lnTo>
                    <a:pt x="267367" y="140018"/>
                  </a:lnTo>
                  <a:lnTo>
                    <a:pt x="340709" y="66675"/>
                  </a:lnTo>
                  <a:lnTo>
                    <a:pt x="280702" y="60008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E49E0932-4CBA-457D-B8F5-651B2E966376}"/>
                </a:ext>
              </a:extLst>
            </p:cNvPr>
            <p:cNvSpPr/>
            <p:nvPr/>
          </p:nvSpPr>
          <p:spPr>
            <a:xfrm>
              <a:off x="6529633" y="3255995"/>
              <a:ext cx="506730" cy="506730"/>
            </a:xfrm>
            <a:custGeom>
              <a:avLst/>
              <a:gdLst>
                <a:gd name="connsiteX0" fmla="*/ 472059 w 506730"/>
                <a:gd name="connsiteY0" fmla="*/ 138684 h 506730"/>
                <a:gd name="connsiteX1" fmla="*/ 463391 w 506730"/>
                <a:gd name="connsiteY1" fmla="*/ 148019 h 506730"/>
                <a:gd name="connsiteX2" fmla="*/ 450723 w 506730"/>
                <a:gd name="connsiteY2" fmla="*/ 146685 h 506730"/>
                <a:gd name="connsiteX3" fmla="*/ 436721 w 506730"/>
                <a:gd name="connsiteY3" fmla="*/ 144685 h 506730"/>
                <a:gd name="connsiteX4" fmla="*/ 466725 w 506730"/>
                <a:gd name="connsiteY4" fmla="*/ 253365 h 506730"/>
                <a:gd name="connsiteX5" fmla="*/ 253365 w 506730"/>
                <a:gd name="connsiteY5" fmla="*/ 466725 h 506730"/>
                <a:gd name="connsiteX6" fmla="*/ 40005 w 506730"/>
                <a:gd name="connsiteY6" fmla="*/ 253365 h 506730"/>
                <a:gd name="connsiteX7" fmla="*/ 253365 w 506730"/>
                <a:gd name="connsiteY7" fmla="*/ 40005 h 506730"/>
                <a:gd name="connsiteX8" fmla="*/ 362045 w 506730"/>
                <a:gd name="connsiteY8" fmla="*/ 70009 h 506730"/>
                <a:gd name="connsiteX9" fmla="*/ 360712 w 506730"/>
                <a:gd name="connsiteY9" fmla="*/ 56674 h 506730"/>
                <a:gd name="connsiteX10" fmla="*/ 358712 w 506730"/>
                <a:gd name="connsiteY10" fmla="*/ 43339 h 506730"/>
                <a:gd name="connsiteX11" fmla="*/ 368046 w 506730"/>
                <a:gd name="connsiteY11" fmla="*/ 34004 h 506730"/>
                <a:gd name="connsiteX12" fmla="*/ 372713 w 506730"/>
                <a:gd name="connsiteY12" fmla="*/ 29337 h 506730"/>
                <a:gd name="connsiteX13" fmla="*/ 253365 w 506730"/>
                <a:gd name="connsiteY13" fmla="*/ 0 h 506730"/>
                <a:gd name="connsiteX14" fmla="*/ 0 w 506730"/>
                <a:gd name="connsiteY14" fmla="*/ 253365 h 506730"/>
                <a:gd name="connsiteX15" fmla="*/ 253365 w 506730"/>
                <a:gd name="connsiteY15" fmla="*/ 506730 h 506730"/>
                <a:gd name="connsiteX16" fmla="*/ 506730 w 506730"/>
                <a:gd name="connsiteY16" fmla="*/ 253365 h 506730"/>
                <a:gd name="connsiteX17" fmla="*/ 476726 w 506730"/>
                <a:gd name="connsiteY17" fmla="*/ 134684 h 506730"/>
                <a:gd name="connsiteX18" fmla="*/ 472059 w 506730"/>
                <a:gd name="connsiteY18" fmla="*/ 138684 h 50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6730" h="506730">
                  <a:moveTo>
                    <a:pt x="472059" y="138684"/>
                  </a:moveTo>
                  <a:lnTo>
                    <a:pt x="463391" y="148019"/>
                  </a:lnTo>
                  <a:lnTo>
                    <a:pt x="450723" y="146685"/>
                  </a:lnTo>
                  <a:lnTo>
                    <a:pt x="436721" y="144685"/>
                  </a:lnTo>
                  <a:cubicBezTo>
                    <a:pt x="455390" y="176689"/>
                    <a:pt x="466725" y="213360"/>
                    <a:pt x="466725" y="253365"/>
                  </a:cubicBezTo>
                  <a:cubicBezTo>
                    <a:pt x="466725" y="370713"/>
                    <a:pt x="370713" y="466725"/>
                    <a:pt x="253365" y="466725"/>
                  </a:cubicBezTo>
                  <a:cubicBezTo>
                    <a:pt x="136017" y="466725"/>
                    <a:pt x="40005" y="370713"/>
                    <a:pt x="40005" y="253365"/>
                  </a:cubicBezTo>
                  <a:cubicBezTo>
                    <a:pt x="40005" y="136017"/>
                    <a:pt x="136017" y="40005"/>
                    <a:pt x="253365" y="40005"/>
                  </a:cubicBezTo>
                  <a:cubicBezTo>
                    <a:pt x="292703" y="40005"/>
                    <a:pt x="330041" y="50673"/>
                    <a:pt x="362045" y="70009"/>
                  </a:cubicBezTo>
                  <a:lnTo>
                    <a:pt x="360712" y="56674"/>
                  </a:lnTo>
                  <a:lnTo>
                    <a:pt x="358712" y="43339"/>
                  </a:lnTo>
                  <a:lnTo>
                    <a:pt x="368046" y="34004"/>
                  </a:lnTo>
                  <a:lnTo>
                    <a:pt x="372713" y="29337"/>
                  </a:lnTo>
                  <a:cubicBezTo>
                    <a:pt x="336709" y="10668"/>
                    <a:pt x="296704" y="0"/>
                    <a:pt x="253365" y="0"/>
                  </a:cubicBezTo>
                  <a:cubicBezTo>
                    <a:pt x="113348" y="0"/>
                    <a:pt x="0" y="113348"/>
                    <a:pt x="0" y="253365"/>
                  </a:cubicBezTo>
                  <a:cubicBezTo>
                    <a:pt x="0" y="393383"/>
                    <a:pt x="113348" y="506730"/>
                    <a:pt x="253365" y="506730"/>
                  </a:cubicBezTo>
                  <a:cubicBezTo>
                    <a:pt x="393383" y="506730"/>
                    <a:pt x="506730" y="393383"/>
                    <a:pt x="506730" y="253365"/>
                  </a:cubicBezTo>
                  <a:cubicBezTo>
                    <a:pt x="506730" y="210026"/>
                    <a:pt x="496062" y="170021"/>
                    <a:pt x="476726" y="134684"/>
                  </a:cubicBezTo>
                  <a:lnTo>
                    <a:pt x="472059" y="138684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B095C751-FBED-4F95-A76E-F9618898B13C}"/>
                </a:ext>
              </a:extLst>
            </p:cNvPr>
            <p:cNvSpPr/>
            <p:nvPr/>
          </p:nvSpPr>
          <p:spPr>
            <a:xfrm>
              <a:off x="6622978" y="3349340"/>
              <a:ext cx="320040" cy="320040"/>
            </a:xfrm>
            <a:custGeom>
              <a:avLst/>
              <a:gdLst>
                <a:gd name="connsiteX0" fmla="*/ 271367 w 320040"/>
                <a:gd name="connsiteY0" fmla="*/ 114681 h 320040"/>
                <a:gd name="connsiteX1" fmla="*/ 280035 w 320040"/>
                <a:gd name="connsiteY1" fmla="*/ 160020 h 320040"/>
                <a:gd name="connsiteX2" fmla="*/ 160020 w 320040"/>
                <a:gd name="connsiteY2" fmla="*/ 280035 h 320040"/>
                <a:gd name="connsiteX3" fmla="*/ 40005 w 320040"/>
                <a:gd name="connsiteY3" fmla="*/ 160020 h 320040"/>
                <a:gd name="connsiteX4" fmla="*/ 160020 w 320040"/>
                <a:gd name="connsiteY4" fmla="*/ 40005 h 320040"/>
                <a:gd name="connsiteX5" fmla="*/ 205359 w 320040"/>
                <a:gd name="connsiteY5" fmla="*/ 48673 h 320040"/>
                <a:gd name="connsiteX6" fmla="*/ 235363 w 320040"/>
                <a:gd name="connsiteY6" fmla="*/ 18669 h 320040"/>
                <a:gd name="connsiteX7" fmla="*/ 160020 w 320040"/>
                <a:gd name="connsiteY7" fmla="*/ 0 h 320040"/>
                <a:gd name="connsiteX8" fmla="*/ 0 w 320040"/>
                <a:gd name="connsiteY8" fmla="*/ 160020 h 320040"/>
                <a:gd name="connsiteX9" fmla="*/ 160020 w 320040"/>
                <a:gd name="connsiteY9" fmla="*/ 320040 h 320040"/>
                <a:gd name="connsiteX10" fmla="*/ 320040 w 320040"/>
                <a:gd name="connsiteY10" fmla="*/ 160020 h 320040"/>
                <a:gd name="connsiteX11" fmla="*/ 301371 w 320040"/>
                <a:gd name="connsiteY11" fmla="*/ 84677 h 320040"/>
                <a:gd name="connsiteX12" fmla="*/ 271367 w 320040"/>
                <a:gd name="connsiteY12" fmla="*/ 114681 h 3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0040" h="320040">
                  <a:moveTo>
                    <a:pt x="271367" y="114681"/>
                  </a:moveTo>
                  <a:cubicBezTo>
                    <a:pt x="277368" y="128683"/>
                    <a:pt x="280035" y="144018"/>
                    <a:pt x="280035" y="160020"/>
                  </a:cubicBezTo>
                  <a:cubicBezTo>
                    <a:pt x="280035" y="226028"/>
                    <a:pt x="226028" y="280035"/>
                    <a:pt x="160020" y="280035"/>
                  </a:cubicBezTo>
                  <a:cubicBezTo>
                    <a:pt x="94012" y="280035"/>
                    <a:pt x="40005" y="226028"/>
                    <a:pt x="40005" y="160020"/>
                  </a:cubicBezTo>
                  <a:cubicBezTo>
                    <a:pt x="40005" y="94012"/>
                    <a:pt x="94012" y="40005"/>
                    <a:pt x="160020" y="40005"/>
                  </a:cubicBezTo>
                  <a:cubicBezTo>
                    <a:pt x="176022" y="40005"/>
                    <a:pt x="191357" y="43339"/>
                    <a:pt x="205359" y="48673"/>
                  </a:cubicBezTo>
                  <a:lnTo>
                    <a:pt x="235363" y="18669"/>
                  </a:lnTo>
                  <a:cubicBezTo>
                    <a:pt x="212693" y="6668"/>
                    <a:pt x="187357" y="0"/>
                    <a:pt x="160020" y="0"/>
                  </a:cubicBezTo>
                  <a:cubicBezTo>
                    <a:pt x="72009" y="0"/>
                    <a:pt x="0" y="72009"/>
                    <a:pt x="0" y="160020"/>
                  </a:cubicBezTo>
                  <a:cubicBezTo>
                    <a:pt x="0" y="248031"/>
                    <a:pt x="72009" y="320040"/>
                    <a:pt x="160020" y="320040"/>
                  </a:cubicBezTo>
                  <a:cubicBezTo>
                    <a:pt x="248031" y="320040"/>
                    <a:pt x="320040" y="248031"/>
                    <a:pt x="320040" y="160020"/>
                  </a:cubicBezTo>
                  <a:cubicBezTo>
                    <a:pt x="320040" y="132683"/>
                    <a:pt x="313373" y="107347"/>
                    <a:pt x="301371" y="84677"/>
                  </a:cubicBezTo>
                  <a:lnTo>
                    <a:pt x="271367" y="114681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7" name="Graphic 26" descr="Research">
            <a:extLst>
              <a:ext uri="{FF2B5EF4-FFF2-40B4-BE49-F238E27FC236}">
                <a16:creationId xmlns:a16="http://schemas.microsoft.com/office/drawing/2014/main" id="{0110A050-7346-47C3-80FB-77A4B4EF5C33}"/>
              </a:ext>
            </a:extLst>
          </p:cNvPr>
          <p:cNvGrpSpPr/>
          <p:nvPr/>
        </p:nvGrpSpPr>
        <p:grpSpPr>
          <a:xfrm>
            <a:off x="7932908" y="3231651"/>
            <a:ext cx="665240" cy="666081"/>
            <a:chOff x="7846305" y="3196841"/>
            <a:chExt cx="602936" cy="603699"/>
          </a:xfrm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C94F217B-5AFE-47CC-AAC9-A7484EB801BB}"/>
                </a:ext>
              </a:extLst>
            </p:cNvPr>
            <p:cNvSpPr/>
            <p:nvPr/>
          </p:nvSpPr>
          <p:spPr>
            <a:xfrm>
              <a:off x="7846305" y="3196841"/>
              <a:ext cx="602936" cy="603699"/>
            </a:xfrm>
            <a:custGeom>
              <a:avLst/>
              <a:gdLst>
                <a:gd name="connsiteX0" fmla="*/ 493018 w 602936"/>
                <a:gd name="connsiteY0" fmla="*/ 417580 h 603698"/>
                <a:gd name="connsiteX1" fmla="*/ 445774 w 602936"/>
                <a:gd name="connsiteY1" fmla="*/ 403102 h 603698"/>
                <a:gd name="connsiteX2" fmla="*/ 411484 w 602936"/>
                <a:gd name="connsiteY2" fmla="*/ 369574 h 603698"/>
                <a:gd name="connsiteX3" fmla="*/ 458728 w 602936"/>
                <a:gd name="connsiteY3" fmla="*/ 230890 h 603698"/>
                <a:gd name="connsiteX4" fmla="*/ 230128 w 602936"/>
                <a:gd name="connsiteY4" fmla="*/ 4 h 603698"/>
                <a:gd name="connsiteX5" fmla="*/ 4 w 602936"/>
                <a:gd name="connsiteY5" fmla="*/ 228604 h 603698"/>
                <a:gd name="connsiteX6" fmla="*/ 228604 w 602936"/>
                <a:gd name="connsiteY6" fmla="*/ 458728 h 603698"/>
                <a:gd name="connsiteX7" fmla="*/ 368812 w 602936"/>
                <a:gd name="connsiteY7" fmla="*/ 411484 h 603698"/>
                <a:gd name="connsiteX8" fmla="*/ 402340 w 602936"/>
                <a:gd name="connsiteY8" fmla="*/ 445012 h 603698"/>
                <a:gd name="connsiteX9" fmla="*/ 416818 w 602936"/>
                <a:gd name="connsiteY9" fmla="*/ 493018 h 603698"/>
                <a:gd name="connsiteX10" fmla="*/ 512068 w 602936"/>
                <a:gd name="connsiteY10" fmla="*/ 588268 h 603698"/>
                <a:gd name="connsiteX11" fmla="*/ 587506 w 602936"/>
                <a:gd name="connsiteY11" fmla="*/ 588268 h 603698"/>
                <a:gd name="connsiteX12" fmla="*/ 587506 w 602936"/>
                <a:gd name="connsiteY12" fmla="*/ 512830 h 603698"/>
                <a:gd name="connsiteX13" fmla="*/ 493018 w 602936"/>
                <a:gd name="connsiteY13" fmla="*/ 417580 h 603698"/>
                <a:gd name="connsiteX14" fmla="*/ 230128 w 602936"/>
                <a:gd name="connsiteY14" fmla="*/ 413008 h 603698"/>
                <a:gd name="connsiteX15" fmla="*/ 47248 w 602936"/>
                <a:gd name="connsiteY15" fmla="*/ 230128 h 603698"/>
                <a:gd name="connsiteX16" fmla="*/ 230128 w 602936"/>
                <a:gd name="connsiteY16" fmla="*/ 47248 h 603698"/>
                <a:gd name="connsiteX17" fmla="*/ 413008 w 602936"/>
                <a:gd name="connsiteY17" fmla="*/ 230128 h 603698"/>
                <a:gd name="connsiteX18" fmla="*/ 230128 w 602936"/>
                <a:gd name="connsiteY18" fmla="*/ 413008 h 603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02936" h="603698">
                  <a:moveTo>
                    <a:pt x="493018" y="417580"/>
                  </a:moveTo>
                  <a:cubicBezTo>
                    <a:pt x="480826" y="405388"/>
                    <a:pt x="462538" y="399292"/>
                    <a:pt x="445774" y="403102"/>
                  </a:cubicBezTo>
                  <a:lnTo>
                    <a:pt x="411484" y="369574"/>
                  </a:lnTo>
                  <a:cubicBezTo>
                    <a:pt x="441964" y="329950"/>
                    <a:pt x="458728" y="281182"/>
                    <a:pt x="458728" y="230890"/>
                  </a:cubicBezTo>
                  <a:cubicBezTo>
                    <a:pt x="459490" y="103636"/>
                    <a:pt x="356620" y="766"/>
                    <a:pt x="230128" y="4"/>
                  </a:cubicBezTo>
                  <a:cubicBezTo>
                    <a:pt x="103636" y="-758"/>
                    <a:pt x="766" y="102112"/>
                    <a:pt x="4" y="228604"/>
                  </a:cubicBezTo>
                  <a:cubicBezTo>
                    <a:pt x="-758" y="355096"/>
                    <a:pt x="102112" y="457966"/>
                    <a:pt x="228604" y="458728"/>
                  </a:cubicBezTo>
                  <a:cubicBezTo>
                    <a:pt x="278896" y="458728"/>
                    <a:pt x="328426" y="441964"/>
                    <a:pt x="368812" y="411484"/>
                  </a:cubicBezTo>
                  <a:lnTo>
                    <a:pt x="402340" y="445012"/>
                  </a:lnTo>
                  <a:cubicBezTo>
                    <a:pt x="399292" y="462538"/>
                    <a:pt x="404626" y="480064"/>
                    <a:pt x="416818" y="493018"/>
                  </a:cubicBezTo>
                  <a:lnTo>
                    <a:pt x="512068" y="588268"/>
                  </a:lnTo>
                  <a:cubicBezTo>
                    <a:pt x="532642" y="608842"/>
                    <a:pt x="566932" y="608842"/>
                    <a:pt x="587506" y="588268"/>
                  </a:cubicBezTo>
                  <a:cubicBezTo>
                    <a:pt x="608080" y="567694"/>
                    <a:pt x="608080" y="533404"/>
                    <a:pt x="587506" y="512830"/>
                  </a:cubicBezTo>
                  <a:lnTo>
                    <a:pt x="493018" y="417580"/>
                  </a:lnTo>
                  <a:close/>
                  <a:moveTo>
                    <a:pt x="230128" y="413008"/>
                  </a:moveTo>
                  <a:cubicBezTo>
                    <a:pt x="128782" y="413008"/>
                    <a:pt x="47248" y="331474"/>
                    <a:pt x="47248" y="230128"/>
                  </a:cubicBezTo>
                  <a:cubicBezTo>
                    <a:pt x="47248" y="128782"/>
                    <a:pt x="128782" y="47248"/>
                    <a:pt x="230128" y="47248"/>
                  </a:cubicBezTo>
                  <a:cubicBezTo>
                    <a:pt x="331474" y="47248"/>
                    <a:pt x="413008" y="128782"/>
                    <a:pt x="413008" y="230128"/>
                  </a:cubicBezTo>
                  <a:cubicBezTo>
                    <a:pt x="413008" y="330712"/>
                    <a:pt x="330712" y="413008"/>
                    <a:pt x="230128" y="413008"/>
                  </a:cubicBezTo>
                  <a:close/>
                </a:path>
              </a:pathLst>
            </a:custGeom>
            <a:solidFill>
              <a:srgbClr val="000000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414D729C-9FB6-4C79-9D38-E62D2256441F}"/>
                </a:ext>
              </a:extLst>
            </p:cNvPr>
            <p:cNvSpPr/>
            <p:nvPr/>
          </p:nvSpPr>
          <p:spPr>
            <a:xfrm>
              <a:off x="7912602" y="3310091"/>
              <a:ext cx="328421" cy="241083"/>
            </a:xfrm>
            <a:custGeom>
              <a:avLst/>
              <a:gdLst>
                <a:gd name="connsiteX0" fmla="*/ 327660 w 328421"/>
                <a:gd name="connsiteY0" fmla="*/ 105448 h 241083"/>
                <a:gd name="connsiteX1" fmla="*/ 284226 w 328421"/>
                <a:gd name="connsiteY1" fmla="*/ 105448 h 241083"/>
                <a:gd name="connsiteX2" fmla="*/ 274320 w 328421"/>
                <a:gd name="connsiteY2" fmla="*/ 111544 h 241083"/>
                <a:gd name="connsiteX3" fmla="*/ 245364 w 328421"/>
                <a:gd name="connsiteY3" fmla="*/ 142786 h 241083"/>
                <a:gd name="connsiteX4" fmla="*/ 220980 w 328421"/>
                <a:gd name="connsiteY4" fmla="*/ 58204 h 241083"/>
                <a:gd name="connsiteX5" fmla="*/ 204216 w 328421"/>
                <a:gd name="connsiteY5" fmla="*/ 49060 h 241083"/>
                <a:gd name="connsiteX6" fmla="*/ 195072 w 328421"/>
                <a:gd name="connsiteY6" fmla="*/ 57442 h 241083"/>
                <a:gd name="connsiteX7" fmla="*/ 149352 w 328421"/>
                <a:gd name="connsiteY7" fmla="*/ 178600 h 241083"/>
                <a:gd name="connsiteX8" fmla="*/ 118110 w 328421"/>
                <a:gd name="connsiteY8" fmla="*/ 10960 h 241083"/>
                <a:gd name="connsiteX9" fmla="*/ 102870 w 328421"/>
                <a:gd name="connsiteY9" fmla="*/ 292 h 241083"/>
                <a:gd name="connsiteX10" fmla="*/ 92202 w 328421"/>
                <a:gd name="connsiteY10" fmla="*/ 9436 h 241083"/>
                <a:gd name="connsiteX11" fmla="*/ 59436 w 328421"/>
                <a:gd name="connsiteY11" fmla="*/ 105448 h 241083"/>
                <a:gd name="connsiteX12" fmla="*/ 0 w 328421"/>
                <a:gd name="connsiteY12" fmla="*/ 105448 h 241083"/>
                <a:gd name="connsiteX13" fmla="*/ 0 w 328421"/>
                <a:gd name="connsiteY13" fmla="*/ 135928 h 241083"/>
                <a:gd name="connsiteX14" fmla="*/ 69342 w 328421"/>
                <a:gd name="connsiteY14" fmla="*/ 135928 h 241083"/>
                <a:gd name="connsiteX15" fmla="*/ 82296 w 328421"/>
                <a:gd name="connsiteY15" fmla="*/ 124498 h 241083"/>
                <a:gd name="connsiteX16" fmla="*/ 101346 w 328421"/>
                <a:gd name="connsiteY16" fmla="*/ 66586 h 241083"/>
                <a:gd name="connsiteX17" fmla="*/ 131826 w 328421"/>
                <a:gd name="connsiteY17" fmla="*/ 230416 h 241083"/>
                <a:gd name="connsiteX18" fmla="*/ 144018 w 328421"/>
                <a:gd name="connsiteY18" fmla="*/ 241084 h 241083"/>
                <a:gd name="connsiteX19" fmla="*/ 145542 w 328421"/>
                <a:gd name="connsiteY19" fmla="*/ 241084 h 241083"/>
                <a:gd name="connsiteX20" fmla="*/ 158496 w 328421"/>
                <a:gd name="connsiteY20" fmla="*/ 232702 h 241083"/>
                <a:gd name="connsiteX21" fmla="*/ 207264 w 328421"/>
                <a:gd name="connsiteY21" fmla="*/ 104686 h 241083"/>
                <a:gd name="connsiteX22" fmla="*/ 227076 w 328421"/>
                <a:gd name="connsiteY22" fmla="*/ 173266 h 241083"/>
                <a:gd name="connsiteX23" fmla="*/ 243840 w 328421"/>
                <a:gd name="connsiteY23" fmla="*/ 182410 h 241083"/>
                <a:gd name="connsiteX24" fmla="*/ 249936 w 328421"/>
                <a:gd name="connsiteY24" fmla="*/ 178600 h 241083"/>
                <a:gd name="connsiteX25" fmla="*/ 291084 w 328421"/>
                <a:gd name="connsiteY25" fmla="*/ 135928 h 241083"/>
                <a:gd name="connsiteX26" fmla="*/ 328422 w 328421"/>
                <a:gd name="connsiteY26" fmla="*/ 135928 h 241083"/>
                <a:gd name="connsiteX27" fmla="*/ 328422 w 328421"/>
                <a:gd name="connsiteY27" fmla="*/ 105448 h 241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28421" h="241083">
                  <a:moveTo>
                    <a:pt x="327660" y="105448"/>
                  </a:moveTo>
                  <a:lnTo>
                    <a:pt x="284226" y="105448"/>
                  </a:lnTo>
                  <a:cubicBezTo>
                    <a:pt x="280416" y="106210"/>
                    <a:pt x="276606" y="108496"/>
                    <a:pt x="274320" y="111544"/>
                  </a:cubicBezTo>
                  <a:lnTo>
                    <a:pt x="245364" y="142786"/>
                  </a:lnTo>
                  <a:lnTo>
                    <a:pt x="220980" y="58204"/>
                  </a:lnTo>
                  <a:cubicBezTo>
                    <a:pt x="218694" y="51346"/>
                    <a:pt x="211074" y="46774"/>
                    <a:pt x="204216" y="49060"/>
                  </a:cubicBezTo>
                  <a:cubicBezTo>
                    <a:pt x="200406" y="50584"/>
                    <a:pt x="196596" y="52870"/>
                    <a:pt x="195072" y="57442"/>
                  </a:cubicBezTo>
                  <a:lnTo>
                    <a:pt x="149352" y="178600"/>
                  </a:lnTo>
                  <a:lnTo>
                    <a:pt x="118110" y="10960"/>
                  </a:lnTo>
                  <a:cubicBezTo>
                    <a:pt x="116586" y="3340"/>
                    <a:pt x="109728" y="-1232"/>
                    <a:pt x="102870" y="292"/>
                  </a:cubicBezTo>
                  <a:cubicBezTo>
                    <a:pt x="98298" y="1054"/>
                    <a:pt x="94488" y="4864"/>
                    <a:pt x="92202" y="9436"/>
                  </a:cubicBezTo>
                  <a:lnTo>
                    <a:pt x="59436" y="105448"/>
                  </a:lnTo>
                  <a:lnTo>
                    <a:pt x="0" y="105448"/>
                  </a:lnTo>
                  <a:lnTo>
                    <a:pt x="0" y="135928"/>
                  </a:lnTo>
                  <a:lnTo>
                    <a:pt x="69342" y="135928"/>
                  </a:lnTo>
                  <a:cubicBezTo>
                    <a:pt x="75438" y="135166"/>
                    <a:pt x="80772" y="130594"/>
                    <a:pt x="82296" y="124498"/>
                  </a:cubicBezTo>
                  <a:lnTo>
                    <a:pt x="101346" y="66586"/>
                  </a:lnTo>
                  <a:lnTo>
                    <a:pt x="131826" y="230416"/>
                  </a:lnTo>
                  <a:cubicBezTo>
                    <a:pt x="132588" y="236512"/>
                    <a:pt x="137922" y="241084"/>
                    <a:pt x="144018" y="241084"/>
                  </a:cubicBezTo>
                  <a:lnTo>
                    <a:pt x="145542" y="241084"/>
                  </a:lnTo>
                  <a:cubicBezTo>
                    <a:pt x="150876" y="241084"/>
                    <a:pt x="156210" y="238036"/>
                    <a:pt x="158496" y="232702"/>
                  </a:cubicBezTo>
                  <a:lnTo>
                    <a:pt x="207264" y="104686"/>
                  </a:lnTo>
                  <a:lnTo>
                    <a:pt x="227076" y="173266"/>
                  </a:lnTo>
                  <a:cubicBezTo>
                    <a:pt x="229362" y="180124"/>
                    <a:pt x="236220" y="184696"/>
                    <a:pt x="243840" y="182410"/>
                  </a:cubicBezTo>
                  <a:cubicBezTo>
                    <a:pt x="246126" y="181648"/>
                    <a:pt x="248412" y="180124"/>
                    <a:pt x="249936" y="178600"/>
                  </a:cubicBezTo>
                  <a:lnTo>
                    <a:pt x="291084" y="135928"/>
                  </a:lnTo>
                  <a:lnTo>
                    <a:pt x="328422" y="135928"/>
                  </a:lnTo>
                  <a:lnTo>
                    <a:pt x="328422" y="105448"/>
                  </a:lnTo>
                  <a:close/>
                </a:path>
              </a:pathLst>
            </a:custGeom>
            <a:solidFill>
              <a:srgbClr val="000000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53D9143-1E0B-4EF5-A2A2-D3ED34D22F39}"/>
              </a:ext>
            </a:extLst>
          </p:cNvPr>
          <p:cNvGrpSpPr/>
          <p:nvPr/>
        </p:nvGrpSpPr>
        <p:grpSpPr>
          <a:xfrm>
            <a:off x="2859301" y="1815021"/>
            <a:ext cx="6478160" cy="3575898"/>
            <a:chOff x="2859301" y="1815021"/>
            <a:chExt cx="6478160" cy="3575898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754149C-F8F2-48E3-B38E-40D2FF545394}"/>
                </a:ext>
              </a:extLst>
            </p:cNvPr>
            <p:cNvSpPr/>
            <p:nvPr/>
          </p:nvSpPr>
          <p:spPr>
            <a:xfrm>
              <a:off x="2859301" y="2038164"/>
              <a:ext cx="1864864" cy="316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612" y="0"/>
                  </a:moveTo>
                  <a:lnTo>
                    <a:pt x="21600" y="10767"/>
                  </a:lnTo>
                  <a:lnTo>
                    <a:pt x="5945" y="21600"/>
                  </a:lnTo>
                  <a:lnTo>
                    <a:pt x="185" y="21448"/>
                  </a:lnTo>
                  <a:lnTo>
                    <a:pt x="10228" y="11420"/>
                  </a:lnTo>
                  <a:cubicBezTo>
                    <a:pt x="10338" y="11333"/>
                    <a:pt x="10375" y="11224"/>
                    <a:pt x="10449" y="11115"/>
                  </a:cubicBezTo>
                  <a:cubicBezTo>
                    <a:pt x="10486" y="11007"/>
                    <a:pt x="10523" y="10898"/>
                    <a:pt x="10523" y="10789"/>
                  </a:cubicBezTo>
                  <a:cubicBezTo>
                    <a:pt x="10523" y="10680"/>
                    <a:pt x="10486" y="10572"/>
                    <a:pt x="10449" y="10463"/>
                  </a:cubicBezTo>
                  <a:cubicBezTo>
                    <a:pt x="10412" y="10354"/>
                    <a:pt x="10338" y="10245"/>
                    <a:pt x="10228" y="10158"/>
                  </a:cubicBezTo>
                  <a:lnTo>
                    <a:pt x="0" y="174"/>
                  </a:lnTo>
                  <a:lnTo>
                    <a:pt x="5612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C6792DC6-C2B5-4254-B8EE-F0839629BFA4}"/>
                </a:ext>
              </a:extLst>
            </p:cNvPr>
            <p:cNvSpPr/>
            <p:nvPr/>
          </p:nvSpPr>
          <p:spPr>
            <a:xfrm>
              <a:off x="3337473" y="2038164"/>
              <a:ext cx="1887178" cy="3168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385" y="522"/>
                  </a:moveTo>
                  <a:lnTo>
                    <a:pt x="0" y="0"/>
                  </a:lnTo>
                  <a:lnTo>
                    <a:pt x="15799" y="10778"/>
                  </a:lnTo>
                  <a:lnTo>
                    <a:pt x="328" y="21600"/>
                  </a:lnTo>
                  <a:lnTo>
                    <a:pt x="6677" y="20970"/>
                  </a:lnTo>
                  <a:lnTo>
                    <a:pt x="21600" y="1071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8ADB02D-3F4E-4B7D-BA79-DA9A9ED72F05}"/>
                </a:ext>
              </a:extLst>
            </p:cNvPr>
            <p:cNvSpPr/>
            <p:nvPr/>
          </p:nvSpPr>
          <p:spPr>
            <a:xfrm>
              <a:off x="4057642" y="1974411"/>
              <a:ext cx="2014690" cy="3292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571" y="0"/>
                  </a:moveTo>
                  <a:lnTo>
                    <a:pt x="21600" y="10769"/>
                  </a:lnTo>
                  <a:lnTo>
                    <a:pt x="5878" y="21600"/>
                  </a:lnTo>
                  <a:lnTo>
                    <a:pt x="137" y="21433"/>
                  </a:lnTo>
                  <a:lnTo>
                    <a:pt x="10185" y="11438"/>
                  </a:lnTo>
                  <a:cubicBezTo>
                    <a:pt x="10287" y="11354"/>
                    <a:pt x="10356" y="11250"/>
                    <a:pt x="10390" y="11145"/>
                  </a:cubicBezTo>
                  <a:cubicBezTo>
                    <a:pt x="10424" y="11040"/>
                    <a:pt x="10458" y="10936"/>
                    <a:pt x="10458" y="10810"/>
                  </a:cubicBezTo>
                  <a:cubicBezTo>
                    <a:pt x="10458" y="10706"/>
                    <a:pt x="10424" y="10580"/>
                    <a:pt x="10390" y="10476"/>
                  </a:cubicBezTo>
                  <a:cubicBezTo>
                    <a:pt x="10356" y="10371"/>
                    <a:pt x="10253" y="10267"/>
                    <a:pt x="10185" y="10183"/>
                  </a:cubicBezTo>
                  <a:lnTo>
                    <a:pt x="0" y="209"/>
                  </a:lnTo>
                  <a:lnTo>
                    <a:pt x="5571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1F9FD052-354C-435A-B78C-DB24B0142BE7}"/>
                </a:ext>
              </a:extLst>
            </p:cNvPr>
            <p:cNvSpPr/>
            <p:nvPr/>
          </p:nvSpPr>
          <p:spPr>
            <a:xfrm>
              <a:off x="4567687" y="1974411"/>
              <a:ext cx="1944561" cy="3292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701" y="523"/>
                  </a:moveTo>
                  <a:lnTo>
                    <a:pt x="0" y="0"/>
                  </a:lnTo>
                  <a:lnTo>
                    <a:pt x="16572" y="10769"/>
                  </a:lnTo>
                  <a:lnTo>
                    <a:pt x="319" y="21600"/>
                  </a:lnTo>
                  <a:lnTo>
                    <a:pt x="5984" y="20952"/>
                  </a:lnTo>
                  <a:lnTo>
                    <a:pt x="21600" y="1070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2F8CD6DC-8F95-4F08-B8D7-18EDAD7C26F7}"/>
                </a:ext>
              </a:extLst>
            </p:cNvPr>
            <p:cNvSpPr/>
            <p:nvPr/>
          </p:nvSpPr>
          <p:spPr>
            <a:xfrm>
              <a:off x="5313904" y="1878777"/>
              <a:ext cx="2186830" cy="342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573" y="0"/>
                  </a:moveTo>
                  <a:lnTo>
                    <a:pt x="21600" y="10770"/>
                  </a:lnTo>
                  <a:lnTo>
                    <a:pt x="5857" y="21600"/>
                  </a:lnTo>
                  <a:lnTo>
                    <a:pt x="94" y="21419"/>
                  </a:lnTo>
                  <a:lnTo>
                    <a:pt x="10170" y="11413"/>
                  </a:lnTo>
                  <a:cubicBezTo>
                    <a:pt x="10265" y="11312"/>
                    <a:pt x="10328" y="11212"/>
                    <a:pt x="10391" y="11111"/>
                  </a:cubicBezTo>
                  <a:cubicBezTo>
                    <a:pt x="10422" y="11011"/>
                    <a:pt x="10454" y="10890"/>
                    <a:pt x="10454" y="10790"/>
                  </a:cubicBezTo>
                  <a:cubicBezTo>
                    <a:pt x="10454" y="10689"/>
                    <a:pt x="10422" y="10569"/>
                    <a:pt x="10391" y="10468"/>
                  </a:cubicBezTo>
                  <a:cubicBezTo>
                    <a:pt x="10328" y="10368"/>
                    <a:pt x="10265" y="10268"/>
                    <a:pt x="10170" y="10167"/>
                  </a:cubicBezTo>
                  <a:lnTo>
                    <a:pt x="0" y="201"/>
                  </a:lnTo>
                  <a:lnTo>
                    <a:pt x="5573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FB4557F4-A656-4D8D-A38A-B713901C5D2F}"/>
                </a:ext>
              </a:extLst>
            </p:cNvPr>
            <p:cNvSpPr/>
            <p:nvPr/>
          </p:nvSpPr>
          <p:spPr>
            <a:xfrm>
              <a:off x="5877581" y="1878777"/>
              <a:ext cx="1982607" cy="342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64" y="543"/>
                  </a:moveTo>
                  <a:lnTo>
                    <a:pt x="0" y="0"/>
                  </a:lnTo>
                  <a:lnTo>
                    <a:pt x="17458" y="10770"/>
                  </a:lnTo>
                  <a:lnTo>
                    <a:pt x="308" y="21600"/>
                  </a:lnTo>
                  <a:lnTo>
                    <a:pt x="5237" y="20957"/>
                  </a:lnTo>
                  <a:lnTo>
                    <a:pt x="21600" y="1071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D30CD48-0A3D-4FF6-B58D-4828B2F39EBD}"/>
                </a:ext>
              </a:extLst>
            </p:cNvPr>
            <p:cNvSpPr/>
            <p:nvPr/>
          </p:nvSpPr>
          <p:spPr>
            <a:xfrm>
              <a:off x="6652781" y="1815021"/>
              <a:ext cx="2384474" cy="3573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602" y="0"/>
                  </a:moveTo>
                  <a:lnTo>
                    <a:pt x="21600" y="10771"/>
                  </a:lnTo>
                  <a:lnTo>
                    <a:pt x="5833" y="21600"/>
                  </a:lnTo>
                  <a:lnTo>
                    <a:pt x="116" y="21427"/>
                  </a:lnTo>
                  <a:lnTo>
                    <a:pt x="10165" y="11426"/>
                  </a:lnTo>
                  <a:cubicBezTo>
                    <a:pt x="10251" y="11330"/>
                    <a:pt x="10338" y="11234"/>
                    <a:pt x="10367" y="11118"/>
                  </a:cubicBezTo>
                  <a:cubicBezTo>
                    <a:pt x="10425" y="11002"/>
                    <a:pt x="10425" y="10906"/>
                    <a:pt x="10425" y="10790"/>
                  </a:cubicBezTo>
                  <a:cubicBezTo>
                    <a:pt x="10425" y="10675"/>
                    <a:pt x="10396" y="10578"/>
                    <a:pt x="10338" y="10463"/>
                  </a:cubicBezTo>
                  <a:cubicBezTo>
                    <a:pt x="10280" y="10347"/>
                    <a:pt x="10222" y="10251"/>
                    <a:pt x="10136" y="10155"/>
                  </a:cubicBezTo>
                  <a:lnTo>
                    <a:pt x="0" y="193"/>
                  </a:lnTo>
                  <a:lnTo>
                    <a:pt x="5602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69827D95-4A5E-4BD2-96B8-CAD09962AAF5}"/>
                </a:ext>
              </a:extLst>
            </p:cNvPr>
            <p:cNvSpPr/>
            <p:nvPr/>
          </p:nvSpPr>
          <p:spPr>
            <a:xfrm>
              <a:off x="7265393" y="1817402"/>
              <a:ext cx="2072068" cy="3573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121" y="578"/>
                  </a:moveTo>
                  <a:lnTo>
                    <a:pt x="0" y="0"/>
                  </a:lnTo>
                  <a:lnTo>
                    <a:pt x="18410" y="10771"/>
                  </a:lnTo>
                  <a:lnTo>
                    <a:pt x="266" y="21600"/>
                  </a:lnTo>
                  <a:lnTo>
                    <a:pt x="4386" y="20926"/>
                  </a:lnTo>
                  <a:lnTo>
                    <a:pt x="21600" y="107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Chevron Process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0CAC643-4FC2-42BF-9719-FD8B6C2577A0}"/>
              </a:ext>
            </a:extLst>
          </p:cNvPr>
          <p:cNvGrpSpPr/>
          <p:nvPr/>
        </p:nvGrpSpPr>
        <p:grpSpPr>
          <a:xfrm>
            <a:off x="9492085" y="3601780"/>
            <a:ext cx="2361678" cy="1474819"/>
            <a:chOff x="8921977" y="1466725"/>
            <a:chExt cx="2926080" cy="14748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DD18B54-7BD0-4E21-B81A-A9C806F5F54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84122AA-F6FA-4443-B536-637A587E516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2038678-DF98-4D9C-8BDE-AC855A69F350}"/>
              </a:ext>
            </a:extLst>
          </p:cNvPr>
          <p:cNvGrpSpPr/>
          <p:nvPr/>
        </p:nvGrpSpPr>
        <p:grpSpPr>
          <a:xfrm>
            <a:off x="338237" y="3601780"/>
            <a:ext cx="2361678" cy="1474819"/>
            <a:chOff x="332936" y="2627766"/>
            <a:chExt cx="2926080" cy="147481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93722EB-58AB-4212-A527-FC79D7EC888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6191BAF-80F3-4B71-A571-9871F163BE0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D5CB25C-1054-4E5D-B397-2242930D110F}"/>
              </a:ext>
            </a:extLst>
          </p:cNvPr>
          <p:cNvGrpSpPr/>
          <p:nvPr/>
        </p:nvGrpSpPr>
        <p:grpSpPr>
          <a:xfrm>
            <a:off x="9492085" y="1896686"/>
            <a:ext cx="2361678" cy="1474819"/>
            <a:chOff x="8921977" y="1466725"/>
            <a:chExt cx="2926080" cy="147481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AA4C36E-9B80-423A-A9D3-3786F9DB03B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9BC1FA4-D8B2-479E-8340-2C6CBE7D80C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F204F41-9BB3-44D9-A31C-ECC2AB019020}"/>
              </a:ext>
            </a:extLst>
          </p:cNvPr>
          <p:cNvGrpSpPr/>
          <p:nvPr/>
        </p:nvGrpSpPr>
        <p:grpSpPr>
          <a:xfrm>
            <a:off x="338237" y="1896686"/>
            <a:ext cx="2361678" cy="1474819"/>
            <a:chOff x="332936" y="2627766"/>
            <a:chExt cx="2926080" cy="147481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A4E3FFE-F7A9-4C8C-813F-178AF05E993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893714C-9033-4516-9AA4-F4A1ABFE8C4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aphic 23" descr="Lightbulb">
            <a:extLst>
              <a:ext uri="{FF2B5EF4-FFF2-40B4-BE49-F238E27FC236}">
                <a16:creationId xmlns:a16="http://schemas.microsoft.com/office/drawing/2014/main" id="{E21975D5-9EC1-4BA9-9AFD-B160BAFC787C}"/>
              </a:ext>
            </a:extLst>
          </p:cNvPr>
          <p:cNvGrpSpPr/>
          <p:nvPr/>
        </p:nvGrpSpPr>
        <p:grpSpPr>
          <a:xfrm>
            <a:off x="3936560" y="3344745"/>
            <a:ext cx="273241" cy="441386"/>
            <a:chOff x="4224233" y="3299334"/>
            <a:chExt cx="247650" cy="400047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11A19AA-7890-4F20-8FAF-3527C3C4C5D8}"/>
                </a:ext>
              </a:extLst>
            </p:cNvPr>
            <p:cNvSpPr/>
            <p:nvPr/>
          </p:nvSpPr>
          <p:spPr>
            <a:xfrm>
              <a:off x="4286137" y="3575553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715FA7-73DA-4DAF-AF87-33DDA233BF68}"/>
                </a:ext>
              </a:extLst>
            </p:cNvPr>
            <p:cNvSpPr/>
            <p:nvPr/>
          </p:nvSpPr>
          <p:spPr>
            <a:xfrm>
              <a:off x="4286137" y="3623178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F75688D-CE0D-4F28-9E36-DBF175A73D6A}"/>
                </a:ext>
              </a:extLst>
            </p:cNvPr>
            <p:cNvSpPr/>
            <p:nvPr/>
          </p:nvSpPr>
          <p:spPr>
            <a:xfrm>
              <a:off x="4317093" y="3670806"/>
              <a:ext cx="61912" cy="28575"/>
            </a:xfrm>
            <a:custGeom>
              <a:avLst/>
              <a:gdLst>
                <a:gd name="connsiteX0" fmla="*/ 0 w 61912"/>
                <a:gd name="connsiteY0" fmla="*/ 0 h 28575"/>
                <a:gd name="connsiteX1" fmla="*/ 30956 w 61912"/>
                <a:gd name="connsiteY1" fmla="*/ 28575 h 28575"/>
                <a:gd name="connsiteX2" fmla="*/ 61913 w 61912"/>
                <a:gd name="connsiteY2" fmla="*/ 0 h 28575"/>
                <a:gd name="connsiteX3" fmla="*/ 0 w 61912"/>
                <a:gd name="connsiteY3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28575">
                  <a:moveTo>
                    <a:pt x="0" y="0"/>
                  </a:moveTo>
                  <a:cubicBezTo>
                    <a:pt x="1429" y="16193"/>
                    <a:pt x="14764" y="28575"/>
                    <a:pt x="30956" y="28575"/>
                  </a:cubicBezTo>
                  <a:cubicBezTo>
                    <a:pt x="47149" y="28575"/>
                    <a:pt x="60484" y="16193"/>
                    <a:pt x="6191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2FF17A9-D2A1-4D8D-98BD-406FCE64394C}"/>
                </a:ext>
              </a:extLst>
            </p:cNvPr>
            <p:cNvSpPr/>
            <p:nvPr/>
          </p:nvSpPr>
          <p:spPr>
            <a:xfrm>
              <a:off x="4224233" y="3299334"/>
              <a:ext cx="247650" cy="257175"/>
            </a:xfrm>
            <a:custGeom>
              <a:avLst/>
              <a:gdLst>
                <a:gd name="connsiteX0" fmla="*/ 123825 w 247650"/>
                <a:gd name="connsiteY0" fmla="*/ 0 h 257175"/>
                <a:gd name="connsiteX1" fmla="*/ 123825 w 247650"/>
                <a:gd name="connsiteY1" fmla="*/ 0 h 257175"/>
                <a:gd name="connsiteX2" fmla="*/ 123825 w 247650"/>
                <a:gd name="connsiteY2" fmla="*/ 0 h 257175"/>
                <a:gd name="connsiteX3" fmla="*/ 0 w 247650"/>
                <a:gd name="connsiteY3" fmla="*/ 122396 h 257175"/>
                <a:gd name="connsiteX4" fmla="*/ 0 w 247650"/>
                <a:gd name="connsiteY4" fmla="*/ 126682 h 257175"/>
                <a:gd name="connsiteX5" fmla="*/ 8572 w 247650"/>
                <a:gd name="connsiteY5" fmla="*/ 169545 h 257175"/>
                <a:gd name="connsiteX6" fmla="*/ 30004 w 247650"/>
                <a:gd name="connsiteY6" fmla="*/ 204788 h 257175"/>
                <a:gd name="connsiteX7" fmla="*/ 59055 w 247650"/>
                <a:gd name="connsiteY7" fmla="*/ 251936 h 257175"/>
                <a:gd name="connsiteX8" fmla="*/ 67628 w 247650"/>
                <a:gd name="connsiteY8" fmla="*/ 257175 h 257175"/>
                <a:gd name="connsiteX9" fmla="*/ 180023 w 247650"/>
                <a:gd name="connsiteY9" fmla="*/ 257175 h 257175"/>
                <a:gd name="connsiteX10" fmla="*/ 188595 w 247650"/>
                <a:gd name="connsiteY10" fmla="*/ 251936 h 257175"/>
                <a:gd name="connsiteX11" fmla="*/ 217646 w 247650"/>
                <a:gd name="connsiteY11" fmla="*/ 204788 h 257175"/>
                <a:gd name="connsiteX12" fmla="*/ 239077 w 247650"/>
                <a:gd name="connsiteY12" fmla="*/ 169545 h 257175"/>
                <a:gd name="connsiteX13" fmla="*/ 247650 w 247650"/>
                <a:gd name="connsiteY13" fmla="*/ 126682 h 257175"/>
                <a:gd name="connsiteX14" fmla="*/ 247650 w 247650"/>
                <a:gd name="connsiteY14" fmla="*/ 122396 h 257175"/>
                <a:gd name="connsiteX15" fmla="*/ 123825 w 247650"/>
                <a:gd name="connsiteY15" fmla="*/ 0 h 257175"/>
                <a:gd name="connsiteX16" fmla="*/ 219075 w 247650"/>
                <a:gd name="connsiteY16" fmla="*/ 126206 h 257175"/>
                <a:gd name="connsiteX17" fmla="*/ 212408 w 247650"/>
                <a:gd name="connsiteY17" fmla="*/ 159544 h 257175"/>
                <a:gd name="connsiteX18" fmla="*/ 196215 w 247650"/>
                <a:gd name="connsiteY18" fmla="*/ 185738 h 257175"/>
                <a:gd name="connsiteX19" fmla="*/ 168593 w 247650"/>
                <a:gd name="connsiteY19" fmla="*/ 228600 h 257175"/>
                <a:gd name="connsiteX20" fmla="*/ 123825 w 247650"/>
                <a:gd name="connsiteY20" fmla="*/ 228600 h 257175"/>
                <a:gd name="connsiteX21" fmla="*/ 79534 w 247650"/>
                <a:gd name="connsiteY21" fmla="*/ 228600 h 257175"/>
                <a:gd name="connsiteX22" fmla="*/ 51911 w 247650"/>
                <a:gd name="connsiteY22" fmla="*/ 185738 h 257175"/>
                <a:gd name="connsiteX23" fmla="*/ 35719 w 247650"/>
                <a:gd name="connsiteY23" fmla="*/ 159544 h 257175"/>
                <a:gd name="connsiteX24" fmla="*/ 29051 w 247650"/>
                <a:gd name="connsiteY24" fmla="*/ 126206 h 257175"/>
                <a:gd name="connsiteX25" fmla="*/ 29051 w 247650"/>
                <a:gd name="connsiteY25" fmla="*/ 122396 h 257175"/>
                <a:gd name="connsiteX26" fmla="*/ 124301 w 247650"/>
                <a:gd name="connsiteY26" fmla="*/ 28099 h 257175"/>
                <a:gd name="connsiteX27" fmla="*/ 124301 w 247650"/>
                <a:gd name="connsiteY27" fmla="*/ 28099 h 257175"/>
                <a:gd name="connsiteX28" fmla="*/ 124301 w 247650"/>
                <a:gd name="connsiteY28" fmla="*/ 28099 h 257175"/>
                <a:gd name="connsiteX29" fmla="*/ 124301 w 247650"/>
                <a:gd name="connsiteY29" fmla="*/ 28099 h 257175"/>
                <a:gd name="connsiteX30" fmla="*/ 124301 w 247650"/>
                <a:gd name="connsiteY30" fmla="*/ 28099 h 257175"/>
                <a:gd name="connsiteX31" fmla="*/ 124301 w 247650"/>
                <a:gd name="connsiteY31" fmla="*/ 28099 h 257175"/>
                <a:gd name="connsiteX32" fmla="*/ 124301 w 247650"/>
                <a:gd name="connsiteY32" fmla="*/ 28099 h 257175"/>
                <a:gd name="connsiteX33" fmla="*/ 219551 w 247650"/>
                <a:gd name="connsiteY33" fmla="*/ 122396 h 257175"/>
                <a:gd name="connsiteX34" fmla="*/ 219551 w 247650"/>
                <a:gd name="connsiteY34" fmla="*/ 126206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7650" h="257175">
                  <a:moveTo>
                    <a:pt x="123825" y="0"/>
                  </a:moveTo>
                  <a:cubicBezTo>
                    <a:pt x="123825" y="0"/>
                    <a:pt x="123825" y="0"/>
                    <a:pt x="123825" y="0"/>
                  </a:cubicBezTo>
                  <a:cubicBezTo>
                    <a:pt x="123825" y="0"/>
                    <a:pt x="123825" y="0"/>
                    <a:pt x="123825" y="0"/>
                  </a:cubicBezTo>
                  <a:cubicBezTo>
                    <a:pt x="56197" y="476"/>
                    <a:pt x="1429" y="54769"/>
                    <a:pt x="0" y="122396"/>
                  </a:cubicBezTo>
                  <a:lnTo>
                    <a:pt x="0" y="126682"/>
                  </a:lnTo>
                  <a:cubicBezTo>
                    <a:pt x="476" y="141446"/>
                    <a:pt x="3334" y="155734"/>
                    <a:pt x="8572" y="169545"/>
                  </a:cubicBezTo>
                  <a:cubicBezTo>
                    <a:pt x="13811" y="182404"/>
                    <a:pt x="20955" y="194310"/>
                    <a:pt x="30004" y="204788"/>
                  </a:cubicBezTo>
                  <a:cubicBezTo>
                    <a:pt x="41434" y="217170"/>
                    <a:pt x="53816" y="241459"/>
                    <a:pt x="59055" y="251936"/>
                  </a:cubicBezTo>
                  <a:cubicBezTo>
                    <a:pt x="60484" y="255270"/>
                    <a:pt x="63818" y="257175"/>
                    <a:pt x="67628" y="257175"/>
                  </a:cubicBezTo>
                  <a:lnTo>
                    <a:pt x="180023" y="257175"/>
                  </a:lnTo>
                  <a:cubicBezTo>
                    <a:pt x="183833" y="257175"/>
                    <a:pt x="187166" y="255270"/>
                    <a:pt x="188595" y="251936"/>
                  </a:cubicBezTo>
                  <a:cubicBezTo>
                    <a:pt x="193834" y="241459"/>
                    <a:pt x="206216" y="217170"/>
                    <a:pt x="217646" y="204788"/>
                  </a:cubicBezTo>
                  <a:cubicBezTo>
                    <a:pt x="226695" y="194310"/>
                    <a:pt x="234315" y="182404"/>
                    <a:pt x="239077" y="169545"/>
                  </a:cubicBezTo>
                  <a:cubicBezTo>
                    <a:pt x="244316" y="155734"/>
                    <a:pt x="247174" y="141446"/>
                    <a:pt x="247650" y="126682"/>
                  </a:cubicBezTo>
                  <a:lnTo>
                    <a:pt x="247650" y="122396"/>
                  </a:lnTo>
                  <a:cubicBezTo>
                    <a:pt x="246221" y="54769"/>
                    <a:pt x="191453" y="476"/>
                    <a:pt x="123825" y="0"/>
                  </a:cubicBezTo>
                  <a:close/>
                  <a:moveTo>
                    <a:pt x="219075" y="126206"/>
                  </a:moveTo>
                  <a:cubicBezTo>
                    <a:pt x="218599" y="137636"/>
                    <a:pt x="216218" y="149066"/>
                    <a:pt x="212408" y="159544"/>
                  </a:cubicBezTo>
                  <a:cubicBezTo>
                    <a:pt x="208598" y="169069"/>
                    <a:pt x="203359" y="178118"/>
                    <a:pt x="196215" y="185738"/>
                  </a:cubicBezTo>
                  <a:cubicBezTo>
                    <a:pt x="185261" y="199073"/>
                    <a:pt x="175736" y="213360"/>
                    <a:pt x="168593" y="228600"/>
                  </a:cubicBezTo>
                  <a:lnTo>
                    <a:pt x="123825" y="228600"/>
                  </a:lnTo>
                  <a:lnTo>
                    <a:pt x="79534" y="228600"/>
                  </a:lnTo>
                  <a:cubicBezTo>
                    <a:pt x="71914" y="213360"/>
                    <a:pt x="62389" y="199073"/>
                    <a:pt x="51911" y="185738"/>
                  </a:cubicBezTo>
                  <a:cubicBezTo>
                    <a:pt x="45244" y="178118"/>
                    <a:pt x="39529" y="169069"/>
                    <a:pt x="35719" y="159544"/>
                  </a:cubicBezTo>
                  <a:cubicBezTo>
                    <a:pt x="31433" y="149066"/>
                    <a:pt x="29528" y="137636"/>
                    <a:pt x="29051" y="126206"/>
                  </a:cubicBezTo>
                  <a:lnTo>
                    <a:pt x="29051" y="122396"/>
                  </a:lnTo>
                  <a:cubicBezTo>
                    <a:pt x="30004" y="70485"/>
                    <a:pt x="72390" y="28575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24301" y="28099"/>
                    <a:pt x="124301" y="28099"/>
                    <a:pt x="124301" y="28099"/>
                  </a:cubicBezTo>
                  <a:cubicBezTo>
                    <a:pt x="124301" y="28099"/>
                    <a:pt x="124301" y="28099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76213" y="28575"/>
                    <a:pt x="218599" y="70009"/>
                    <a:pt x="219551" y="122396"/>
                  </a:cubicBezTo>
                  <a:lnTo>
                    <a:pt x="219551" y="126206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6" name="Graphic 25" descr="Stopwatch">
            <a:extLst>
              <a:ext uri="{FF2B5EF4-FFF2-40B4-BE49-F238E27FC236}">
                <a16:creationId xmlns:a16="http://schemas.microsoft.com/office/drawing/2014/main" id="{57940D39-5A6D-4502-98DB-B33E15B59E20}"/>
              </a:ext>
            </a:extLst>
          </p:cNvPr>
          <p:cNvGrpSpPr/>
          <p:nvPr/>
        </p:nvGrpSpPr>
        <p:grpSpPr>
          <a:xfrm>
            <a:off x="5176183" y="3319518"/>
            <a:ext cx="429153" cy="491489"/>
            <a:chOff x="5330673" y="3276474"/>
            <a:chExt cx="388960" cy="445458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C8AE78B-F296-4519-BED6-4273C5E899EE}"/>
                </a:ext>
              </a:extLst>
            </p:cNvPr>
            <p:cNvSpPr/>
            <p:nvPr/>
          </p:nvSpPr>
          <p:spPr>
            <a:xfrm>
              <a:off x="5513375" y="3402203"/>
              <a:ext cx="22860" cy="22860"/>
            </a:xfrm>
            <a:custGeom>
              <a:avLst/>
              <a:gdLst>
                <a:gd name="connsiteX0" fmla="*/ 22860 w 22860"/>
                <a:gd name="connsiteY0" fmla="*/ 11430 h 22860"/>
                <a:gd name="connsiteX1" fmla="*/ 11430 w 22860"/>
                <a:gd name="connsiteY1" fmla="*/ 22860 h 22860"/>
                <a:gd name="connsiteX2" fmla="*/ 0 w 22860"/>
                <a:gd name="connsiteY2" fmla="*/ 11430 h 22860"/>
                <a:gd name="connsiteX3" fmla="*/ 11430 w 22860"/>
                <a:gd name="connsiteY3" fmla="*/ 0 h 22860"/>
                <a:gd name="connsiteX4" fmla="*/ 22860 w 22860"/>
                <a:gd name="connsiteY4" fmla="*/ 1143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0" h="22860">
                  <a:moveTo>
                    <a:pt x="22860" y="11430"/>
                  </a:moveTo>
                  <a:cubicBezTo>
                    <a:pt x="22860" y="17743"/>
                    <a:pt x="17743" y="22860"/>
                    <a:pt x="11430" y="22860"/>
                  </a:cubicBezTo>
                  <a:cubicBezTo>
                    <a:pt x="5117" y="22860"/>
                    <a:pt x="0" y="17743"/>
                    <a:pt x="0" y="11430"/>
                  </a:cubicBezTo>
                  <a:cubicBezTo>
                    <a:pt x="0" y="5117"/>
                    <a:pt x="5117" y="0"/>
                    <a:pt x="11430" y="0"/>
                  </a:cubicBezTo>
                  <a:cubicBezTo>
                    <a:pt x="17743" y="0"/>
                    <a:pt x="22860" y="5117"/>
                    <a:pt x="22860" y="11430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0E55FE9-70EE-4A37-97DE-A9B71E93BC1E}"/>
                </a:ext>
              </a:extLst>
            </p:cNvPr>
            <p:cNvSpPr/>
            <p:nvPr/>
          </p:nvSpPr>
          <p:spPr>
            <a:xfrm>
              <a:off x="5513375" y="3630803"/>
              <a:ext cx="22860" cy="22860"/>
            </a:xfrm>
            <a:custGeom>
              <a:avLst/>
              <a:gdLst>
                <a:gd name="connsiteX0" fmla="*/ 22860 w 22860"/>
                <a:gd name="connsiteY0" fmla="*/ 11430 h 22860"/>
                <a:gd name="connsiteX1" fmla="*/ 11430 w 22860"/>
                <a:gd name="connsiteY1" fmla="*/ 22860 h 22860"/>
                <a:gd name="connsiteX2" fmla="*/ 0 w 22860"/>
                <a:gd name="connsiteY2" fmla="*/ 11430 h 22860"/>
                <a:gd name="connsiteX3" fmla="*/ 11430 w 22860"/>
                <a:gd name="connsiteY3" fmla="*/ 0 h 22860"/>
                <a:gd name="connsiteX4" fmla="*/ 22860 w 22860"/>
                <a:gd name="connsiteY4" fmla="*/ 1143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0" h="22860">
                  <a:moveTo>
                    <a:pt x="22860" y="11430"/>
                  </a:moveTo>
                  <a:cubicBezTo>
                    <a:pt x="22860" y="17743"/>
                    <a:pt x="17743" y="22860"/>
                    <a:pt x="11430" y="22860"/>
                  </a:cubicBezTo>
                  <a:cubicBezTo>
                    <a:pt x="5117" y="22860"/>
                    <a:pt x="0" y="17743"/>
                    <a:pt x="0" y="11430"/>
                  </a:cubicBezTo>
                  <a:cubicBezTo>
                    <a:pt x="0" y="5117"/>
                    <a:pt x="5117" y="0"/>
                    <a:pt x="11430" y="0"/>
                  </a:cubicBezTo>
                  <a:cubicBezTo>
                    <a:pt x="17743" y="0"/>
                    <a:pt x="22860" y="5117"/>
                    <a:pt x="22860" y="11430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A1D6DB0-73FA-4B7D-AFFB-0CC45F155B23}"/>
                </a:ext>
              </a:extLst>
            </p:cNvPr>
            <p:cNvSpPr/>
            <p:nvPr/>
          </p:nvSpPr>
          <p:spPr>
            <a:xfrm>
              <a:off x="5627674" y="3510788"/>
              <a:ext cx="22860" cy="22860"/>
            </a:xfrm>
            <a:custGeom>
              <a:avLst/>
              <a:gdLst>
                <a:gd name="connsiteX0" fmla="*/ 22860 w 22860"/>
                <a:gd name="connsiteY0" fmla="*/ 11430 h 22860"/>
                <a:gd name="connsiteX1" fmla="*/ 11430 w 22860"/>
                <a:gd name="connsiteY1" fmla="*/ 22860 h 22860"/>
                <a:gd name="connsiteX2" fmla="*/ 0 w 22860"/>
                <a:gd name="connsiteY2" fmla="*/ 11430 h 22860"/>
                <a:gd name="connsiteX3" fmla="*/ 11430 w 22860"/>
                <a:gd name="connsiteY3" fmla="*/ 0 h 22860"/>
                <a:gd name="connsiteX4" fmla="*/ 22860 w 22860"/>
                <a:gd name="connsiteY4" fmla="*/ 1143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0" h="22860">
                  <a:moveTo>
                    <a:pt x="22860" y="11430"/>
                  </a:moveTo>
                  <a:cubicBezTo>
                    <a:pt x="22860" y="17743"/>
                    <a:pt x="17743" y="22860"/>
                    <a:pt x="11430" y="22860"/>
                  </a:cubicBezTo>
                  <a:cubicBezTo>
                    <a:pt x="5117" y="22860"/>
                    <a:pt x="0" y="17743"/>
                    <a:pt x="0" y="11430"/>
                  </a:cubicBezTo>
                  <a:cubicBezTo>
                    <a:pt x="0" y="5117"/>
                    <a:pt x="5117" y="0"/>
                    <a:pt x="11430" y="0"/>
                  </a:cubicBezTo>
                  <a:cubicBezTo>
                    <a:pt x="17743" y="0"/>
                    <a:pt x="22860" y="5117"/>
                    <a:pt x="22860" y="11430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1D23E9E-5E2A-4C36-9EBB-E09B44BAB107}"/>
                </a:ext>
              </a:extLst>
            </p:cNvPr>
            <p:cNvSpPr/>
            <p:nvPr/>
          </p:nvSpPr>
          <p:spPr>
            <a:xfrm>
              <a:off x="5399075" y="3510788"/>
              <a:ext cx="22860" cy="22860"/>
            </a:xfrm>
            <a:custGeom>
              <a:avLst/>
              <a:gdLst>
                <a:gd name="connsiteX0" fmla="*/ 22860 w 22860"/>
                <a:gd name="connsiteY0" fmla="*/ 11430 h 22860"/>
                <a:gd name="connsiteX1" fmla="*/ 11430 w 22860"/>
                <a:gd name="connsiteY1" fmla="*/ 22860 h 22860"/>
                <a:gd name="connsiteX2" fmla="*/ 0 w 22860"/>
                <a:gd name="connsiteY2" fmla="*/ 11430 h 22860"/>
                <a:gd name="connsiteX3" fmla="*/ 11430 w 22860"/>
                <a:gd name="connsiteY3" fmla="*/ 0 h 22860"/>
                <a:gd name="connsiteX4" fmla="*/ 22860 w 22860"/>
                <a:gd name="connsiteY4" fmla="*/ 1143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0" h="22860">
                  <a:moveTo>
                    <a:pt x="22860" y="11430"/>
                  </a:moveTo>
                  <a:cubicBezTo>
                    <a:pt x="22860" y="17743"/>
                    <a:pt x="17743" y="22860"/>
                    <a:pt x="11430" y="22860"/>
                  </a:cubicBezTo>
                  <a:cubicBezTo>
                    <a:pt x="5117" y="22860"/>
                    <a:pt x="0" y="17743"/>
                    <a:pt x="0" y="11430"/>
                  </a:cubicBezTo>
                  <a:cubicBezTo>
                    <a:pt x="0" y="5117"/>
                    <a:pt x="5117" y="0"/>
                    <a:pt x="11430" y="0"/>
                  </a:cubicBezTo>
                  <a:cubicBezTo>
                    <a:pt x="17743" y="0"/>
                    <a:pt x="22860" y="5117"/>
                    <a:pt x="22860" y="11430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3592D80-2E73-4D86-B9DC-7C7E855261E9}"/>
                </a:ext>
              </a:extLst>
            </p:cNvPr>
            <p:cNvSpPr/>
            <p:nvPr/>
          </p:nvSpPr>
          <p:spPr>
            <a:xfrm>
              <a:off x="5513375" y="3442208"/>
              <a:ext cx="76009" cy="144589"/>
            </a:xfrm>
            <a:custGeom>
              <a:avLst/>
              <a:gdLst>
                <a:gd name="connsiteX0" fmla="*/ 22860 w 76009"/>
                <a:gd name="connsiteY0" fmla="*/ 0 h 144589"/>
                <a:gd name="connsiteX1" fmla="*/ 0 w 76009"/>
                <a:gd name="connsiteY1" fmla="*/ 0 h 144589"/>
                <a:gd name="connsiteX2" fmla="*/ 0 w 76009"/>
                <a:gd name="connsiteY2" fmla="*/ 80010 h 144589"/>
                <a:gd name="connsiteX3" fmla="*/ 3429 w 76009"/>
                <a:gd name="connsiteY3" fmla="*/ 88011 h 144589"/>
                <a:gd name="connsiteX4" fmla="*/ 60008 w 76009"/>
                <a:gd name="connsiteY4" fmla="*/ 144590 h 144589"/>
                <a:gd name="connsiteX5" fmla="*/ 76009 w 76009"/>
                <a:gd name="connsiteY5" fmla="*/ 128588 h 144589"/>
                <a:gd name="connsiteX6" fmla="*/ 22860 w 76009"/>
                <a:gd name="connsiteY6" fmla="*/ 75438 h 144589"/>
                <a:gd name="connsiteX7" fmla="*/ 22860 w 76009"/>
                <a:gd name="connsiteY7" fmla="*/ 0 h 14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009" h="144589">
                  <a:moveTo>
                    <a:pt x="22860" y="0"/>
                  </a:moveTo>
                  <a:lnTo>
                    <a:pt x="0" y="0"/>
                  </a:lnTo>
                  <a:lnTo>
                    <a:pt x="0" y="80010"/>
                  </a:lnTo>
                  <a:cubicBezTo>
                    <a:pt x="0" y="82868"/>
                    <a:pt x="1143" y="85725"/>
                    <a:pt x="3429" y="88011"/>
                  </a:cubicBezTo>
                  <a:lnTo>
                    <a:pt x="60008" y="144590"/>
                  </a:lnTo>
                  <a:lnTo>
                    <a:pt x="76009" y="128588"/>
                  </a:lnTo>
                  <a:lnTo>
                    <a:pt x="22860" y="75438"/>
                  </a:lnTo>
                  <a:lnTo>
                    <a:pt x="22860" y="0"/>
                  </a:ln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2E66D67-FA4F-468B-BDA5-8DFE17D6BA7D}"/>
                </a:ext>
              </a:extLst>
            </p:cNvPr>
            <p:cNvSpPr/>
            <p:nvPr/>
          </p:nvSpPr>
          <p:spPr>
            <a:xfrm>
              <a:off x="5330673" y="3276474"/>
              <a:ext cx="388960" cy="445458"/>
            </a:xfrm>
            <a:custGeom>
              <a:avLst/>
              <a:gdLst>
                <a:gd name="connsiteX0" fmla="*/ 194135 w 388960"/>
                <a:gd name="connsiteY0" fmla="*/ 411480 h 445458"/>
                <a:gd name="connsiteX1" fmla="*/ 34115 w 388960"/>
                <a:gd name="connsiteY1" fmla="*/ 251460 h 445458"/>
                <a:gd name="connsiteX2" fmla="*/ 194135 w 388960"/>
                <a:gd name="connsiteY2" fmla="*/ 91440 h 445458"/>
                <a:gd name="connsiteX3" fmla="*/ 354155 w 388960"/>
                <a:gd name="connsiteY3" fmla="*/ 251460 h 445458"/>
                <a:gd name="connsiteX4" fmla="*/ 194135 w 388960"/>
                <a:gd name="connsiteY4" fmla="*/ 411480 h 445458"/>
                <a:gd name="connsiteX5" fmla="*/ 194135 w 388960"/>
                <a:gd name="connsiteY5" fmla="*/ 411480 h 445458"/>
                <a:gd name="connsiteX6" fmla="*/ 329581 w 388960"/>
                <a:gd name="connsiteY6" fmla="*/ 112014 h 445458"/>
                <a:gd name="connsiteX7" fmla="*/ 346726 w 388960"/>
                <a:gd name="connsiteY7" fmla="*/ 94869 h 445458"/>
                <a:gd name="connsiteX8" fmla="*/ 346154 w 388960"/>
                <a:gd name="connsiteY8" fmla="*/ 70866 h 445458"/>
                <a:gd name="connsiteX9" fmla="*/ 322151 w 388960"/>
                <a:gd name="connsiteY9" fmla="*/ 70294 h 445458"/>
                <a:gd name="connsiteX10" fmla="*/ 302720 w 388960"/>
                <a:gd name="connsiteY10" fmla="*/ 90297 h 445458"/>
                <a:gd name="connsiteX11" fmla="*/ 211280 w 388960"/>
                <a:gd name="connsiteY11" fmla="*/ 58293 h 445458"/>
                <a:gd name="connsiteX12" fmla="*/ 211280 w 388960"/>
                <a:gd name="connsiteY12" fmla="*/ 34290 h 445458"/>
                <a:gd name="connsiteX13" fmla="*/ 262715 w 388960"/>
                <a:gd name="connsiteY13" fmla="*/ 34290 h 445458"/>
                <a:gd name="connsiteX14" fmla="*/ 262715 w 388960"/>
                <a:gd name="connsiteY14" fmla="*/ 0 h 445458"/>
                <a:gd name="connsiteX15" fmla="*/ 125555 w 388960"/>
                <a:gd name="connsiteY15" fmla="*/ 0 h 445458"/>
                <a:gd name="connsiteX16" fmla="*/ 125555 w 388960"/>
                <a:gd name="connsiteY16" fmla="*/ 34290 h 445458"/>
                <a:gd name="connsiteX17" fmla="*/ 176990 w 388960"/>
                <a:gd name="connsiteY17" fmla="*/ 34290 h 445458"/>
                <a:gd name="connsiteX18" fmla="*/ 176990 w 388960"/>
                <a:gd name="connsiteY18" fmla="*/ 57722 h 445458"/>
                <a:gd name="connsiteX19" fmla="*/ 1540 w 388960"/>
                <a:gd name="connsiteY19" fmla="*/ 226886 h 445458"/>
                <a:gd name="connsiteX20" fmla="*/ 129556 w 388960"/>
                <a:gd name="connsiteY20" fmla="*/ 434340 h 445458"/>
                <a:gd name="connsiteX21" fmla="*/ 359870 w 388960"/>
                <a:gd name="connsiteY21" fmla="*/ 353759 h 445458"/>
                <a:gd name="connsiteX22" fmla="*/ 329581 w 388960"/>
                <a:gd name="connsiteY22" fmla="*/ 112014 h 445458"/>
                <a:gd name="connsiteX23" fmla="*/ 329581 w 388960"/>
                <a:gd name="connsiteY23" fmla="*/ 112014 h 445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8960" h="445458">
                  <a:moveTo>
                    <a:pt x="194135" y="411480"/>
                  </a:moveTo>
                  <a:cubicBezTo>
                    <a:pt x="105553" y="411480"/>
                    <a:pt x="34115" y="340043"/>
                    <a:pt x="34115" y="251460"/>
                  </a:cubicBezTo>
                  <a:cubicBezTo>
                    <a:pt x="34115" y="162878"/>
                    <a:pt x="105553" y="91440"/>
                    <a:pt x="194135" y="91440"/>
                  </a:cubicBezTo>
                  <a:cubicBezTo>
                    <a:pt x="282718" y="91440"/>
                    <a:pt x="354155" y="162878"/>
                    <a:pt x="354155" y="251460"/>
                  </a:cubicBezTo>
                  <a:cubicBezTo>
                    <a:pt x="354155" y="340043"/>
                    <a:pt x="282718" y="411480"/>
                    <a:pt x="194135" y="411480"/>
                  </a:cubicBezTo>
                  <a:lnTo>
                    <a:pt x="194135" y="411480"/>
                  </a:lnTo>
                  <a:close/>
                  <a:moveTo>
                    <a:pt x="329581" y="112014"/>
                  </a:moveTo>
                  <a:lnTo>
                    <a:pt x="346726" y="94869"/>
                  </a:lnTo>
                  <a:cubicBezTo>
                    <a:pt x="353012" y="88011"/>
                    <a:pt x="353012" y="77724"/>
                    <a:pt x="346154" y="70866"/>
                  </a:cubicBezTo>
                  <a:cubicBezTo>
                    <a:pt x="339868" y="64579"/>
                    <a:pt x="329009" y="64008"/>
                    <a:pt x="322151" y="70294"/>
                  </a:cubicBezTo>
                  <a:lnTo>
                    <a:pt x="302720" y="90297"/>
                  </a:lnTo>
                  <a:cubicBezTo>
                    <a:pt x="275288" y="72009"/>
                    <a:pt x="243856" y="60579"/>
                    <a:pt x="211280" y="58293"/>
                  </a:cubicBezTo>
                  <a:lnTo>
                    <a:pt x="211280" y="34290"/>
                  </a:lnTo>
                  <a:lnTo>
                    <a:pt x="262715" y="34290"/>
                  </a:lnTo>
                  <a:lnTo>
                    <a:pt x="262715" y="0"/>
                  </a:lnTo>
                  <a:lnTo>
                    <a:pt x="125555" y="0"/>
                  </a:lnTo>
                  <a:lnTo>
                    <a:pt x="125555" y="34290"/>
                  </a:lnTo>
                  <a:lnTo>
                    <a:pt x="176990" y="34290"/>
                  </a:lnTo>
                  <a:lnTo>
                    <a:pt x="176990" y="57722"/>
                  </a:lnTo>
                  <a:cubicBezTo>
                    <a:pt x="86122" y="65723"/>
                    <a:pt x="12970" y="136017"/>
                    <a:pt x="1540" y="226886"/>
                  </a:cubicBezTo>
                  <a:cubicBezTo>
                    <a:pt x="-9890" y="317754"/>
                    <a:pt x="43259" y="404050"/>
                    <a:pt x="129556" y="434340"/>
                  </a:cubicBezTo>
                  <a:cubicBezTo>
                    <a:pt x="215852" y="464630"/>
                    <a:pt x="311293" y="431483"/>
                    <a:pt x="359870" y="353759"/>
                  </a:cubicBezTo>
                  <a:cubicBezTo>
                    <a:pt x="408448" y="276035"/>
                    <a:pt x="394732" y="175451"/>
                    <a:pt x="329581" y="112014"/>
                  </a:cubicBezTo>
                  <a:lnTo>
                    <a:pt x="329581" y="112014"/>
                  </a:ln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3" name="Graphic 24" descr="Bullseye">
            <a:extLst>
              <a:ext uri="{FF2B5EF4-FFF2-40B4-BE49-F238E27FC236}">
                <a16:creationId xmlns:a16="http://schemas.microsoft.com/office/drawing/2014/main" id="{6BD75ED8-A303-4158-A9E8-C0AD5A9DE5FA}"/>
              </a:ext>
            </a:extLst>
          </p:cNvPr>
          <p:cNvGrpSpPr/>
          <p:nvPr/>
        </p:nvGrpSpPr>
        <p:grpSpPr>
          <a:xfrm>
            <a:off x="6480166" y="3274854"/>
            <a:ext cx="581167" cy="581160"/>
            <a:chOff x="6529633" y="3235994"/>
            <a:chExt cx="526738" cy="526731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456A32F-6DFB-4E3F-8A05-BA501F957BC9}"/>
                </a:ext>
              </a:extLst>
            </p:cNvPr>
            <p:cNvSpPr/>
            <p:nvPr/>
          </p:nvSpPr>
          <p:spPr>
            <a:xfrm>
              <a:off x="6715662" y="3235994"/>
              <a:ext cx="340709" cy="340042"/>
            </a:xfrm>
            <a:custGeom>
              <a:avLst/>
              <a:gdLst>
                <a:gd name="connsiteX0" fmla="*/ 280702 w 340709"/>
                <a:gd name="connsiteY0" fmla="*/ 60008 h 340042"/>
                <a:gd name="connsiteX1" fmla="*/ 274034 w 340709"/>
                <a:gd name="connsiteY1" fmla="*/ 0 h 340042"/>
                <a:gd name="connsiteX2" fmla="*/ 200692 w 340709"/>
                <a:gd name="connsiteY2" fmla="*/ 73343 h 340042"/>
                <a:gd name="connsiteX3" fmla="*/ 204692 w 340709"/>
                <a:gd name="connsiteY3" fmla="*/ 108014 h 340042"/>
                <a:gd name="connsiteX4" fmla="*/ 98012 w 340709"/>
                <a:gd name="connsiteY4" fmla="*/ 214694 h 340042"/>
                <a:gd name="connsiteX5" fmla="*/ 66675 w 340709"/>
                <a:gd name="connsiteY5" fmla="*/ 206693 h 340042"/>
                <a:gd name="connsiteX6" fmla="*/ 0 w 340709"/>
                <a:gd name="connsiteY6" fmla="*/ 273368 h 340042"/>
                <a:gd name="connsiteX7" fmla="*/ 66675 w 340709"/>
                <a:gd name="connsiteY7" fmla="*/ 340043 h 340042"/>
                <a:gd name="connsiteX8" fmla="*/ 133350 w 340709"/>
                <a:gd name="connsiteY8" fmla="*/ 273368 h 340042"/>
                <a:gd name="connsiteX9" fmla="*/ 126016 w 340709"/>
                <a:gd name="connsiteY9" fmla="*/ 242697 h 340042"/>
                <a:gd name="connsiteX10" fmla="*/ 232696 w 340709"/>
                <a:gd name="connsiteY10" fmla="*/ 136017 h 340042"/>
                <a:gd name="connsiteX11" fmla="*/ 267367 w 340709"/>
                <a:gd name="connsiteY11" fmla="*/ 140018 h 340042"/>
                <a:gd name="connsiteX12" fmla="*/ 340709 w 340709"/>
                <a:gd name="connsiteY12" fmla="*/ 66675 h 340042"/>
                <a:gd name="connsiteX13" fmla="*/ 280702 w 340709"/>
                <a:gd name="connsiteY13" fmla="*/ 60008 h 34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0709" h="340042">
                  <a:moveTo>
                    <a:pt x="280702" y="60008"/>
                  </a:moveTo>
                  <a:lnTo>
                    <a:pt x="274034" y="0"/>
                  </a:lnTo>
                  <a:lnTo>
                    <a:pt x="200692" y="73343"/>
                  </a:lnTo>
                  <a:lnTo>
                    <a:pt x="204692" y="108014"/>
                  </a:lnTo>
                  <a:lnTo>
                    <a:pt x="98012" y="214694"/>
                  </a:lnTo>
                  <a:cubicBezTo>
                    <a:pt x="88678" y="210026"/>
                    <a:pt x="78010" y="206693"/>
                    <a:pt x="66675" y="206693"/>
                  </a:cubicBezTo>
                  <a:cubicBezTo>
                    <a:pt x="30004" y="206693"/>
                    <a:pt x="0" y="236696"/>
                    <a:pt x="0" y="273368"/>
                  </a:cubicBezTo>
                  <a:cubicBezTo>
                    <a:pt x="0" y="310039"/>
                    <a:pt x="30004" y="340043"/>
                    <a:pt x="66675" y="340043"/>
                  </a:cubicBezTo>
                  <a:cubicBezTo>
                    <a:pt x="103346" y="340043"/>
                    <a:pt x="133350" y="310039"/>
                    <a:pt x="133350" y="273368"/>
                  </a:cubicBezTo>
                  <a:cubicBezTo>
                    <a:pt x="133350" y="262033"/>
                    <a:pt x="130683" y="252032"/>
                    <a:pt x="126016" y="242697"/>
                  </a:cubicBezTo>
                  <a:lnTo>
                    <a:pt x="232696" y="136017"/>
                  </a:lnTo>
                  <a:lnTo>
                    <a:pt x="267367" y="140018"/>
                  </a:lnTo>
                  <a:lnTo>
                    <a:pt x="340709" y="66675"/>
                  </a:lnTo>
                  <a:lnTo>
                    <a:pt x="280702" y="60008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BF7D22B-254B-47E1-920A-45DBD4EFFEF3}"/>
                </a:ext>
              </a:extLst>
            </p:cNvPr>
            <p:cNvSpPr/>
            <p:nvPr/>
          </p:nvSpPr>
          <p:spPr>
            <a:xfrm>
              <a:off x="6529633" y="3255995"/>
              <a:ext cx="506730" cy="506730"/>
            </a:xfrm>
            <a:custGeom>
              <a:avLst/>
              <a:gdLst>
                <a:gd name="connsiteX0" fmla="*/ 472059 w 506730"/>
                <a:gd name="connsiteY0" fmla="*/ 138684 h 506730"/>
                <a:gd name="connsiteX1" fmla="*/ 463391 w 506730"/>
                <a:gd name="connsiteY1" fmla="*/ 148019 h 506730"/>
                <a:gd name="connsiteX2" fmla="*/ 450723 w 506730"/>
                <a:gd name="connsiteY2" fmla="*/ 146685 h 506730"/>
                <a:gd name="connsiteX3" fmla="*/ 436721 w 506730"/>
                <a:gd name="connsiteY3" fmla="*/ 144685 h 506730"/>
                <a:gd name="connsiteX4" fmla="*/ 466725 w 506730"/>
                <a:gd name="connsiteY4" fmla="*/ 253365 h 506730"/>
                <a:gd name="connsiteX5" fmla="*/ 253365 w 506730"/>
                <a:gd name="connsiteY5" fmla="*/ 466725 h 506730"/>
                <a:gd name="connsiteX6" fmla="*/ 40005 w 506730"/>
                <a:gd name="connsiteY6" fmla="*/ 253365 h 506730"/>
                <a:gd name="connsiteX7" fmla="*/ 253365 w 506730"/>
                <a:gd name="connsiteY7" fmla="*/ 40005 h 506730"/>
                <a:gd name="connsiteX8" fmla="*/ 362045 w 506730"/>
                <a:gd name="connsiteY8" fmla="*/ 70009 h 506730"/>
                <a:gd name="connsiteX9" fmla="*/ 360712 w 506730"/>
                <a:gd name="connsiteY9" fmla="*/ 56674 h 506730"/>
                <a:gd name="connsiteX10" fmla="*/ 358712 w 506730"/>
                <a:gd name="connsiteY10" fmla="*/ 43339 h 506730"/>
                <a:gd name="connsiteX11" fmla="*/ 368046 w 506730"/>
                <a:gd name="connsiteY11" fmla="*/ 34004 h 506730"/>
                <a:gd name="connsiteX12" fmla="*/ 372713 w 506730"/>
                <a:gd name="connsiteY12" fmla="*/ 29337 h 506730"/>
                <a:gd name="connsiteX13" fmla="*/ 253365 w 506730"/>
                <a:gd name="connsiteY13" fmla="*/ 0 h 506730"/>
                <a:gd name="connsiteX14" fmla="*/ 0 w 506730"/>
                <a:gd name="connsiteY14" fmla="*/ 253365 h 506730"/>
                <a:gd name="connsiteX15" fmla="*/ 253365 w 506730"/>
                <a:gd name="connsiteY15" fmla="*/ 506730 h 506730"/>
                <a:gd name="connsiteX16" fmla="*/ 506730 w 506730"/>
                <a:gd name="connsiteY16" fmla="*/ 253365 h 506730"/>
                <a:gd name="connsiteX17" fmla="*/ 476726 w 506730"/>
                <a:gd name="connsiteY17" fmla="*/ 134684 h 506730"/>
                <a:gd name="connsiteX18" fmla="*/ 472059 w 506730"/>
                <a:gd name="connsiteY18" fmla="*/ 138684 h 50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6730" h="506730">
                  <a:moveTo>
                    <a:pt x="472059" y="138684"/>
                  </a:moveTo>
                  <a:lnTo>
                    <a:pt x="463391" y="148019"/>
                  </a:lnTo>
                  <a:lnTo>
                    <a:pt x="450723" y="146685"/>
                  </a:lnTo>
                  <a:lnTo>
                    <a:pt x="436721" y="144685"/>
                  </a:lnTo>
                  <a:cubicBezTo>
                    <a:pt x="455390" y="176689"/>
                    <a:pt x="466725" y="213360"/>
                    <a:pt x="466725" y="253365"/>
                  </a:cubicBezTo>
                  <a:cubicBezTo>
                    <a:pt x="466725" y="370713"/>
                    <a:pt x="370713" y="466725"/>
                    <a:pt x="253365" y="466725"/>
                  </a:cubicBezTo>
                  <a:cubicBezTo>
                    <a:pt x="136017" y="466725"/>
                    <a:pt x="40005" y="370713"/>
                    <a:pt x="40005" y="253365"/>
                  </a:cubicBezTo>
                  <a:cubicBezTo>
                    <a:pt x="40005" y="136017"/>
                    <a:pt x="136017" y="40005"/>
                    <a:pt x="253365" y="40005"/>
                  </a:cubicBezTo>
                  <a:cubicBezTo>
                    <a:pt x="292703" y="40005"/>
                    <a:pt x="330041" y="50673"/>
                    <a:pt x="362045" y="70009"/>
                  </a:cubicBezTo>
                  <a:lnTo>
                    <a:pt x="360712" y="56674"/>
                  </a:lnTo>
                  <a:lnTo>
                    <a:pt x="358712" y="43339"/>
                  </a:lnTo>
                  <a:lnTo>
                    <a:pt x="368046" y="34004"/>
                  </a:lnTo>
                  <a:lnTo>
                    <a:pt x="372713" y="29337"/>
                  </a:lnTo>
                  <a:cubicBezTo>
                    <a:pt x="336709" y="10668"/>
                    <a:pt x="296704" y="0"/>
                    <a:pt x="253365" y="0"/>
                  </a:cubicBezTo>
                  <a:cubicBezTo>
                    <a:pt x="113348" y="0"/>
                    <a:pt x="0" y="113348"/>
                    <a:pt x="0" y="253365"/>
                  </a:cubicBezTo>
                  <a:cubicBezTo>
                    <a:pt x="0" y="393383"/>
                    <a:pt x="113348" y="506730"/>
                    <a:pt x="253365" y="506730"/>
                  </a:cubicBezTo>
                  <a:cubicBezTo>
                    <a:pt x="393383" y="506730"/>
                    <a:pt x="506730" y="393383"/>
                    <a:pt x="506730" y="253365"/>
                  </a:cubicBezTo>
                  <a:cubicBezTo>
                    <a:pt x="506730" y="210026"/>
                    <a:pt x="496062" y="170021"/>
                    <a:pt x="476726" y="134684"/>
                  </a:cubicBezTo>
                  <a:lnTo>
                    <a:pt x="472059" y="138684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901BE26-9D7D-4223-A35C-FD6AE77F48C3}"/>
                </a:ext>
              </a:extLst>
            </p:cNvPr>
            <p:cNvSpPr/>
            <p:nvPr/>
          </p:nvSpPr>
          <p:spPr>
            <a:xfrm>
              <a:off x="6622978" y="3349340"/>
              <a:ext cx="320040" cy="320040"/>
            </a:xfrm>
            <a:custGeom>
              <a:avLst/>
              <a:gdLst>
                <a:gd name="connsiteX0" fmla="*/ 271367 w 320040"/>
                <a:gd name="connsiteY0" fmla="*/ 114681 h 320040"/>
                <a:gd name="connsiteX1" fmla="*/ 280035 w 320040"/>
                <a:gd name="connsiteY1" fmla="*/ 160020 h 320040"/>
                <a:gd name="connsiteX2" fmla="*/ 160020 w 320040"/>
                <a:gd name="connsiteY2" fmla="*/ 280035 h 320040"/>
                <a:gd name="connsiteX3" fmla="*/ 40005 w 320040"/>
                <a:gd name="connsiteY3" fmla="*/ 160020 h 320040"/>
                <a:gd name="connsiteX4" fmla="*/ 160020 w 320040"/>
                <a:gd name="connsiteY4" fmla="*/ 40005 h 320040"/>
                <a:gd name="connsiteX5" fmla="*/ 205359 w 320040"/>
                <a:gd name="connsiteY5" fmla="*/ 48673 h 320040"/>
                <a:gd name="connsiteX6" fmla="*/ 235363 w 320040"/>
                <a:gd name="connsiteY6" fmla="*/ 18669 h 320040"/>
                <a:gd name="connsiteX7" fmla="*/ 160020 w 320040"/>
                <a:gd name="connsiteY7" fmla="*/ 0 h 320040"/>
                <a:gd name="connsiteX8" fmla="*/ 0 w 320040"/>
                <a:gd name="connsiteY8" fmla="*/ 160020 h 320040"/>
                <a:gd name="connsiteX9" fmla="*/ 160020 w 320040"/>
                <a:gd name="connsiteY9" fmla="*/ 320040 h 320040"/>
                <a:gd name="connsiteX10" fmla="*/ 320040 w 320040"/>
                <a:gd name="connsiteY10" fmla="*/ 160020 h 320040"/>
                <a:gd name="connsiteX11" fmla="*/ 301371 w 320040"/>
                <a:gd name="connsiteY11" fmla="*/ 84677 h 320040"/>
                <a:gd name="connsiteX12" fmla="*/ 271367 w 320040"/>
                <a:gd name="connsiteY12" fmla="*/ 114681 h 3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0040" h="320040">
                  <a:moveTo>
                    <a:pt x="271367" y="114681"/>
                  </a:moveTo>
                  <a:cubicBezTo>
                    <a:pt x="277368" y="128683"/>
                    <a:pt x="280035" y="144018"/>
                    <a:pt x="280035" y="160020"/>
                  </a:cubicBezTo>
                  <a:cubicBezTo>
                    <a:pt x="280035" y="226028"/>
                    <a:pt x="226028" y="280035"/>
                    <a:pt x="160020" y="280035"/>
                  </a:cubicBezTo>
                  <a:cubicBezTo>
                    <a:pt x="94012" y="280035"/>
                    <a:pt x="40005" y="226028"/>
                    <a:pt x="40005" y="160020"/>
                  </a:cubicBezTo>
                  <a:cubicBezTo>
                    <a:pt x="40005" y="94012"/>
                    <a:pt x="94012" y="40005"/>
                    <a:pt x="160020" y="40005"/>
                  </a:cubicBezTo>
                  <a:cubicBezTo>
                    <a:pt x="176022" y="40005"/>
                    <a:pt x="191357" y="43339"/>
                    <a:pt x="205359" y="48673"/>
                  </a:cubicBezTo>
                  <a:lnTo>
                    <a:pt x="235363" y="18669"/>
                  </a:lnTo>
                  <a:cubicBezTo>
                    <a:pt x="212693" y="6668"/>
                    <a:pt x="187357" y="0"/>
                    <a:pt x="160020" y="0"/>
                  </a:cubicBezTo>
                  <a:cubicBezTo>
                    <a:pt x="72009" y="0"/>
                    <a:pt x="0" y="72009"/>
                    <a:pt x="0" y="160020"/>
                  </a:cubicBezTo>
                  <a:cubicBezTo>
                    <a:pt x="0" y="248031"/>
                    <a:pt x="72009" y="320040"/>
                    <a:pt x="160020" y="320040"/>
                  </a:cubicBezTo>
                  <a:cubicBezTo>
                    <a:pt x="248031" y="320040"/>
                    <a:pt x="320040" y="248031"/>
                    <a:pt x="320040" y="160020"/>
                  </a:cubicBezTo>
                  <a:cubicBezTo>
                    <a:pt x="320040" y="132683"/>
                    <a:pt x="313373" y="107347"/>
                    <a:pt x="301371" y="84677"/>
                  </a:cubicBezTo>
                  <a:lnTo>
                    <a:pt x="271367" y="114681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7" name="Graphic 26" descr="Research">
            <a:extLst>
              <a:ext uri="{FF2B5EF4-FFF2-40B4-BE49-F238E27FC236}">
                <a16:creationId xmlns:a16="http://schemas.microsoft.com/office/drawing/2014/main" id="{FF68F9DA-727B-457C-939B-8EB118411823}"/>
              </a:ext>
            </a:extLst>
          </p:cNvPr>
          <p:cNvGrpSpPr/>
          <p:nvPr/>
        </p:nvGrpSpPr>
        <p:grpSpPr>
          <a:xfrm>
            <a:off x="7932908" y="3231651"/>
            <a:ext cx="665240" cy="666081"/>
            <a:chOff x="7846305" y="3196841"/>
            <a:chExt cx="602936" cy="603699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3A61406-0A61-4295-83EB-E04B61B26ADB}"/>
                </a:ext>
              </a:extLst>
            </p:cNvPr>
            <p:cNvSpPr/>
            <p:nvPr/>
          </p:nvSpPr>
          <p:spPr>
            <a:xfrm>
              <a:off x="7846305" y="3196841"/>
              <a:ext cx="602936" cy="603699"/>
            </a:xfrm>
            <a:custGeom>
              <a:avLst/>
              <a:gdLst>
                <a:gd name="connsiteX0" fmla="*/ 493018 w 602936"/>
                <a:gd name="connsiteY0" fmla="*/ 417580 h 603698"/>
                <a:gd name="connsiteX1" fmla="*/ 445774 w 602936"/>
                <a:gd name="connsiteY1" fmla="*/ 403102 h 603698"/>
                <a:gd name="connsiteX2" fmla="*/ 411484 w 602936"/>
                <a:gd name="connsiteY2" fmla="*/ 369574 h 603698"/>
                <a:gd name="connsiteX3" fmla="*/ 458728 w 602936"/>
                <a:gd name="connsiteY3" fmla="*/ 230890 h 603698"/>
                <a:gd name="connsiteX4" fmla="*/ 230128 w 602936"/>
                <a:gd name="connsiteY4" fmla="*/ 4 h 603698"/>
                <a:gd name="connsiteX5" fmla="*/ 4 w 602936"/>
                <a:gd name="connsiteY5" fmla="*/ 228604 h 603698"/>
                <a:gd name="connsiteX6" fmla="*/ 228604 w 602936"/>
                <a:gd name="connsiteY6" fmla="*/ 458728 h 603698"/>
                <a:gd name="connsiteX7" fmla="*/ 368812 w 602936"/>
                <a:gd name="connsiteY7" fmla="*/ 411484 h 603698"/>
                <a:gd name="connsiteX8" fmla="*/ 402340 w 602936"/>
                <a:gd name="connsiteY8" fmla="*/ 445012 h 603698"/>
                <a:gd name="connsiteX9" fmla="*/ 416818 w 602936"/>
                <a:gd name="connsiteY9" fmla="*/ 493018 h 603698"/>
                <a:gd name="connsiteX10" fmla="*/ 512068 w 602936"/>
                <a:gd name="connsiteY10" fmla="*/ 588268 h 603698"/>
                <a:gd name="connsiteX11" fmla="*/ 587506 w 602936"/>
                <a:gd name="connsiteY11" fmla="*/ 588268 h 603698"/>
                <a:gd name="connsiteX12" fmla="*/ 587506 w 602936"/>
                <a:gd name="connsiteY12" fmla="*/ 512830 h 603698"/>
                <a:gd name="connsiteX13" fmla="*/ 493018 w 602936"/>
                <a:gd name="connsiteY13" fmla="*/ 417580 h 603698"/>
                <a:gd name="connsiteX14" fmla="*/ 230128 w 602936"/>
                <a:gd name="connsiteY14" fmla="*/ 413008 h 603698"/>
                <a:gd name="connsiteX15" fmla="*/ 47248 w 602936"/>
                <a:gd name="connsiteY15" fmla="*/ 230128 h 603698"/>
                <a:gd name="connsiteX16" fmla="*/ 230128 w 602936"/>
                <a:gd name="connsiteY16" fmla="*/ 47248 h 603698"/>
                <a:gd name="connsiteX17" fmla="*/ 413008 w 602936"/>
                <a:gd name="connsiteY17" fmla="*/ 230128 h 603698"/>
                <a:gd name="connsiteX18" fmla="*/ 230128 w 602936"/>
                <a:gd name="connsiteY18" fmla="*/ 413008 h 603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02936" h="603698">
                  <a:moveTo>
                    <a:pt x="493018" y="417580"/>
                  </a:moveTo>
                  <a:cubicBezTo>
                    <a:pt x="480826" y="405388"/>
                    <a:pt x="462538" y="399292"/>
                    <a:pt x="445774" y="403102"/>
                  </a:cubicBezTo>
                  <a:lnTo>
                    <a:pt x="411484" y="369574"/>
                  </a:lnTo>
                  <a:cubicBezTo>
                    <a:pt x="441964" y="329950"/>
                    <a:pt x="458728" y="281182"/>
                    <a:pt x="458728" y="230890"/>
                  </a:cubicBezTo>
                  <a:cubicBezTo>
                    <a:pt x="459490" y="103636"/>
                    <a:pt x="356620" y="766"/>
                    <a:pt x="230128" y="4"/>
                  </a:cubicBezTo>
                  <a:cubicBezTo>
                    <a:pt x="103636" y="-758"/>
                    <a:pt x="766" y="102112"/>
                    <a:pt x="4" y="228604"/>
                  </a:cubicBezTo>
                  <a:cubicBezTo>
                    <a:pt x="-758" y="355096"/>
                    <a:pt x="102112" y="457966"/>
                    <a:pt x="228604" y="458728"/>
                  </a:cubicBezTo>
                  <a:cubicBezTo>
                    <a:pt x="278896" y="458728"/>
                    <a:pt x="328426" y="441964"/>
                    <a:pt x="368812" y="411484"/>
                  </a:cubicBezTo>
                  <a:lnTo>
                    <a:pt x="402340" y="445012"/>
                  </a:lnTo>
                  <a:cubicBezTo>
                    <a:pt x="399292" y="462538"/>
                    <a:pt x="404626" y="480064"/>
                    <a:pt x="416818" y="493018"/>
                  </a:cubicBezTo>
                  <a:lnTo>
                    <a:pt x="512068" y="588268"/>
                  </a:lnTo>
                  <a:cubicBezTo>
                    <a:pt x="532642" y="608842"/>
                    <a:pt x="566932" y="608842"/>
                    <a:pt x="587506" y="588268"/>
                  </a:cubicBezTo>
                  <a:cubicBezTo>
                    <a:pt x="608080" y="567694"/>
                    <a:pt x="608080" y="533404"/>
                    <a:pt x="587506" y="512830"/>
                  </a:cubicBezTo>
                  <a:lnTo>
                    <a:pt x="493018" y="417580"/>
                  </a:lnTo>
                  <a:close/>
                  <a:moveTo>
                    <a:pt x="230128" y="413008"/>
                  </a:moveTo>
                  <a:cubicBezTo>
                    <a:pt x="128782" y="413008"/>
                    <a:pt x="47248" y="331474"/>
                    <a:pt x="47248" y="230128"/>
                  </a:cubicBezTo>
                  <a:cubicBezTo>
                    <a:pt x="47248" y="128782"/>
                    <a:pt x="128782" y="47248"/>
                    <a:pt x="230128" y="47248"/>
                  </a:cubicBezTo>
                  <a:cubicBezTo>
                    <a:pt x="331474" y="47248"/>
                    <a:pt x="413008" y="128782"/>
                    <a:pt x="413008" y="230128"/>
                  </a:cubicBezTo>
                  <a:cubicBezTo>
                    <a:pt x="413008" y="330712"/>
                    <a:pt x="330712" y="413008"/>
                    <a:pt x="230128" y="413008"/>
                  </a:cubicBezTo>
                  <a:close/>
                </a:path>
              </a:pathLst>
            </a:custGeom>
            <a:solidFill>
              <a:srgbClr val="000000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C68C068-BBEA-4E94-BC74-B35BF22CD3A7}"/>
                </a:ext>
              </a:extLst>
            </p:cNvPr>
            <p:cNvSpPr/>
            <p:nvPr/>
          </p:nvSpPr>
          <p:spPr>
            <a:xfrm>
              <a:off x="7912602" y="3310091"/>
              <a:ext cx="328421" cy="241083"/>
            </a:xfrm>
            <a:custGeom>
              <a:avLst/>
              <a:gdLst>
                <a:gd name="connsiteX0" fmla="*/ 327660 w 328421"/>
                <a:gd name="connsiteY0" fmla="*/ 105448 h 241083"/>
                <a:gd name="connsiteX1" fmla="*/ 284226 w 328421"/>
                <a:gd name="connsiteY1" fmla="*/ 105448 h 241083"/>
                <a:gd name="connsiteX2" fmla="*/ 274320 w 328421"/>
                <a:gd name="connsiteY2" fmla="*/ 111544 h 241083"/>
                <a:gd name="connsiteX3" fmla="*/ 245364 w 328421"/>
                <a:gd name="connsiteY3" fmla="*/ 142786 h 241083"/>
                <a:gd name="connsiteX4" fmla="*/ 220980 w 328421"/>
                <a:gd name="connsiteY4" fmla="*/ 58204 h 241083"/>
                <a:gd name="connsiteX5" fmla="*/ 204216 w 328421"/>
                <a:gd name="connsiteY5" fmla="*/ 49060 h 241083"/>
                <a:gd name="connsiteX6" fmla="*/ 195072 w 328421"/>
                <a:gd name="connsiteY6" fmla="*/ 57442 h 241083"/>
                <a:gd name="connsiteX7" fmla="*/ 149352 w 328421"/>
                <a:gd name="connsiteY7" fmla="*/ 178600 h 241083"/>
                <a:gd name="connsiteX8" fmla="*/ 118110 w 328421"/>
                <a:gd name="connsiteY8" fmla="*/ 10960 h 241083"/>
                <a:gd name="connsiteX9" fmla="*/ 102870 w 328421"/>
                <a:gd name="connsiteY9" fmla="*/ 292 h 241083"/>
                <a:gd name="connsiteX10" fmla="*/ 92202 w 328421"/>
                <a:gd name="connsiteY10" fmla="*/ 9436 h 241083"/>
                <a:gd name="connsiteX11" fmla="*/ 59436 w 328421"/>
                <a:gd name="connsiteY11" fmla="*/ 105448 h 241083"/>
                <a:gd name="connsiteX12" fmla="*/ 0 w 328421"/>
                <a:gd name="connsiteY12" fmla="*/ 105448 h 241083"/>
                <a:gd name="connsiteX13" fmla="*/ 0 w 328421"/>
                <a:gd name="connsiteY13" fmla="*/ 135928 h 241083"/>
                <a:gd name="connsiteX14" fmla="*/ 69342 w 328421"/>
                <a:gd name="connsiteY14" fmla="*/ 135928 h 241083"/>
                <a:gd name="connsiteX15" fmla="*/ 82296 w 328421"/>
                <a:gd name="connsiteY15" fmla="*/ 124498 h 241083"/>
                <a:gd name="connsiteX16" fmla="*/ 101346 w 328421"/>
                <a:gd name="connsiteY16" fmla="*/ 66586 h 241083"/>
                <a:gd name="connsiteX17" fmla="*/ 131826 w 328421"/>
                <a:gd name="connsiteY17" fmla="*/ 230416 h 241083"/>
                <a:gd name="connsiteX18" fmla="*/ 144018 w 328421"/>
                <a:gd name="connsiteY18" fmla="*/ 241084 h 241083"/>
                <a:gd name="connsiteX19" fmla="*/ 145542 w 328421"/>
                <a:gd name="connsiteY19" fmla="*/ 241084 h 241083"/>
                <a:gd name="connsiteX20" fmla="*/ 158496 w 328421"/>
                <a:gd name="connsiteY20" fmla="*/ 232702 h 241083"/>
                <a:gd name="connsiteX21" fmla="*/ 207264 w 328421"/>
                <a:gd name="connsiteY21" fmla="*/ 104686 h 241083"/>
                <a:gd name="connsiteX22" fmla="*/ 227076 w 328421"/>
                <a:gd name="connsiteY22" fmla="*/ 173266 h 241083"/>
                <a:gd name="connsiteX23" fmla="*/ 243840 w 328421"/>
                <a:gd name="connsiteY23" fmla="*/ 182410 h 241083"/>
                <a:gd name="connsiteX24" fmla="*/ 249936 w 328421"/>
                <a:gd name="connsiteY24" fmla="*/ 178600 h 241083"/>
                <a:gd name="connsiteX25" fmla="*/ 291084 w 328421"/>
                <a:gd name="connsiteY25" fmla="*/ 135928 h 241083"/>
                <a:gd name="connsiteX26" fmla="*/ 328422 w 328421"/>
                <a:gd name="connsiteY26" fmla="*/ 135928 h 241083"/>
                <a:gd name="connsiteX27" fmla="*/ 328422 w 328421"/>
                <a:gd name="connsiteY27" fmla="*/ 105448 h 241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28421" h="241083">
                  <a:moveTo>
                    <a:pt x="327660" y="105448"/>
                  </a:moveTo>
                  <a:lnTo>
                    <a:pt x="284226" y="105448"/>
                  </a:lnTo>
                  <a:cubicBezTo>
                    <a:pt x="280416" y="106210"/>
                    <a:pt x="276606" y="108496"/>
                    <a:pt x="274320" y="111544"/>
                  </a:cubicBezTo>
                  <a:lnTo>
                    <a:pt x="245364" y="142786"/>
                  </a:lnTo>
                  <a:lnTo>
                    <a:pt x="220980" y="58204"/>
                  </a:lnTo>
                  <a:cubicBezTo>
                    <a:pt x="218694" y="51346"/>
                    <a:pt x="211074" y="46774"/>
                    <a:pt x="204216" y="49060"/>
                  </a:cubicBezTo>
                  <a:cubicBezTo>
                    <a:pt x="200406" y="50584"/>
                    <a:pt x="196596" y="52870"/>
                    <a:pt x="195072" y="57442"/>
                  </a:cubicBezTo>
                  <a:lnTo>
                    <a:pt x="149352" y="178600"/>
                  </a:lnTo>
                  <a:lnTo>
                    <a:pt x="118110" y="10960"/>
                  </a:lnTo>
                  <a:cubicBezTo>
                    <a:pt x="116586" y="3340"/>
                    <a:pt x="109728" y="-1232"/>
                    <a:pt x="102870" y="292"/>
                  </a:cubicBezTo>
                  <a:cubicBezTo>
                    <a:pt x="98298" y="1054"/>
                    <a:pt x="94488" y="4864"/>
                    <a:pt x="92202" y="9436"/>
                  </a:cubicBezTo>
                  <a:lnTo>
                    <a:pt x="59436" y="105448"/>
                  </a:lnTo>
                  <a:lnTo>
                    <a:pt x="0" y="105448"/>
                  </a:lnTo>
                  <a:lnTo>
                    <a:pt x="0" y="135928"/>
                  </a:lnTo>
                  <a:lnTo>
                    <a:pt x="69342" y="135928"/>
                  </a:lnTo>
                  <a:cubicBezTo>
                    <a:pt x="75438" y="135166"/>
                    <a:pt x="80772" y="130594"/>
                    <a:pt x="82296" y="124498"/>
                  </a:cubicBezTo>
                  <a:lnTo>
                    <a:pt x="101346" y="66586"/>
                  </a:lnTo>
                  <a:lnTo>
                    <a:pt x="131826" y="230416"/>
                  </a:lnTo>
                  <a:cubicBezTo>
                    <a:pt x="132588" y="236512"/>
                    <a:pt x="137922" y="241084"/>
                    <a:pt x="144018" y="241084"/>
                  </a:cubicBezTo>
                  <a:lnTo>
                    <a:pt x="145542" y="241084"/>
                  </a:lnTo>
                  <a:cubicBezTo>
                    <a:pt x="150876" y="241084"/>
                    <a:pt x="156210" y="238036"/>
                    <a:pt x="158496" y="232702"/>
                  </a:cubicBezTo>
                  <a:lnTo>
                    <a:pt x="207264" y="104686"/>
                  </a:lnTo>
                  <a:lnTo>
                    <a:pt x="227076" y="173266"/>
                  </a:lnTo>
                  <a:cubicBezTo>
                    <a:pt x="229362" y="180124"/>
                    <a:pt x="236220" y="184696"/>
                    <a:pt x="243840" y="182410"/>
                  </a:cubicBezTo>
                  <a:cubicBezTo>
                    <a:pt x="246126" y="181648"/>
                    <a:pt x="248412" y="180124"/>
                    <a:pt x="249936" y="178600"/>
                  </a:cubicBezTo>
                  <a:lnTo>
                    <a:pt x="291084" y="135928"/>
                  </a:lnTo>
                  <a:lnTo>
                    <a:pt x="328422" y="135928"/>
                  </a:lnTo>
                  <a:lnTo>
                    <a:pt x="328422" y="105448"/>
                  </a:lnTo>
                  <a:close/>
                </a:path>
              </a:pathLst>
            </a:custGeom>
            <a:solidFill>
              <a:srgbClr val="000000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318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Chevron Process – Slide Template</vt:lpstr>
      <vt:lpstr>3D Chevron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Chevron Process</dc:title>
  <dc:creator>PresentationGO.com</dc:creator>
  <dc:description>© Copyright PresentationGO.com</dc:description>
  <dcterms:created xsi:type="dcterms:W3CDTF">2014-11-26T05:14:11Z</dcterms:created>
  <dcterms:modified xsi:type="dcterms:W3CDTF">2020-08-06T17:41:33Z</dcterms:modified>
  <cp:category>Charts &amp; Diagrams</cp:category>
</cp:coreProperties>
</file>