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20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06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93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3D Column Chart for PowerPoint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156B2F-C840-4D51-907A-397B7F1D2DC9}"/>
              </a:ext>
            </a:extLst>
          </p:cNvPr>
          <p:cNvSpPr/>
          <p:nvPr/>
        </p:nvSpPr>
        <p:spPr>
          <a:xfrm>
            <a:off x="1688015" y="1292801"/>
            <a:ext cx="1016000" cy="1016000"/>
          </a:xfrm>
          <a:prstGeom prst="rect">
            <a:avLst/>
          </a:prstGeom>
          <a:ln w="0"/>
          <a:effectLst>
            <a:reflection blurRad="6350" stA="50000" endA="300" endPos="90000" dir="5400000" sy="-100000" algn="bl" rotWithShape="0"/>
          </a:effectLst>
          <a:scene3d>
            <a:camera prst="isometricOffAxis1Top"/>
            <a:lightRig rig="threePt" dir="t"/>
          </a:scene3d>
          <a:sp3d extrusionH="254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/>
              <a:t>01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140B679-6FF4-4F9C-874C-13920E30E29A}"/>
              </a:ext>
            </a:extLst>
          </p:cNvPr>
          <p:cNvSpPr/>
          <p:nvPr/>
        </p:nvSpPr>
        <p:spPr>
          <a:xfrm>
            <a:off x="4410048" y="1912290"/>
            <a:ext cx="1016000" cy="1016000"/>
          </a:xfrm>
          <a:prstGeom prst="rect">
            <a:avLst/>
          </a:prstGeom>
          <a:solidFill>
            <a:schemeClr val="accent2"/>
          </a:solidFill>
          <a:ln w="0">
            <a:solidFill>
              <a:schemeClr val="accent2"/>
            </a:solidFill>
          </a:ln>
          <a:effectLst>
            <a:reflection blurRad="6350" stA="50000" endA="300" endPos="90000" dir="5400000" sy="-100000" algn="bl" rotWithShape="0"/>
          </a:effectLst>
          <a:scene3d>
            <a:camera prst="isometricOffAxis1Top"/>
            <a:lightRig rig="threePt" dir="t"/>
          </a:scene3d>
          <a:sp3d extrusionH="1905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/>
              <a:t>02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ADD0E7A-9DB0-4F6A-B825-96C6F3BFB8D1}"/>
              </a:ext>
            </a:extLst>
          </p:cNvPr>
          <p:cNvSpPr/>
          <p:nvPr/>
        </p:nvSpPr>
        <p:spPr>
          <a:xfrm>
            <a:off x="7132081" y="686701"/>
            <a:ext cx="1016000" cy="1016000"/>
          </a:xfrm>
          <a:prstGeom prst="rect">
            <a:avLst/>
          </a:prstGeom>
          <a:solidFill>
            <a:schemeClr val="accent6"/>
          </a:solidFill>
          <a:ln w="0">
            <a:solidFill>
              <a:schemeClr val="accent6"/>
            </a:solidFill>
          </a:ln>
          <a:effectLst>
            <a:reflection blurRad="6350" stA="50000" endA="300" endPos="90000" dir="5400000" sy="-100000" algn="bl" rotWithShape="0"/>
          </a:effectLst>
          <a:scene3d>
            <a:camera prst="isometricOffAxis1Top"/>
            <a:lightRig rig="threePt" dir="t"/>
          </a:scene3d>
          <a:sp3d extrusionH="3175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/>
              <a:t>03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ED2A16B-316B-4348-9AF5-A1144D315B86}"/>
              </a:ext>
            </a:extLst>
          </p:cNvPr>
          <p:cNvSpPr/>
          <p:nvPr/>
        </p:nvSpPr>
        <p:spPr>
          <a:xfrm>
            <a:off x="9854115" y="2486832"/>
            <a:ext cx="1016000" cy="1016000"/>
          </a:xfrm>
          <a:prstGeom prst="rect">
            <a:avLst/>
          </a:prstGeom>
          <a:solidFill>
            <a:schemeClr val="accent3"/>
          </a:solidFill>
          <a:ln w="0">
            <a:solidFill>
              <a:schemeClr val="accent3"/>
            </a:solidFill>
          </a:ln>
          <a:effectLst>
            <a:reflection blurRad="6350" stA="50000" endA="300" endPos="90000" dir="5400000" sy="-100000" algn="bl" rotWithShape="0"/>
          </a:effectLst>
          <a:scene3d>
            <a:camera prst="isometricOffAxis1Top"/>
            <a:lightRig rig="threePt" dir="t"/>
          </a:scene3d>
          <a:sp3d extrusionH="127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/>
              <a:t>04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82B0845-5897-43F4-9077-9E6D52C41AAF}"/>
              </a:ext>
            </a:extLst>
          </p:cNvPr>
          <p:cNvGrpSpPr/>
          <p:nvPr/>
        </p:nvGrpSpPr>
        <p:grpSpPr>
          <a:xfrm>
            <a:off x="1204331" y="4544300"/>
            <a:ext cx="1983369" cy="1536374"/>
            <a:chOff x="332936" y="2566211"/>
            <a:chExt cx="2937088" cy="1536374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C9AD1A5-FEC3-49F7-A24F-1773DB188255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096CD2E-3B7C-431D-8045-A9C4CD657E6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D37CEC8-65F0-4EE3-88B1-238637B7D95C}"/>
              </a:ext>
            </a:extLst>
          </p:cNvPr>
          <p:cNvGrpSpPr/>
          <p:nvPr/>
        </p:nvGrpSpPr>
        <p:grpSpPr>
          <a:xfrm>
            <a:off x="9370431" y="4544300"/>
            <a:ext cx="1983369" cy="1536374"/>
            <a:chOff x="332936" y="2566211"/>
            <a:chExt cx="2937088" cy="1536374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FA7E987-9A84-464E-A928-42DF889CD5BC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0384FEF-7E75-4F6D-A607-597D41F53A9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6FD52E5-649E-4A62-8CAB-7D0087BA82F6}"/>
              </a:ext>
            </a:extLst>
          </p:cNvPr>
          <p:cNvGrpSpPr/>
          <p:nvPr/>
        </p:nvGrpSpPr>
        <p:grpSpPr>
          <a:xfrm>
            <a:off x="6648397" y="4544300"/>
            <a:ext cx="1983369" cy="1536374"/>
            <a:chOff x="332936" y="2566211"/>
            <a:chExt cx="2937088" cy="1536374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5FFF50B8-D44B-40E5-8DB3-59D7A5167ED0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0689BF84-B33D-4AB1-B59D-9C15D77B626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BAC5E6F-43EA-475D-B728-41F0D2936277}"/>
              </a:ext>
            </a:extLst>
          </p:cNvPr>
          <p:cNvGrpSpPr/>
          <p:nvPr/>
        </p:nvGrpSpPr>
        <p:grpSpPr>
          <a:xfrm>
            <a:off x="3926364" y="4544300"/>
            <a:ext cx="1983369" cy="1536374"/>
            <a:chOff x="332936" y="2566211"/>
            <a:chExt cx="2937088" cy="1536374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8A9C3764-B4ED-463B-AE89-A68C2B97C4ED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AA35D83-D79F-42CC-AD16-B0D015D4CF2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4DA74F9F-BE7B-4F05-8955-85C8598B5B7C}"/>
              </a:ext>
            </a:extLst>
          </p:cNvPr>
          <p:cNvSpPr txBox="1"/>
          <p:nvPr/>
        </p:nvSpPr>
        <p:spPr>
          <a:xfrm>
            <a:off x="1981045" y="2733258"/>
            <a:ext cx="901209" cy="584775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3200" b="1"/>
            </a:lvl1pPr>
          </a:lstStyle>
          <a:p>
            <a:r>
              <a:rPr lang="en-US">
                <a:solidFill>
                  <a:schemeClr val="bg1"/>
                </a:solidFill>
              </a:rPr>
              <a:t>20%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98631EB-248D-4B28-A62B-AAB63E260E00}"/>
              </a:ext>
            </a:extLst>
          </p:cNvPr>
          <p:cNvSpPr txBox="1"/>
          <p:nvPr/>
        </p:nvSpPr>
        <p:spPr>
          <a:xfrm>
            <a:off x="4698948" y="3238758"/>
            <a:ext cx="901209" cy="584775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3200" b="1"/>
            </a:lvl1pPr>
          </a:lstStyle>
          <a:p>
            <a:r>
              <a:rPr lang="en-US"/>
              <a:t>15%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3BE93C2-DE24-47AC-9385-4503A4A51742}"/>
              </a:ext>
            </a:extLst>
          </p:cNvPr>
          <p:cNvSpPr txBox="1"/>
          <p:nvPr/>
        </p:nvSpPr>
        <p:spPr>
          <a:xfrm>
            <a:off x="7416851" y="2375547"/>
            <a:ext cx="901209" cy="584775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3200" b="1"/>
            </a:lvl1pPr>
          </a:lstStyle>
          <a:p>
            <a:r>
              <a:rPr lang="en-US"/>
              <a:t>25%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EA09F79-A996-4BD6-89A5-1DE2B869734B}"/>
              </a:ext>
            </a:extLst>
          </p:cNvPr>
          <p:cNvSpPr txBox="1"/>
          <p:nvPr/>
        </p:nvSpPr>
        <p:spPr>
          <a:xfrm>
            <a:off x="10134755" y="3378882"/>
            <a:ext cx="901209" cy="584775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3200" b="1"/>
            </a:lvl1pPr>
          </a:lstStyle>
          <a:p>
            <a:r>
              <a:rPr lang="en-US"/>
              <a:t>10%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9ACF0E20-F328-4FE5-AC9B-3AD7250E36E3}"/>
              </a:ext>
            </a:extLst>
          </p:cNvPr>
          <p:cNvSpPr txBox="1"/>
          <p:nvPr/>
        </p:nvSpPr>
        <p:spPr>
          <a:xfrm>
            <a:off x="9679982" y="1083838"/>
            <a:ext cx="2329357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400" i="1">
                <a:solidFill>
                  <a:schemeClr val="bg2">
                    <a:lumMod val="75000"/>
                  </a:schemeClr>
                </a:solidFill>
              </a:rPr>
              <a:t>*With PowerPoint</a:t>
            </a:r>
            <a:r>
              <a:rPr lang="en-US" sz="1400" b="1" i="1">
                <a:solidFill>
                  <a:schemeClr val="bg2">
                    <a:lumMod val="75000"/>
                  </a:schemeClr>
                </a:solidFill>
              </a:rPr>
              <a:t> 3-D Effects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C2F7AEE-BA42-4AD0-8A22-BFDFC84006A7}"/>
              </a:ext>
            </a:extLst>
          </p:cNvPr>
          <p:cNvSpPr/>
          <p:nvPr/>
        </p:nvSpPr>
        <p:spPr>
          <a:xfrm>
            <a:off x="1389287" y="66230"/>
            <a:ext cx="3241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bg2">
                    <a:lumMod val="75000"/>
                  </a:schemeClr>
                </a:solidFill>
                <a:latin typeface="Helvetica" panose="020B0500000000000000" pitchFamily="34" charset="0"/>
                <a:ea typeface="+mj-ea"/>
                <a:cs typeface="+mj-cs"/>
              </a:rPr>
              <a:t>*</a:t>
            </a:r>
            <a:endParaRPr lang="en-US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35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3D Column Chart for PowerPoint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156B2F-C840-4D51-907A-397B7F1D2DC9}"/>
              </a:ext>
            </a:extLst>
          </p:cNvPr>
          <p:cNvSpPr/>
          <p:nvPr/>
        </p:nvSpPr>
        <p:spPr>
          <a:xfrm>
            <a:off x="1688015" y="1292801"/>
            <a:ext cx="1016000" cy="1016000"/>
          </a:xfrm>
          <a:prstGeom prst="rect">
            <a:avLst/>
          </a:prstGeom>
          <a:solidFill>
            <a:schemeClr val="accent4"/>
          </a:solidFill>
          <a:ln w="0">
            <a:solidFill>
              <a:schemeClr val="accent4"/>
            </a:solidFill>
          </a:ln>
          <a:effectLst>
            <a:reflection blurRad="6350" stA="50000" endA="300" endPos="90000" dir="5400000" sy="-100000" algn="bl" rotWithShape="0"/>
          </a:effectLst>
          <a:scene3d>
            <a:camera prst="isometricOffAxis1Top"/>
            <a:lightRig rig="threePt" dir="t"/>
          </a:scene3d>
          <a:sp3d extrusionH="254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/>
              <a:t>01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140B679-6FF4-4F9C-874C-13920E30E29A}"/>
              </a:ext>
            </a:extLst>
          </p:cNvPr>
          <p:cNvSpPr/>
          <p:nvPr/>
        </p:nvSpPr>
        <p:spPr>
          <a:xfrm>
            <a:off x="4410048" y="1912290"/>
            <a:ext cx="1016000" cy="1016000"/>
          </a:xfrm>
          <a:prstGeom prst="rect">
            <a:avLst/>
          </a:prstGeom>
          <a:solidFill>
            <a:schemeClr val="accent2"/>
          </a:solidFill>
          <a:ln w="0">
            <a:solidFill>
              <a:schemeClr val="accent2"/>
            </a:solidFill>
          </a:ln>
          <a:effectLst>
            <a:reflection blurRad="6350" stA="50000" endA="300" endPos="90000" dir="5400000" sy="-100000" algn="bl" rotWithShape="0"/>
          </a:effectLst>
          <a:scene3d>
            <a:camera prst="isometricOffAxis1Top"/>
            <a:lightRig rig="threePt" dir="t"/>
          </a:scene3d>
          <a:sp3d extrusionH="1905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ADD0E7A-9DB0-4F6A-B825-96C6F3BFB8D1}"/>
              </a:ext>
            </a:extLst>
          </p:cNvPr>
          <p:cNvSpPr/>
          <p:nvPr/>
        </p:nvSpPr>
        <p:spPr>
          <a:xfrm>
            <a:off x="7132081" y="686701"/>
            <a:ext cx="1016000" cy="1016000"/>
          </a:xfrm>
          <a:prstGeom prst="rect">
            <a:avLst/>
          </a:prstGeom>
          <a:solidFill>
            <a:schemeClr val="accent6"/>
          </a:solidFill>
          <a:ln w="0">
            <a:solidFill>
              <a:schemeClr val="accent6"/>
            </a:solidFill>
          </a:ln>
          <a:effectLst>
            <a:reflection blurRad="6350" stA="50000" endA="300" endPos="90000" dir="5400000" sy="-100000" algn="bl" rotWithShape="0"/>
          </a:effectLst>
          <a:scene3d>
            <a:camera prst="isometricOffAxis1Top"/>
            <a:lightRig rig="threePt" dir="t"/>
          </a:scene3d>
          <a:sp3d extrusionH="3175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/>
              <a:t>03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ED2A16B-316B-4348-9AF5-A1144D315B86}"/>
              </a:ext>
            </a:extLst>
          </p:cNvPr>
          <p:cNvSpPr/>
          <p:nvPr/>
        </p:nvSpPr>
        <p:spPr>
          <a:xfrm>
            <a:off x="9854115" y="2486832"/>
            <a:ext cx="1016000" cy="1016000"/>
          </a:xfrm>
          <a:prstGeom prst="rect">
            <a:avLst/>
          </a:prstGeom>
          <a:solidFill>
            <a:schemeClr val="accent3"/>
          </a:solidFill>
          <a:ln w="0">
            <a:solidFill>
              <a:schemeClr val="accent3"/>
            </a:solidFill>
          </a:ln>
          <a:effectLst>
            <a:reflection blurRad="6350" stA="50000" endA="300" endPos="90000" dir="5400000" sy="-100000" algn="bl" rotWithShape="0"/>
          </a:effectLst>
          <a:scene3d>
            <a:camera prst="isometricOffAxis1Top"/>
            <a:lightRig rig="threePt" dir="t"/>
          </a:scene3d>
          <a:sp3d extrusionH="127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/>
              <a:t>04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82B0845-5897-43F4-9077-9E6D52C41AAF}"/>
              </a:ext>
            </a:extLst>
          </p:cNvPr>
          <p:cNvGrpSpPr/>
          <p:nvPr/>
        </p:nvGrpSpPr>
        <p:grpSpPr>
          <a:xfrm>
            <a:off x="1204331" y="4544300"/>
            <a:ext cx="1983369" cy="1536374"/>
            <a:chOff x="332936" y="2566211"/>
            <a:chExt cx="2937088" cy="1536374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C9AD1A5-FEC3-49F7-A24F-1773DB188255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096CD2E-3B7C-431D-8045-A9C4CD657E6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D37CEC8-65F0-4EE3-88B1-238637B7D95C}"/>
              </a:ext>
            </a:extLst>
          </p:cNvPr>
          <p:cNvGrpSpPr/>
          <p:nvPr/>
        </p:nvGrpSpPr>
        <p:grpSpPr>
          <a:xfrm>
            <a:off x="9370431" y="4544300"/>
            <a:ext cx="1983369" cy="1536374"/>
            <a:chOff x="332936" y="2566211"/>
            <a:chExt cx="2937088" cy="1536374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FA7E987-9A84-464E-A928-42DF889CD5BC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0384FEF-7E75-4F6D-A607-597D41F53A9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6FD52E5-649E-4A62-8CAB-7D0087BA82F6}"/>
              </a:ext>
            </a:extLst>
          </p:cNvPr>
          <p:cNvGrpSpPr/>
          <p:nvPr/>
        </p:nvGrpSpPr>
        <p:grpSpPr>
          <a:xfrm>
            <a:off x="6648397" y="4544300"/>
            <a:ext cx="1983369" cy="1536374"/>
            <a:chOff x="332936" y="2566211"/>
            <a:chExt cx="2937088" cy="1536374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5FFF50B8-D44B-40E5-8DB3-59D7A5167ED0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0689BF84-B33D-4AB1-B59D-9C15D77B626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BAC5E6F-43EA-475D-B728-41F0D2936277}"/>
              </a:ext>
            </a:extLst>
          </p:cNvPr>
          <p:cNvGrpSpPr/>
          <p:nvPr/>
        </p:nvGrpSpPr>
        <p:grpSpPr>
          <a:xfrm>
            <a:off x="3926364" y="4544300"/>
            <a:ext cx="1983369" cy="1536374"/>
            <a:chOff x="332936" y="2566211"/>
            <a:chExt cx="2937088" cy="1536374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8A9C3764-B4ED-463B-AE89-A68C2B97C4ED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AA35D83-D79F-42CC-AD16-B0D015D4CF2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4DA74F9F-BE7B-4F05-8955-85C8598B5B7C}"/>
              </a:ext>
            </a:extLst>
          </p:cNvPr>
          <p:cNvSpPr txBox="1"/>
          <p:nvPr/>
        </p:nvSpPr>
        <p:spPr>
          <a:xfrm>
            <a:off x="1981045" y="2733258"/>
            <a:ext cx="901209" cy="584775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3200" b="1"/>
            </a:lvl1pPr>
          </a:lstStyle>
          <a:p>
            <a:r>
              <a:rPr lang="en-US"/>
              <a:t>20%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98631EB-248D-4B28-A62B-AAB63E260E00}"/>
              </a:ext>
            </a:extLst>
          </p:cNvPr>
          <p:cNvSpPr txBox="1"/>
          <p:nvPr/>
        </p:nvSpPr>
        <p:spPr>
          <a:xfrm>
            <a:off x="4698948" y="3238758"/>
            <a:ext cx="901209" cy="584775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3200" b="1"/>
            </a:lvl1pPr>
          </a:lstStyle>
          <a:p>
            <a:r>
              <a:rPr lang="en-US"/>
              <a:t>15%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3BE93C2-DE24-47AC-9385-4503A4A51742}"/>
              </a:ext>
            </a:extLst>
          </p:cNvPr>
          <p:cNvSpPr txBox="1"/>
          <p:nvPr/>
        </p:nvSpPr>
        <p:spPr>
          <a:xfrm>
            <a:off x="7416851" y="2375547"/>
            <a:ext cx="901209" cy="584775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3200" b="1"/>
            </a:lvl1pPr>
          </a:lstStyle>
          <a:p>
            <a:r>
              <a:rPr lang="en-US"/>
              <a:t>25%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EA09F79-A996-4BD6-89A5-1DE2B869734B}"/>
              </a:ext>
            </a:extLst>
          </p:cNvPr>
          <p:cNvSpPr txBox="1"/>
          <p:nvPr/>
        </p:nvSpPr>
        <p:spPr>
          <a:xfrm>
            <a:off x="10134755" y="3378882"/>
            <a:ext cx="901209" cy="584775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3200" b="1"/>
            </a:lvl1pPr>
          </a:lstStyle>
          <a:p>
            <a:r>
              <a:rPr lang="en-US"/>
              <a:t>10%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9ACF0E20-F328-4FE5-AC9B-3AD7250E36E3}"/>
              </a:ext>
            </a:extLst>
          </p:cNvPr>
          <p:cNvSpPr txBox="1"/>
          <p:nvPr/>
        </p:nvSpPr>
        <p:spPr>
          <a:xfrm>
            <a:off x="9679982" y="1083838"/>
            <a:ext cx="2329357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400" i="1">
                <a:solidFill>
                  <a:schemeClr val="bg2">
                    <a:lumMod val="75000"/>
                  </a:schemeClr>
                </a:solidFill>
              </a:rPr>
              <a:t>*With PowerPoint</a:t>
            </a:r>
            <a:r>
              <a:rPr lang="en-US" sz="1400" b="1" i="1">
                <a:solidFill>
                  <a:schemeClr val="bg2">
                    <a:lumMod val="75000"/>
                  </a:schemeClr>
                </a:solidFill>
              </a:rPr>
              <a:t> 3-D Effects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C2F7AEE-BA42-4AD0-8A22-BFDFC84006A7}"/>
              </a:ext>
            </a:extLst>
          </p:cNvPr>
          <p:cNvSpPr/>
          <p:nvPr/>
        </p:nvSpPr>
        <p:spPr>
          <a:xfrm>
            <a:off x="1389287" y="66230"/>
            <a:ext cx="3241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bg2">
                    <a:lumMod val="75000"/>
                  </a:schemeClr>
                </a:solidFill>
                <a:latin typeface="Helvetica" panose="020B0500000000000000" pitchFamily="34" charset="0"/>
                <a:ea typeface="+mj-ea"/>
                <a:cs typeface="+mj-cs"/>
              </a:rPr>
              <a:t>*</a:t>
            </a:r>
            <a:endParaRPr lang="en-US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654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7979</TotalTime>
  <Words>330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Column Chart for PowerPoint</vt:lpstr>
      <vt:lpstr>3D Column Chart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Column Chart for PowerPoint</dc:title>
  <dc:creator>PresentationGO.com</dc:creator>
  <dc:description>© Copyright PresentationGO.com</dc:description>
  <dcterms:created xsi:type="dcterms:W3CDTF">2014-11-26T05:14:11Z</dcterms:created>
  <dcterms:modified xsi:type="dcterms:W3CDTF">2018-03-12T22:49:20Z</dcterms:modified>
  <cp:category>Charts &amp; Diagrams</cp:category>
</cp:coreProperties>
</file>