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6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83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3D Column Chart for PowerPoint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ACF0E20-F328-4FE5-AC9B-3AD7250E36E3}"/>
              </a:ext>
            </a:extLst>
          </p:cNvPr>
          <p:cNvSpPr txBox="1"/>
          <p:nvPr/>
        </p:nvSpPr>
        <p:spPr>
          <a:xfrm>
            <a:off x="7203306" y="1658587"/>
            <a:ext cx="1803699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50" i="1">
                <a:solidFill>
                  <a:schemeClr val="bg2">
                    <a:lumMod val="75000"/>
                  </a:schemeClr>
                </a:solidFill>
              </a:rPr>
              <a:t>*With PowerPoint</a:t>
            </a:r>
            <a:r>
              <a:rPr lang="en-US" sz="1050" b="1" i="1">
                <a:solidFill>
                  <a:schemeClr val="bg2">
                    <a:lumMod val="75000"/>
                  </a:schemeClr>
                </a:solidFill>
              </a:rPr>
              <a:t> 3-D Effects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2F7AEE-BA42-4AD0-8A22-BFDFC84006A7}"/>
              </a:ext>
            </a:extLst>
          </p:cNvPr>
          <p:cNvSpPr/>
          <p:nvPr/>
        </p:nvSpPr>
        <p:spPr>
          <a:xfrm>
            <a:off x="1155260" y="0"/>
            <a:ext cx="28886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b="1">
                <a:solidFill>
                  <a:schemeClr val="bg2">
                    <a:lumMod val="75000"/>
                  </a:schemeClr>
                </a:solidFill>
                <a:latin typeface="Helvetica" panose="020B0500000000000000" pitchFamily="34" charset="0"/>
                <a:ea typeface="+mj-ea"/>
                <a:cs typeface="+mj-cs"/>
              </a:rPr>
              <a:t>*</a:t>
            </a:r>
            <a:endParaRPr lang="en-US" sz="135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4A057AF-5412-4D2F-A0CB-16AAEBCB0EDA}"/>
              </a:ext>
            </a:extLst>
          </p:cNvPr>
          <p:cNvSpPr/>
          <p:nvPr/>
        </p:nvSpPr>
        <p:spPr>
          <a:xfrm>
            <a:off x="1266011" y="1406293"/>
            <a:ext cx="762000" cy="762000"/>
          </a:xfrm>
          <a:prstGeom prst="rect">
            <a:avLst/>
          </a:prstGeom>
          <a:solidFill>
            <a:schemeClr val="accent1"/>
          </a:solidFill>
          <a:ln w="0">
            <a:noFill/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254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/>
              <a:t>01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2F22A2D-3E06-4654-9812-4254D22C9B4D}"/>
              </a:ext>
            </a:extLst>
          </p:cNvPr>
          <p:cNvSpPr/>
          <p:nvPr/>
        </p:nvSpPr>
        <p:spPr>
          <a:xfrm>
            <a:off x="3307536" y="2014608"/>
            <a:ext cx="762000" cy="762000"/>
          </a:xfrm>
          <a:prstGeom prst="rect">
            <a:avLst/>
          </a:prstGeom>
          <a:solidFill>
            <a:schemeClr val="accent2"/>
          </a:solidFill>
          <a:ln w="0">
            <a:solidFill>
              <a:schemeClr val="accent2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190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0FA40F-E868-46ED-AF02-F663807845A2}"/>
              </a:ext>
            </a:extLst>
          </p:cNvPr>
          <p:cNvSpPr/>
          <p:nvPr/>
        </p:nvSpPr>
        <p:spPr>
          <a:xfrm>
            <a:off x="5349061" y="801849"/>
            <a:ext cx="762000" cy="762000"/>
          </a:xfrm>
          <a:prstGeom prst="rect">
            <a:avLst/>
          </a:prstGeom>
          <a:solidFill>
            <a:schemeClr val="accent6"/>
          </a:solidFill>
          <a:ln w="0">
            <a:solidFill>
              <a:schemeClr val="accent6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317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/>
              <a:t>03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6FD084-2816-4D46-934E-FD70BBBDA70C}"/>
              </a:ext>
            </a:extLst>
          </p:cNvPr>
          <p:cNvSpPr/>
          <p:nvPr/>
        </p:nvSpPr>
        <p:spPr>
          <a:xfrm>
            <a:off x="7390586" y="2617054"/>
            <a:ext cx="762000" cy="762000"/>
          </a:xfrm>
          <a:prstGeom prst="rect">
            <a:avLst/>
          </a:prstGeom>
          <a:solidFill>
            <a:schemeClr val="accent3"/>
          </a:solidFill>
          <a:ln w="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/>
              <a:t>04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7A0697A-2FAB-44A2-B68D-99FE29C7974A}"/>
              </a:ext>
            </a:extLst>
          </p:cNvPr>
          <p:cNvGrpSpPr/>
          <p:nvPr/>
        </p:nvGrpSpPr>
        <p:grpSpPr>
          <a:xfrm>
            <a:off x="903249" y="4700392"/>
            <a:ext cx="1487527" cy="1198446"/>
            <a:chOff x="332936" y="2535434"/>
            <a:chExt cx="2937088" cy="159792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2BEF6E2-CF7B-48DE-9DBC-F40ECCFA1B4A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EAF0D2-4297-4E68-9DCE-91937225002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C57481C-8C05-4B84-A4D8-AB045B93CF3C}"/>
              </a:ext>
            </a:extLst>
          </p:cNvPr>
          <p:cNvGrpSpPr/>
          <p:nvPr/>
        </p:nvGrpSpPr>
        <p:grpSpPr>
          <a:xfrm>
            <a:off x="7027824" y="4700392"/>
            <a:ext cx="1487527" cy="1198446"/>
            <a:chOff x="332936" y="2535434"/>
            <a:chExt cx="2937088" cy="159792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F1E57D8-5FA2-4016-8B38-EB06DFD52BCD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D3594A9-1991-45E3-93A4-CBA5D85DB3D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2A320D9-A9E9-436B-B7A4-0CAE1985550D}"/>
              </a:ext>
            </a:extLst>
          </p:cNvPr>
          <p:cNvGrpSpPr/>
          <p:nvPr/>
        </p:nvGrpSpPr>
        <p:grpSpPr>
          <a:xfrm>
            <a:off x="4986298" y="4700392"/>
            <a:ext cx="1487527" cy="1198446"/>
            <a:chOff x="332936" y="2535434"/>
            <a:chExt cx="2937088" cy="159792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3EE227A-ABA8-4781-BADD-7B56A09B80BA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C1BB7CB-923F-4A04-82D6-6935F6891EA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5D00B85-027D-4EFF-9D79-FA1A85DD35B7}"/>
              </a:ext>
            </a:extLst>
          </p:cNvPr>
          <p:cNvGrpSpPr/>
          <p:nvPr/>
        </p:nvGrpSpPr>
        <p:grpSpPr>
          <a:xfrm>
            <a:off x="2944773" y="4700392"/>
            <a:ext cx="1487527" cy="1198446"/>
            <a:chOff x="332936" y="2535434"/>
            <a:chExt cx="2937088" cy="159792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A009D33-07DD-45E2-AF9C-CCEFB7D0161B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0110F54-9344-43E6-B1F2-0BBC180F33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68C4DF08-3126-4034-99AC-586F868B861D}"/>
              </a:ext>
            </a:extLst>
          </p:cNvPr>
          <p:cNvSpPr txBox="1"/>
          <p:nvPr/>
        </p:nvSpPr>
        <p:spPr>
          <a:xfrm>
            <a:off x="1463703" y="2819086"/>
            <a:ext cx="720070" cy="46166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 sz="240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71EE34B-E228-4B55-9937-8D1BEED3994E}"/>
              </a:ext>
            </a:extLst>
          </p:cNvPr>
          <p:cNvSpPr txBox="1"/>
          <p:nvPr/>
        </p:nvSpPr>
        <p:spPr>
          <a:xfrm>
            <a:off x="3502130" y="3169977"/>
            <a:ext cx="720070" cy="46166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 sz="2400"/>
              <a:t>15%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F9ED4FF-7E7D-4BD9-9A12-4F769DDB043D}"/>
              </a:ext>
            </a:extLst>
          </p:cNvPr>
          <p:cNvSpPr txBox="1"/>
          <p:nvPr/>
        </p:nvSpPr>
        <p:spPr>
          <a:xfrm>
            <a:off x="5540557" y="2404096"/>
            <a:ext cx="720070" cy="46166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 sz="2400"/>
              <a:t>25%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B899F37-1F12-430D-9B24-D4DE0030EC3D}"/>
              </a:ext>
            </a:extLst>
          </p:cNvPr>
          <p:cNvSpPr txBox="1"/>
          <p:nvPr/>
        </p:nvSpPr>
        <p:spPr>
          <a:xfrm>
            <a:off x="7578985" y="3400810"/>
            <a:ext cx="720070" cy="46166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 sz="2400"/>
              <a:t>10%</a:t>
            </a:r>
          </a:p>
        </p:txBody>
      </p:sp>
    </p:spTree>
    <p:extLst>
      <p:ext uri="{BB962C8B-B14F-4D97-AF65-F5344CB8AC3E}">
        <p14:creationId xmlns:p14="http://schemas.microsoft.com/office/powerpoint/2010/main" val="81935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3D Column Chart for PowerPoint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156B2F-C840-4D51-907A-397B7F1D2DC9}"/>
              </a:ext>
            </a:extLst>
          </p:cNvPr>
          <p:cNvSpPr/>
          <p:nvPr/>
        </p:nvSpPr>
        <p:spPr>
          <a:xfrm>
            <a:off x="1266011" y="1406293"/>
            <a:ext cx="762000" cy="762000"/>
          </a:xfrm>
          <a:prstGeom prst="rect">
            <a:avLst/>
          </a:prstGeom>
          <a:solidFill>
            <a:schemeClr val="accent4"/>
          </a:solidFill>
          <a:ln w="0">
            <a:solidFill>
              <a:schemeClr val="accent4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254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/>
              <a:t>01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40B679-6FF4-4F9C-874C-13920E30E29A}"/>
              </a:ext>
            </a:extLst>
          </p:cNvPr>
          <p:cNvSpPr/>
          <p:nvPr/>
        </p:nvSpPr>
        <p:spPr>
          <a:xfrm>
            <a:off x="3307536" y="2014608"/>
            <a:ext cx="762000" cy="762000"/>
          </a:xfrm>
          <a:prstGeom prst="rect">
            <a:avLst/>
          </a:prstGeom>
          <a:solidFill>
            <a:schemeClr val="accent2"/>
          </a:solidFill>
          <a:ln w="0">
            <a:solidFill>
              <a:schemeClr val="accent2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190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ADD0E7A-9DB0-4F6A-B825-96C6F3BFB8D1}"/>
              </a:ext>
            </a:extLst>
          </p:cNvPr>
          <p:cNvSpPr/>
          <p:nvPr/>
        </p:nvSpPr>
        <p:spPr>
          <a:xfrm>
            <a:off x="5349061" y="801849"/>
            <a:ext cx="762000" cy="762000"/>
          </a:xfrm>
          <a:prstGeom prst="rect">
            <a:avLst/>
          </a:prstGeom>
          <a:solidFill>
            <a:schemeClr val="accent6"/>
          </a:solidFill>
          <a:ln w="0">
            <a:solidFill>
              <a:schemeClr val="accent6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317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/>
              <a:t>03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ED2A16B-316B-4348-9AF5-A1144D315B86}"/>
              </a:ext>
            </a:extLst>
          </p:cNvPr>
          <p:cNvSpPr/>
          <p:nvPr/>
        </p:nvSpPr>
        <p:spPr>
          <a:xfrm>
            <a:off x="7390586" y="2617054"/>
            <a:ext cx="762000" cy="762000"/>
          </a:xfrm>
          <a:prstGeom prst="rect">
            <a:avLst/>
          </a:prstGeom>
          <a:solidFill>
            <a:schemeClr val="accent3"/>
          </a:solidFill>
          <a:ln w="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isometricOffAxis1Top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50"/>
              <a:t>04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82B0845-5897-43F4-9077-9E6D52C41AAF}"/>
              </a:ext>
            </a:extLst>
          </p:cNvPr>
          <p:cNvGrpSpPr/>
          <p:nvPr/>
        </p:nvGrpSpPr>
        <p:grpSpPr>
          <a:xfrm>
            <a:off x="903249" y="4700392"/>
            <a:ext cx="1487527" cy="1198446"/>
            <a:chOff x="332936" y="2535434"/>
            <a:chExt cx="2937088" cy="159792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C9AD1A5-FEC3-49F7-A24F-1773DB188255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096CD2E-3B7C-431D-8045-A9C4CD657E6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37CEC8-65F0-4EE3-88B1-238637B7D95C}"/>
              </a:ext>
            </a:extLst>
          </p:cNvPr>
          <p:cNvGrpSpPr/>
          <p:nvPr/>
        </p:nvGrpSpPr>
        <p:grpSpPr>
          <a:xfrm>
            <a:off x="7027824" y="4700392"/>
            <a:ext cx="1487527" cy="1198446"/>
            <a:chOff x="332936" y="2535434"/>
            <a:chExt cx="2937088" cy="159792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FA7E987-9A84-464E-A928-42DF889CD5BC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0384FEF-7E75-4F6D-A607-597D41F53A9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FD52E5-649E-4A62-8CAB-7D0087BA82F6}"/>
              </a:ext>
            </a:extLst>
          </p:cNvPr>
          <p:cNvGrpSpPr/>
          <p:nvPr/>
        </p:nvGrpSpPr>
        <p:grpSpPr>
          <a:xfrm>
            <a:off x="4986298" y="4700392"/>
            <a:ext cx="1487527" cy="1198446"/>
            <a:chOff x="332936" y="2535434"/>
            <a:chExt cx="2937088" cy="1597928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FFF50B8-D44B-40E5-8DB3-59D7A5167ED0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689BF84-B33D-4AB1-B59D-9C15D77B626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BAC5E6F-43EA-475D-B728-41F0D2936277}"/>
              </a:ext>
            </a:extLst>
          </p:cNvPr>
          <p:cNvGrpSpPr/>
          <p:nvPr/>
        </p:nvGrpSpPr>
        <p:grpSpPr>
          <a:xfrm>
            <a:off x="2944773" y="4700392"/>
            <a:ext cx="1487527" cy="1198446"/>
            <a:chOff x="332936" y="2535434"/>
            <a:chExt cx="2937088" cy="159792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A9C3764-B4ED-463B-AE89-A68C2B97C4ED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AA35D83-D79F-42CC-AD16-B0D015D4CF2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DA74F9F-BE7B-4F05-8955-85C8598B5B7C}"/>
              </a:ext>
            </a:extLst>
          </p:cNvPr>
          <p:cNvSpPr txBox="1"/>
          <p:nvPr/>
        </p:nvSpPr>
        <p:spPr>
          <a:xfrm>
            <a:off x="1463703" y="2819086"/>
            <a:ext cx="720070" cy="46166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 sz="2400"/>
              <a:t>20%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98631EB-248D-4B28-A62B-AAB63E260E00}"/>
              </a:ext>
            </a:extLst>
          </p:cNvPr>
          <p:cNvSpPr txBox="1"/>
          <p:nvPr/>
        </p:nvSpPr>
        <p:spPr>
          <a:xfrm>
            <a:off x="3502130" y="3169977"/>
            <a:ext cx="720070" cy="46166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 sz="2400"/>
              <a:t>15%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3BE93C2-DE24-47AC-9385-4503A4A51742}"/>
              </a:ext>
            </a:extLst>
          </p:cNvPr>
          <p:cNvSpPr txBox="1"/>
          <p:nvPr/>
        </p:nvSpPr>
        <p:spPr>
          <a:xfrm>
            <a:off x="5540557" y="2404096"/>
            <a:ext cx="720070" cy="46166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 sz="2400"/>
              <a:t>25%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EA09F79-A996-4BD6-89A5-1DE2B869734B}"/>
              </a:ext>
            </a:extLst>
          </p:cNvPr>
          <p:cNvSpPr txBox="1"/>
          <p:nvPr/>
        </p:nvSpPr>
        <p:spPr>
          <a:xfrm>
            <a:off x="7578985" y="3400810"/>
            <a:ext cx="720070" cy="46166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en-US" sz="2400"/>
              <a:t>10%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ACF0E20-F328-4FE5-AC9B-3AD7250E36E3}"/>
              </a:ext>
            </a:extLst>
          </p:cNvPr>
          <p:cNvSpPr txBox="1"/>
          <p:nvPr/>
        </p:nvSpPr>
        <p:spPr>
          <a:xfrm>
            <a:off x="7203306" y="1658587"/>
            <a:ext cx="1803699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050" i="1">
                <a:solidFill>
                  <a:schemeClr val="bg2">
                    <a:lumMod val="75000"/>
                  </a:schemeClr>
                </a:solidFill>
              </a:rPr>
              <a:t>*With PowerPoint</a:t>
            </a:r>
            <a:r>
              <a:rPr lang="en-US" sz="1050" b="1" i="1">
                <a:solidFill>
                  <a:schemeClr val="bg2">
                    <a:lumMod val="75000"/>
                  </a:schemeClr>
                </a:solidFill>
              </a:rPr>
              <a:t> 3-D Effects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30C2487-7DF2-46F2-BE1E-E5AABBF725B7}"/>
              </a:ext>
            </a:extLst>
          </p:cNvPr>
          <p:cNvSpPr/>
          <p:nvPr/>
        </p:nvSpPr>
        <p:spPr>
          <a:xfrm>
            <a:off x="1155260" y="0"/>
            <a:ext cx="28886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b="1">
                <a:solidFill>
                  <a:schemeClr val="bg2">
                    <a:lumMod val="75000"/>
                  </a:schemeClr>
                </a:solidFill>
                <a:latin typeface="Helvetica" panose="020B0500000000000000" pitchFamily="34" charset="0"/>
                <a:ea typeface="+mj-ea"/>
                <a:cs typeface="+mj-cs"/>
              </a:rPr>
              <a:t>*</a:t>
            </a:r>
            <a:endParaRPr lang="en-US" sz="135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5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9935</TotalTime>
  <Words>330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Column Chart for PowerPoint</vt:lpstr>
      <vt:lpstr>3D Column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Column Chart for PowerPoint</dc:title>
  <dc:creator>PresentationGO.com</dc:creator>
  <dc:description>© Copyright PresentationGO.com</dc:description>
  <dcterms:created xsi:type="dcterms:W3CDTF">2014-11-26T05:14:11Z</dcterms:created>
  <dcterms:modified xsi:type="dcterms:W3CDTF">2018-03-12T22:53:02Z</dcterms:modified>
  <cp:category>Charts &amp; Diagrams</cp:category>
</cp:coreProperties>
</file>