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88" d="100"/>
          <a:sy n="88" d="100"/>
        </p:scale>
        <p:origin x="120" y="12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86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52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Converging Arrows – Slide Template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FC20FCF-995E-41DC-9231-F5C4037E46E4}"/>
              </a:ext>
            </a:extLst>
          </p:cNvPr>
          <p:cNvCxnSpPr/>
          <p:nvPr/>
        </p:nvCxnSpPr>
        <p:spPr>
          <a:xfrm>
            <a:off x="5855491" y="1124712"/>
            <a:ext cx="0" cy="4700016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FEC1E1A-2165-4F79-B1B2-B230910AB25C}"/>
              </a:ext>
            </a:extLst>
          </p:cNvPr>
          <p:cNvGrpSpPr/>
          <p:nvPr/>
        </p:nvGrpSpPr>
        <p:grpSpPr>
          <a:xfrm>
            <a:off x="6105709" y="1233840"/>
            <a:ext cx="4356878" cy="1061943"/>
            <a:chOff x="8921977" y="1510269"/>
            <a:chExt cx="2926080" cy="106194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868E508-3BC7-44D5-B563-6E4D834CF887}"/>
                </a:ext>
              </a:extLst>
            </p:cNvPr>
            <p:cNvSpPr txBox="1"/>
            <p:nvPr/>
          </p:nvSpPr>
          <p:spPr>
            <a:xfrm>
              <a:off x="8921977" y="1510269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1E6AEF3-0A48-4C19-AB6F-7CB06907BFE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D746758-23A7-4757-9B43-79A26FBF6EB4}"/>
              </a:ext>
            </a:extLst>
          </p:cNvPr>
          <p:cNvGrpSpPr/>
          <p:nvPr/>
        </p:nvGrpSpPr>
        <p:grpSpPr>
          <a:xfrm>
            <a:off x="6105709" y="2409637"/>
            <a:ext cx="4356878" cy="1061943"/>
            <a:chOff x="8921977" y="1510269"/>
            <a:chExt cx="2926080" cy="106194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FAD653E-6326-41D3-B020-65215226011A}"/>
                </a:ext>
              </a:extLst>
            </p:cNvPr>
            <p:cNvSpPr txBox="1"/>
            <p:nvPr/>
          </p:nvSpPr>
          <p:spPr>
            <a:xfrm>
              <a:off x="8921977" y="1510269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E93D6FA-D55E-4419-84B0-5C35B6121FE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A8DA40C-76EF-4294-90C0-1F38B52DCD5C}"/>
              </a:ext>
            </a:extLst>
          </p:cNvPr>
          <p:cNvGrpSpPr/>
          <p:nvPr/>
        </p:nvGrpSpPr>
        <p:grpSpPr>
          <a:xfrm>
            <a:off x="6105709" y="3585434"/>
            <a:ext cx="4356878" cy="1061943"/>
            <a:chOff x="8921977" y="1510269"/>
            <a:chExt cx="2926080" cy="106194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D918895-CFB4-4A0B-9485-4A4CDFA23D2A}"/>
                </a:ext>
              </a:extLst>
            </p:cNvPr>
            <p:cNvSpPr txBox="1"/>
            <p:nvPr/>
          </p:nvSpPr>
          <p:spPr>
            <a:xfrm>
              <a:off x="8921977" y="1510269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BD24E3B-A7E1-4E3C-9B07-63B0D9CF3DE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0D8A1BE-26CC-44B4-BC16-1EAAEF49360F}"/>
              </a:ext>
            </a:extLst>
          </p:cNvPr>
          <p:cNvGrpSpPr/>
          <p:nvPr/>
        </p:nvGrpSpPr>
        <p:grpSpPr>
          <a:xfrm>
            <a:off x="6105709" y="4761232"/>
            <a:ext cx="4356878" cy="1061943"/>
            <a:chOff x="8921977" y="1510269"/>
            <a:chExt cx="2926080" cy="106194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31513FF-DB7C-441A-9FF6-7AAD686E5E3E}"/>
                </a:ext>
              </a:extLst>
            </p:cNvPr>
            <p:cNvSpPr txBox="1"/>
            <p:nvPr/>
          </p:nvSpPr>
          <p:spPr>
            <a:xfrm>
              <a:off x="8921977" y="1510269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C04CA79-175A-44BD-A2FD-7B95067F053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D2C224F-2FD4-4790-8EA5-C64E4867765E}"/>
              </a:ext>
            </a:extLst>
          </p:cNvPr>
          <p:cNvGrpSpPr/>
          <p:nvPr/>
        </p:nvGrpSpPr>
        <p:grpSpPr>
          <a:xfrm>
            <a:off x="2245951" y="878941"/>
            <a:ext cx="3359321" cy="5561039"/>
            <a:chOff x="2245951" y="878941"/>
            <a:chExt cx="3359321" cy="5561039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CC2768FE-A39E-46DD-84A9-6B014A201532}"/>
                </a:ext>
              </a:extLst>
            </p:cNvPr>
            <p:cNvSpPr/>
            <p:nvPr/>
          </p:nvSpPr>
          <p:spPr>
            <a:xfrm>
              <a:off x="4099398" y="889827"/>
              <a:ext cx="1505396" cy="2361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600" extrusionOk="0">
                  <a:moveTo>
                    <a:pt x="19351" y="6147"/>
                  </a:moveTo>
                  <a:cubicBezTo>
                    <a:pt x="19311" y="6147"/>
                    <a:pt x="19250" y="6147"/>
                    <a:pt x="19210" y="6147"/>
                  </a:cubicBezTo>
                  <a:cubicBezTo>
                    <a:pt x="18115" y="6186"/>
                    <a:pt x="17041" y="6238"/>
                    <a:pt x="15988" y="6303"/>
                  </a:cubicBezTo>
                  <a:cubicBezTo>
                    <a:pt x="15846" y="6316"/>
                    <a:pt x="15704" y="6316"/>
                    <a:pt x="15542" y="6316"/>
                  </a:cubicBezTo>
                  <a:cubicBezTo>
                    <a:pt x="14468" y="6316"/>
                    <a:pt x="13475" y="6044"/>
                    <a:pt x="13090" y="5617"/>
                  </a:cubicBezTo>
                  <a:lnTo>
                    <a:pt x="9017" y="1139"/>
                  </a:lnTo>
                  <a:cubicBezTo>
                    <a:pt x="8369" y="427"/>
                    <a:pt x="6748" y="0"/>
                    <a:pt x="5026" y="0"/>
                  </a:cubicBezTo>
                  <a:cubicBezTo>
                    <a:pt x="4519" y="0"/>
                    <a:pt x="4012" y="39"/>
                    <a:pt x="3526" y="116"/>
                  </a:cubicBezTo>
                  <a:cubicBezTo>
                    <a:pt x="1662" y="401"/>
                    <a:pt x="588" y="1165"/>
                    <a:pt x="791" y="1928"/>
                  </a:cubicBezTo>
                  <a:cubicBezTo>
                    <a:pt x="770" y="1864"/>
                    <a:pt x="750" y="1812"/>
                    <a:pt x="750" y="1747"/>
                  </a:cubicBezTo>
                  <a:lnTo>
                    <a:pt x="750" y="5164"/>
                  </a:lnTo>
                  <a:cubicBezTo>
                    <a:pt x="750" y="5371"/>
                    <a:pt x="831" y="5578"/>
                    <a:pt x="1014" y="5772"/>
                  </a:cubicBezTo>
                  <a:lnTo>
                    <a:pt x="3324" y="8322"/>
                  </a:lnTo>
                  <a:cubicBezTo>
                    <a:pt x="2473" y="8542"/>
                    <a:pt x="1642" y="8762"/>
                    <a:pt x="852" y="9020"/>
                  </a:cubicBezTo>
                  <a:cubicBezTo>
                    <a:pt x="244" y="9215"/>
                    <a:pt x="-40" y="9512"/>
                    <a:pt x="21" y="9810"/>
                  </a:cubicBezTo>
                  <a:cubicBezTo>
                    <a:pt x="21" y="9784"/>
                    <a:pt x="0" y="9758"/>
                    <a:pt x="0" y="9732"/>
                  </a:cubicBezTo>
                  <a:lnTo>
                    <a:pt x="0" y="13149"/>
                  </a:lnTo>
                  <a:cubicBezTo>
                    <a:pt x="0" y="13382"/>
                    <a:pt x="223" y="13615"/>
                    <a:pt x="649" y="13796"/>
                  </a:cubicBezTo>
                  <a:lnTo>
                    <a:pt x="19250" y="21432"/>
                  </a:lnTo>
                  <a:cubicBezTo>
                    <a:pt x="19534" y="21548"/>
                    <a:pt x="19858" y="21600"/>
                    <a:pt x="20202" y="21600"/>
                  </a:cubicBezTo>
                  <a:cubicBezTo>
                    <a:pt x="20891" y="21600"/>
                    <a:pt x="21560" y="21380"/>
                    <a:pt x="21560" y="21044"/>
                  </a:cubicBezTo>
                  <a:lnTo>
                    <a:pt x="21560" y="17627"/>
                  </a:lnTo>
                  <a:lnTo>
                    <a:pt x="21560" y="7066"/>
                  </a:lnTo>
                  <a:cubicBezTo>
                    <a:pt x="21560" y="6562"/>
                    <a:pt x="20547" y="6147"/>
                    <a:pt x="19351" y="6147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9D0E7A53-F20B-4CCB-824C-0DC411F81550}"/>
                </a:ext>
              </a:extLst>
            </p:cNvPr>
            <p:cNvSpPr/>
            <p:nvPr/>
          </p:nvSpPr>
          <p:spPr>
            <a:xfrm>
              <a:off x="2245951" y="2317022"/>
              <a:ext cx="2930301" cy="1294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extrusionOk="0">
                  <a:moveTo>
                    <a:pt x="21590" y="14424"/>
                  </a:moveTo>
                  <a:cubicBezTo>
                    <a:pt x="21600" y="14164"/>
                    <a:pt x="21537" y="13881"/>
                    <a:pt x="21392" y="13668"/>
                  </a:cubicBezTo>
                  <a:lnTo>
                    <a:pt x="12729" y="1039"/>
                  </a:lnTo>
                  <a:cubicBezTo>
                    <a:pt x="12510" y="708"/>
                    <a:pt x="12218" y="543"/>
                    <a:pt x="11926" y="543"/>
                  </a:cubicBezTo>
                  <a:cubicBezTo>
                    <a:pt x="11592" y="543"/>
                    <a:pt x="11259" y="755"/>
                    <a:pt x="11029" y="1180"/>
                  </a:cubicBezTo>
                  <a:cubicBezTo>
                    <a:pt x="10758" y="1700"/>
                    <a:pt x="10487" y="2243"/>
                    <a:pt x="10237" y="2809"/>
                  </a:cubicBezTo>
                  <a:cubicBezTo>
                    <a:pt x="9976" y="3376"/>
                    <a:pt x="9549" y="3706"/>
                    <a:pt x="9111" y="3706"/>
                  </a:cubicBezTo>
                  <a:cubicBezTo>
                    <a:pt x="8934" y="3706"/>
                    <a:pt x="8767" y="3659"/>
                    <a:pt x="8600" y="3565"/>
                  </a:cubicBezTo>
                  <a:lnTo>
                    <a:pt x="3044" y="236"/>
                  </a:lnTo>
                  <a:cubicBezTo>
                    <a:pt x="2773" y="71"/>
                    <a:pt x="2492" y="0"/>
                    <a:pt x="2210" y="0"/>
                  </a:cubicBezTo>
                  <a:cubicBezTo>
                    <a:pt x="1345" y="0"/>
                    <a:pt x="521" y="755"/>
                    <a:pt x="167" y="1983"/>
                  </a:cubicBezTo>
                  <a:cubicBezTo>
                    <a:pt x="52" y="2384"/>
                    <a:pt x="0" y="2809"/>
                    <a:pt x="0" y="3210"/>
                  </a:cubicBezTo>
                  <a:cubicBezTo>
                    <a:pt x="0" y="3210"/>
                    <a:pt x="0" y="3210"/>
                    <a:pt x="0" y="3187"/>
                  </a:cubicBezTo>
                  <a:lnTo>
                    <a:pt x="0" y="3187"/>
                  </a:lnTo>
                  <a:cubicBezTo>
                    <a:pt x="0" y="3187"/>
                    <a:pt x="0" y="3187"/>
                    <a:pt x="0" y="3187"/>
                  </a:cubicBezTo>
                  <a:lnTo>
                    <a:pt x="0" y="9419"/>
                  </a:lnTo>
                  <a:cubicBezTo>
                    <a:pt x="0" y="10670"/>
                    <a:pt x="511" y="11874"/>
                    <a:pt x="1355" y="12370"/>
                  </a:cubicBezTo>
                  <a:lnTo>
                    <a:pt x="6912" y="15698"/>
                  </a:lnTo>
                  <a:cubicBezTo>
                    <a:pt x="7151" y="15840"/>
                    <a:pt x="7349" y="16100"/>
                    <a:pt x="7495" y="16383"/>
                  </a:cubicBezTo>
                  <a:lnTo>
                    <a:pt x="7495" y="19971"/>
                  </a:lnTo>
                  <a:cubicBezTo>
                    <a:pt x="7495" y="20868"/>
                    <a:pt x="8006" y="21600"/>
                    <a:pt x="8632" y="21600"/>
                  </a:cubicBezTo>
                  <a:lnTo>
                    <a:pt x="20891" y="21600"/>
                  </a:lnTo>
                  <a:cubicBezTo>
                    <a:pt x="21308" y="21600"/>
                    <a:pt x="21590" y="21104"/>
                    <a:pt x="21590" y="20585"/>
                  </a:cubicBezTo>
                  <a:lnTo>
                    <a:pt x="21590" y="14376"/>
                  </a:lnTo>
                  <a:cubicBezTo>
                    <a:pt x="21590" y="14400"/>
                    <a:pt x="21590" y="14400"/>
                    <a:pt x="21590" y="14424"/>
                  </a:cubicBezTo>
                  <a:close/>
                  <a:moveTo>
                    <a:pt x="7996" y="15108"/>
                  </a:moveTo>
                  <a:cubicBezTo>
                    <a:pt x="7985" y="15108"/>
                    <a:pt x="7985" y="15085"/>
                    <a:pt x="7975" y="15085"/>
                  </a:cubicBezTo>
                  <a:cubicBezTo>
                    <a:pt x="8017" y="15132"/>
                    <a:pt x="8048" y="15155"/>
                    <a:pt x="8090" y="15179"/>
                  </a:cubicBezTo>
                  <a:cubicBezTo>
                    <a:pt x="8058" y="15155"/>
                    <a:pt x="8027" y="15155"/>
                    <a:pt x="7996" y="15108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1D89F733-BDC3-43DB-8346-815A2818E5EF}"/>
                </a:ext>
              </a:extLst>
            </p:cNvPr>
            <p:cNvSpPr/>
            <p:nvPr/>
          </p:nvSpPr>
          <p:spPr>
            <a:xfrm>
              <a:off x="2274246" y="3683650"/>
              <a:ext cx="2911752" cy="1332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9" y="1055"/>
                  </a:moveTo>
                  <a:cubicBezTo>
                    <a:pt x="21600" y="527"/>
                    <a:pt x="21317" y="0"/>
                    <a:pt x="20886" y="0"/>
                  </a:cubicBezTo>
                  <a:lnTo>
                    <a:pt x="8533" y="0"/>
                  </a:lnTo>
                  <a:cubicBezTo>
                    <a:pt x="7851" y="0"/>
                    <a:pt x="7305" y="848"/>
                    <a:pt x="7399" y="1811"/>
                  </a:cubicBezTo>
                  <a:cubicBezTo>
                    <a:pt x="7389" y="1743"/>
                    <a:pt x="7389" y="1674"/>
                    <a:pt x="7389" y="1605"/>
                  </a:cubicBezTo>
                  <a:lnTo>
                    <a:pt x="7389" y="1605"/>
                  </a:lnTo>
                  <a:lnTo>
                    <a:pt x="7389" y="1605"/>
                  </a:lnTo>
                  <a:lnTo>
                    <a:pt x="7389" y="5664"/>
                  </a:lnTo>
                  <a:cubicBezTo>
                    <a:pt x="7252" y="5893"/>
                    <a:pt x="7085" y="6076"/>
                    <a:pt x="6885" y="6191"/>
                  </a:cubicBezTo>
                  <a:lnTo>
                    <a:pt x="1333" y="9562"/>
                  </a:lnTo>
                  <a:cubicBezTo>
                    <a:pt x="493" y="10066"/>
                    <a:pt x="0" y="11213"/>
                    <a:pt x="0" y="12428"/>
                  </a:cubicBezTo>
                  <a:cubicBezTo>
                    <a:pt x="0" y="12428"/>
                    <a:pt x="0" y="12428"/>
                    <a:pt x="0" y="12428"/>
                  </a:cubicBezTo>
                  <a:lnTo>
                    <a:pt x="0" y="12428"/>
                  </a:lnTo>
                  <a:lnTo>
                    <a:pt x="0" y="12428"/>
                  </a:lnTo>
                  <a:lnTo>
                    <a:pt x="0" y="18482"/>
                  </a:lnTo>
                  <a:cubicBezTo>
                    <a:pt x="0" y="18894"/>
                    <a:pt x="63" y="19307"/>
                    <a:pt x="178" y="19720"/>
                  </a:cubicBezTo>
                  <a:cubicBezTo>
                    <a:pt x="535" y="20889"/>
                    <a:pt x="1354" y="21600"/>
                    <a:pt x="2215" y="21600"/>
                  </a:cubicBezTo>
                  <a:cubicBezTo>
                    <a:pt x="2508" y="21600"/>
                    <a:pt x="2802" y="21508"/>
                    <a:pt x="3086" y="21348"/>
                  </a:cubicBezTo>
                  <a:lnTo>
                    <a:pt x="8648" y="17977"/>
                  </a:lnTo>
                  <a:cubicBezTo>
                    <a:pt x="8827" y="17862"/>
                    <a:pt x="9005" y="17817"/>
                    <a:pt x="9184" y="17817"/>
                  </a:cubicBezTo>
                  <a:cubicBezTo>
                    <a:pt x="9624" y="17817"/>
                    <a:pt x="10044" y="18115"/>
                    <a:pt x="10307" y="18642"/>
                  </a:cubicBezTo>
                  <a:cubicBezTo>
                    <a:pt x="10506" y="19055"/>
                    <a:pt x="10716" y="19468"/>
                    <a:pt x="10936" y="19857"/>
                  </a:cubicBezTo>
                  <a:cubicBezTo>
                    <a:pt x="11157" y="20270"/>
                    <a:pt x="11503" y="20476"/>
                    <a:pt x="11850" y="20476"/>
                  </a:cubicBezTo>
                  <a:cubicBezTo>
                    <a:pt x="12143" y="20476"/>
                    <a:pt x="12437" y="20316"/>
                    <a:pt x="12658" y="20018"/>
                  </a:cubicBezTo>
                  <a:lnTo>
                    <a:pt x="21390" y="7750"/>
                  </a:lnTo>
                  <a:cubicBezTo>
                    <a:pt x="21464" y="7659"/>
                    <a:pt x="21516" y="7544"/>
                    <a:pt x="21547" y="7429"/>
                  </a:cubicBezTo>
                  <a:cubicBezTo>
                    <a:pt x="21579" y="7315"/>
                    <a:pt x="21600" y="7200"/>
                    <a:pt x="21600" y="7062"/>
                  </a:cubicBezTo>
                  <a:lnTo>
                    <a:pt x="21600" y="7062"/>
                  </a:lnTo>
                  <a:lnTo>
                    <a:pt x="21600" y="1009"/>
                  </a:lnTo>
                  <a:cubicBezTo>
                    <a:pt x="21589" y="1009"/>
                    <a:pt x="21579" y="1032"/>
                    <a:pt x="21579" y="1055"/>
                  </a:cubicBezTo>
                  <a:close/>
                  <a:moveTo>
                    <a:pt x="52" y="13024"/>
                  </a:moveTo>
                  <a:cubicBezTo>
                    <a:pt x="42" y="12955"/>
                    <a:pt x="42" y="12887"/>
                    <a:pt x="42" y="12818"/>
                  </a:cubicBezTo>
                  <a:cubicBezTo>
                    <a:pt x="42" y="12910"/>
                    <a:pt x="42" y="12978"/>
                    <a:pt x="52" y="13024"/>
                  </a:cubicBezTo>
                  <a:cubicBezTo>
                    <a:pt x="52" y="13047"/>
                    <a:pt x="52" y="13024"/>
                    <a:pt x="52" y="13024"/>
                  </a:cubicBezTo>
                  <a:close/>
                  <a:moveTo>
                    <a:pt x="21527" y="1376"/>
                  </a:moveTo>
                  <a:cubicBezTo>
                    <a:pt x="21537" y="1353"/>
                    <a:pt x="21548" y="1307"/>
                    <a:pt x="21548" y="1284"/>
                  </a:cubicBezTo>
                  <a:cubicBezTo>
                    <a:pt x="21537" y="1307"/>
                    <a:pt x="21537" y="1353"/>
                    <a:pt x="21527" y="1376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935E1E01-D3C5-4756-8078-8D3C1673F377}"/>
                </a:ext>
              </a:extLst>
            </p:cNvPr>
            <p:cNvSpPr/>
            <p:nvPr/>
          </p:nvSpPr>
          <p:spPr>
            <a:xfrm>
              <a:off x="4099398" y="4082846"/>
              <a:ext cx="1502779" cy="2357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600" extrusionOk="0">
                  <a:moveTo>
                    <a:pt x="20222" y="0"/>
                  </a:moveTo>
                  <a:cubicBezTo>
                    <a:pt x="19898" y="0"/>
                    <a:pt x="19553" y="52"/>
                    <a:pt x="19269" y="169"/>
                  </a:cubicBezTo>
                  <a:lnTo>
                    <a:pt x="650" y="7818"/>
                  </a:lnTo>
                  <a:cubicBezTo>
                    <a:pt x="204" y="8000"/>
                    <a:pt x="-19" y="8246"/>
                    <a:pt x="1" y="8492"/>
                  </a:cubicBezTo>
                  <a:cubicBezTo>
                    <a:pt x="1" y="8479"/>
                    <a:pt x="1" y="8479"/>
                    <a:pt x="1" y="8466"/>
                  </a:cubicBezTo>
                  <a:lnTo>
                    <a:pt x="1" y="8466"/>
                  </a:lnTo>
                  <a:lnTo>
                    <a:pt x="1" y="11889"/>
                  </a:lnTo>
                  <a:cubicBezTo>
                    <a:pt x="1" y="12161"/>
                    <a:pt x="285" y="12421"/>
                    <a:pt x="853" y="12602"/>
                  </a:cubicBezTo>
                  <a:cubicBezTo>
                    <a:pt x="1563" y="12823"/>
                    <a:pt x="2293" y="13030"/>
                    <a:pt x="3023" y="13237"/>
                  </a:cubicBezTo>
                  <a:lnTo>
                    <a:pt x="650" y="15792"/>
                  </a:lnTo>
                  <a:cubicBezTo>
                    <a:pt x="447" y="16012"/>
                    <a:pt x="366" y="16232"/>
                    <a:pt x="366" y="16453"/>
                  </a:cubicBezTo>
                  <a:cubicBezTo>
                    <a:pt x="366" y="16440"/>
                    <a:pt x="366" y="16427"/>
                    <a:pt x="366" y="16414"/>
                  </a:cubicBezTo>
                  <a:lnTo>
                    <a:pt x="366" y="19837"/>
                  </a:lnTo>
                  <a:cubicBezTo>
                    <a:pt x="366" y="20550"/>
                    <a:pt x="1421" y="21211"/>
                    <a:pt x="3125" y="21483"/>
                  </a:cubicBezTo>
                  <a:cubicBezTo>
                    <a:pt x="3632" y="21561"/>
                    <a:pt x="4139" y="21600"/>
                    <a:pt x="4646" y="21600"/>
                  </a:cubicBezTo>
                  <a:cubicBezTo>
                    <a:pt x="6370" y="21600"/>
                    <a:pt x="7992" y="21172"/>
                    <a:pt x="8641" y="20472"/>
                  </a:cubicBezTo>
                  <a:lnTo>
                    <a:pt x="12799" y="15999"/>
                  </a:lnTo>
                  <a:cubicBezTo>
                    <a:pt x="13205" y="15571"/>
                    <a:pt x="14178" y="15299"/>
                    <a:pt x="15253" y="15299"/>
                  </a:cubicBezTo>
                  <a:cubicBezTo>
                    <a:pt x="15395" y="15299"/>
                    <a:pt x="15537" y="15299"/>
                    <a:pt x="15699" y="15312"/>
                  </a:cubicBezTo>
                  <a:cubicBezTo>
                    <a:pt x="16835" y="15403"/>
                    <a:pt x="18011" y="15454"/>
                    <a:pt x="19188" y="15493"/>
                  </a:cubicBezTo>
                  <a:cubicBezTo>
                    <a:pt x="19228" y="15493"/>
                    <a:pt x="19289" y="15493"/>
                    <a:pt x="19330" y="15493"/>
                  </a:cubicBezTo>
                  <a:cubicBezTo>
                    <a:pt x="19938" y="15493"/>
                    <a:pt x="20486" y="15390"/>
                    <a:pt x="20891" y="15221"/>
                  </a:cubicBezTo>
                  <a:cubicBezTo>
                    <a:pt x="21297" y="15053"/>
                    <a:pt x="21540" y="14832"/>
                    <a:pt x="21540" y="14573"/>
                  </a:cubicBezTo>
                  <a:lnTo>
                    <a:pt x="21540" y="14573"/>
                  </a:lnTo>
                  <a:lnTo>
                    <a:pt x="21540" y="11150"/>
                  </a:lnTo>
                  <a:lnTo>
                    <a:pt x="21540" y="558"/>
                  </a:lnTo>
                  <a:cubicBezTo>
                    <a:pt x="21581" y="220"/>
                    <a:pt x="20912" y="0"/>
                    <a:pt x="20222" y="0"/>
                  </a:cubicBezTo>
                  <a:close/>
                  <a:moveTo>
                    <a:pt x="224" y="8842"/>
                  </a:moveTo>
                  <a:cubicBezTo>
                    <a:pt x="204" y="8816"/>
                    <a:pt x="184" y="8803"/>
                    <a:pt x="164" y="8777"/>
                  </a:cubicBezTo>
                  <a:cubicBezTo>
                    <a:pt x="184" y="8816"/>
                    <a:pt x="204" y="8829"/>
                    <a:pt x="224" y="8842"/>
                  </a:cubicBezTo>
                  <a:cubicBezTo>
                    <a:pt x="224" y="8855"/>
                    <a:pt x="224" y="8855"/>
                    <a:pt x="224" y="8842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CE3B346C-7545-4514-ABF3-400A3B9854A5}"/>
                </a:ext>
              </a:extLst>
            </p:cNvPr>
            <p:cNvSpPr/>
            <p:nvPr/>
          </p:nvSpPr>
          <p:spPr>
            <a:xfrm>
              <a:off x="4099399" y="878941"/>
              <a:ext cx="1505873" cy="1987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extrusionOk="0">
                  <a:moveTo>
                    <a:pt x="4971" y="0"/>
                  </a:moveTo>
                  <a:cubicBezTo>
                    <a:pt x="6672" y="0"/>
                    <a:pt x="8294" y="523"/>
                    <a:pt x="8915" y="1353"/>
                  </a:cubicBezTo>
                  <a:lnTo>
                    <a:pt x="12938" y="6672"/>
                  </a:lnTo>
                  <a:cubicBezTo>
                    <a:pt x="13319" y="7179"/>
                    <a:pt x="14300" y="7502"/>
                    <a:pt x="15361" y="7502"/>
                  </a:cubicBezTo>
                  <a:cubicBezTo>
                    <a:pt x="15501" y="7502"/>
                    <a:pt x="15641" y="7502"/>
                    <a:pt x="15801" y="7487"/>
                  </a:cubicBezTo>
                  <a:cubicBezTo>
                    <a:pt x="16842" y="7395"/>
                    <a:pt x="17923" y="7333"/>
                    <a:pt x="18984" y="7302"/>
                  </a:cubicBezTo>
                  <a:cubicBezTo>
                    <a:pt x="19024" y="7302"/>
                    <a:pt x="19084" y="7302"/>
                    <a:pt x="19124" y="7302"/>
                  </a:cubicBezTo>
                  <a:cubicBezTo>
                    <a:pt x="20305" y="7302"/>
                    <a:pt x="21306" y="7779"/>
                    <a:pt x="21306" y="8379"/>
                  </a:cubicBezTo>
                  <a:lnTo>
                    <a:pt x="21306" y="20939"/>
                  </a:lnTo>
                  <a:cubicBezTo>
                    <a:pt x="21306" y="21339"/>
                    <a:pt x="20645" y="21600"/>
                    <a:pt x="19965" y="21600"/>
                  </a:cubicBezTo>
                  <a:cubicBezTo>
                    <a:pt x="19644" y="21600"/>
                    <a:pt x="19304" y="21539"/>
                    <a:pt x="19024" y="21400"/>
                  </a:cubicBezTo>
                  <a:lnTo>
                    <a:pt x="647" y="12330"/>
                  </a:lnTo>
                  <a:cubicBezTo>
                    <a:pt x="-294" y="11868"/>
                    <a:pt x="-194" y="11100"/>
                    <a:pt x="847" y="10715"/>
                  </a:cubicBezTo>
                  <a:cubicBezTo>
                    <a:pt x="1848" y="10331"/>
                    <a:pt x="2869" y="9978"/>
                    <a:pt x="3950" y="9655"/>
                  </a:cubicBezTo>
                  <a:cubicBezTo>
                    <a:pt x="5011" y="9332"/>
                    <a:pt x="5451" y="8686"/>
                    <a:pt x="5011" y="8117"/>
                  </a:cubicBezTo>
                  <a:lnTo>
                    <a:pt x="987" y="2783"/>
                  </a:lnTo>
                  <a:cubicBezTo>
                    <a:pt x="166" y="1706"/>
                    <a:pt x="1267" y="507"/>
                    <a:pt x="3469" y="108"/>
                  </a:cubicBezTo>
                  <a:cubicBezTo>
                    <a:pt x="3970" y="46"/>
                    <a:pt x="4470" y="0"/>
                    <a:pt x="4971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A1F6301B-30E2-4226-A0EF-0CCCB049A712}"/>
                </a:ext>
              </a:extLst>
            </p:cNvPr>
            <p:cNvSpPr/>
            <p:nvPr/>
          </p:nvSpPr>
          <p:spPr>
            <a:xfrm>
              <a:off x="2245951" y="2306134"/>
              <a:ext cx="2929919" cy="922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600" extrusionOk="0">
                  <a:moveTo>
                    <a:pt x="2150" y="0"/>
                  </a:moveTo>
                  <a:cubicBezTo>
                    <a:pt x="2425" y="0"/>
                    <a:pt x="2700" y="99"/>
                    <a:pt x="2964" y="331"/>
                  </a:cubicBezTo>
                  <a:lnTo>
                    <a:pt x="8390" y="5002"/>
                  </a:lnTo>
                  <a:cubicBezTo>
                    <a:pt x="8553" y="5135"/>
                    <a:pt x="8726" y="5201"/>
                    <a:pt x="8889" y="5201"/>
                  </a:cubicBezTo>
                  <a:cubicBezTo>
                    <a:pt x="9326" y="5201"/>
                    <a:pt x="9744" y="4737"/>
                    <a:pt x="9988" y="3942"/>
                  </a:cubicBezTo>
                  <a:cubicBezTo>
                    <a:pt x="10232" y="3147"/>
                    <a:pt x="10487" y="2418"/>
                    <a:pt x="10761" y="1656"/>
                  </a:cubicBezTo>
                  <a:cubicBezTo>
                    <a:pt x="10975" y="1060"/>
                    <a:pt x="11301" y="762"/>
                    <a:pt x="11637" y="762"/>
                  </a:cubicBezTo>
                  <a:cubicBezTo>
                    <a:pt x="11922" y="762"/>
                    <a:pt x="12207" y="994"/>
                    <a:pt x="12421" y="1458"/>
                  </a:cubicBezTo>
                  <a:lnTo>
                    <a:pt x="20879" y="19182"/>
                  </a:lnTo>
                  <a:cubicBezTo>
                    <a:pt x="21307" y="20076"/>
                    <a:pt x="21002" y="21600"/>
                    <a:pt x="20401" y="21600"/>
                  </a:cubicBezTo>
                  <a:lnTo>
                    <a:pt x="8430" y="21600"/>
                  </a:lnTo>
                  <a:cubicBezTo>
                    <a:pt x="7769" y="21600"/>
                    <a:pt x="7240" y="20374"/>
                    <a:pt x="7331" y="18983"/>
                  </a:cubicBezTo>
                  <a:cubicBezTo>
                    <a:pt x="7382" y="18121"/>
                    <a:pt x="7453" y="17260"/>
                    <a:pt x="7535" y="16399"/>
                  </a:cubicBezTo>
                  <a:cubicBezTo>
                    <a:pt x="7667" y="15107"/>
                    <a:pt x="7331" y="13782"/>
                    <a:pt x="6751" y="13285"/>
                  </a:cubicBezTo>
                  <a:lnTo>
                    <a:pt x="1325" y="8613"/>
                  </a:lnTo>
                  <a:cubicBezTo>
                    <a:pt x="236" y="7686"/>
                    <a:pt x="-293" y="5069"/>
                    <a:pt x="165" y="2750"/>
                  </a:cubicBezTo>
                  <a:cubicBezTo>
                    <a:pt x="501" y="1027"/>
                    <a:pt x="1305" y="0"/>
                    <a:pt x="2150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19B154F4-2CD3-4D85-8895-95C1A357616B}"/>
                </a:ext>
              </a:extLst>
            </p:cNvPr>
            <p:cNvSpPr/>
            <p:nvPr/>
          </p:nvSpPr>
          <p:spPr>
            <a:xfrm>
              <a:off x="2274246" y="3672764"/>
              <a:ext cx="2911539" cy="95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600" extrusionOk="0">
                  <a:moveTo>
                    <a:pt x="20384" y="0"/>
                  </a:moveTo>
                  <a:cubicBezTo>
                    <a:pt x="20999" y="0"/>
                    <a:pt x="21306" y="1468"/>
                    <a:pt x="20876" y="2329"/>
                  </a:cubicBezTo>
                  <a:lnTo>
                    <a:pt x="12355" y="19399"/>
                  </a:lnTo>
                  <a:cubicBezTo>
                    <a:pt x="12140" y="19845"/>
                    <a:pt x="11853" y="20037"/>
                    <a:pt x="11566" y="20037"/>
                  </a:cubicBezTo>
                  <a:cubicBezTo>
                    <a:pt x="11228" y="20037"/>
                    <a:pt x="10900" y="19749"/>
                    <a:pt x="10675" y="19175"/>
                  </a:cubicBezTo>
                  <a:cubicBezTo>
                    <a:pt x="10460" y="18633"/>
                    <a:pt x="10265" y="18058"/>
                    <a:pt x="10060" y="17484"/>
                  </a:cubicBezTo>
                  <a:cubicBezTo>
                    <a:pt x="9815" y="16750"/>
                    <a:pt x="9395" y="16336"/>
                    <a:pt x="8965" y="16336"/>
                  </a:cubicBezTo>
                  <a:cubicBezTo>
                    <a:pt x="8791" y="16336"/>
                    <a:pt x="8606" y="16399"/>
                    <a:pt x="8442" y="16559"/>
                  </a:cubicBezTo>
                  <a:lnTo>
                    <a:pt x="3014" y="21249"/>
                  </a:lnTo>
                  <a:cubicBezTo>
                    <a:pt x="2738" y="21504"/>
                    <a:pt x="2451" y="21600"/>
                    <a:pt x="2164" y="21600"/>
                  </a:cubicBezTo>
                  <a:cubicBezTo>
                    <a:pt x="1324" y="21600"/>
                    <a:pt x="536" y="20611"/>
                    <a:pt x="177" y="18984"/>
                  </a:cubicBezTo>
                  <a:cubicBezTo>
                    <a:pt x="-294" y="16782"/>
                    <a:pt x="208" y="14262"/>
                    <a:pt x="1304" y="13305"/>
                  </a:cubicBezTo>
                  <a:lnTo>
                    <a:pt x="6722" y="8614"/>
                  </a:lnTo>
                  <a:cubicBezTo>
                    <a:pt x="7305" y="8104"/>
                    <a:pt x="7633" y="6860"/>
                    <a:pt x="7490" y="5615"/>
                  </a:cubicBezTo>
                  <a:cubicBezTo>
                    <a:pt x="7377" y="4594"/>
                    <a:pt x="7285" y="3573"/>
                    <a:pt x="7223" y="2552"/>
                  </a:cubicBezTo>
                  <a:cubicBezTo>
                    <a:pt x="7131" y="1212"/>
                    <a:pt x="7664" y="32"/>
                    <a:pt x="8330" y="32"/>
                  </a:cubicBezTo>
                  <a:lnTo>
                    <a:pt x="20384" y="32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446DBE88-F332-4D17-9C0D-32D02DBDC050}"/>
                </a:ext>
              </a:extLst>
            </p:cNvPr>
            <p:cNvSpPr/>
            <p:nvPr/>
          </p:nvSpPr>
          <p:spPr>
            <a:xfrm>
              <a:off x="4099399" y="4071960"/>
              <a:ext cx="1505303" cy="1982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extrusionOk="0">
                  <a:moveTo>
                    <a:pt x="19976" y="0"/>
                  </a:moveTo>
                  <a:cubicBezTo>
                    <a:pt x="20657" y="0"/>
                    <a:pt x="21318" y="262"/>
                    <a:pt x="21318" y="663"/>
                  </a:cubicBezTo>
                  <a:lnTo>
                    <a:pt x="21318" y="13259"/>
                  </a:lnTo>
                  <a:cubicBezTo>
                    <a:pt x="21318" y="13860"/>
                    <a:pt x="20316" y="14338"/>
                    <a:pt x="19114" y="14338"/>
                  </a:cubicBezTo>
                  <a:cubicBezTo>
                    <a:pt x="19074" y="14338"/>
                    <a:pt x="19014" y="14338"/>
                    <a:pt x="18974" y="14338"/>
                  </a:cubicBezTo>
                  <a:cubicBezTo>
                    <a:pt x="17791" y="14292"/>
                    <a:pt x="16649" y="14230"/>
                    <a:pt x="15527" y="14122"/>
                  </a:cubicBezTo>
                  <a:cubicBezTo>
                    <a:pt x="15387" y="14107"/>
                    <a:pt x="15227" y="14107"/>
                    <a:pt x="15086" y="14107"/>
                  </a:cubicBezTo>
                  <a:cubicBezTo>
                    <a:pt x="14025" y="14107"/>
                    <a:pt x="13063" y="14431"/>
                    <a:pt x="12662" y="14940"/>
                  </a:cubicBezTo>
                  <a:lnTo>
                    <a:pt x="8554" y="20259"/>
                  </a:lnTo>
                  <a:cubicBezTo>
                    <a:pt x="7913" y="21091"/>
                    <a:pt x="6310" y="21600"/>
                    <a:pt x="4607" y="21600"/>
                  </a:cubicBezTo>
                  <a:cubicBezTo>
                    <a:pt x="4106" y="21600"/>
                    <a:pt x="3605" y="21554"/>
                    <a:pt x="3104" y="21461"/>
                  </a:cubicBezTo>
                  <a:cubicBezTo>
                    <a:pt x="920" y="21045"/>
                    <a:pt x="-162" y="19842"/>
                    <a:pt x="660" y="18763"/>
                  </a:cubicBezTo>
                  <a:lnTo>
                    <a:pt x="4767" y="13444"/>
                  </a:lnTo>
                  <a:cubicBezTo>
                    <a:pt x="5208" y="12874"/>
                    <a:pt x="4787" y="12226"/>
                    <a:pt x="3725" y="11902"/>
                  </a:cubicBezTo>
                  <a:cubicBezTo>
                    <a:pt x="2724" y="11594"/>
                    <a:pt x="1762" y="11255"/>
                    <a:pt x="840" y="10900"/>
                  </a:cubicBezTo>
                  <a:cubicBezTo>
                    <a:pt x="-202" y="10499"/>
                    <a:pt x="-282" y="9744"/>
                    <a:pt x="640" y="9281"/>
                  </a:cubicBezTo>
                  <a:lnTo>
                    <a:pt x="19034" y="185"/>
                  </a:lnTo>
                  <a:cubicBezTo>
                    <a:pt x="19314" y="62"/>
                    <a:pt x="19655" y="0"/>
                    <a:pt x="19976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25" name="Graphic 24" descr="Bullseye">
            <a:extLst>
              <a:ext uri="{FF2B5EF4-FFF2-40B4-BE49-F238E27FC236}">
                <a16:creationId xmlns:a16="http://schemas.microsoft.com/office/drawing/2014/main" id="{B991119B-979D-4682-B269-1876289A76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64610" y="2502412"/>
            <a:ext cx="679819" cy="679819"/>
          </a:xfrm>
          <a:prstGeom prst="rect">
            <a:avLst/>
          </a:prstGeom>
        </p:spPr>
      </p:pic>
      <p:pic>
        <p:nvPicPr>
          <p:cNvPr id="26" name="Graphic 25" descr="Hourglass">
            <a:extLst>
              <a:ext uri="{FF2B5EF4-FFF2-40B4-BE49-F238E27FC236}">
                <a16:creationId xmlns:a16="http://schemas.microsoft.com/office/drawing/2014/main" id="{AA72EF40-A102-4258-8D11-437D2D00A1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36932" y="3729838"/>
            <a:ext cx="679819" cy="679819"/>
          </a:xfrm>
          <a:prstGeom prst="rect">
            <a:avLst/>
          </a:prstGeom>
        </p:spPr>
      </p:pic>
      <p:pic>
        <p:nvPicPr>
          <p:cNvPr id="27" name="Graphic 26" descr="Lightbulb">
            <a:extLst>
              <a:ext uri="{FF2B5EF4-FFF2-40B4-BE49-F238E27FC236}">
                <a16:creationId xmlns:a16="http://schemas.microsoft.com/office/drawing/2014/main" id="{411CE46F-4550-4FF0-8015-9DA0B915356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50787" y="1723531"/>
            <a:ext cx="679819" cy="679819"/>
          </a:xfrm>
          <a:prstGeom prst="rect">
            <a:avLst/>
          </a:prstGeom>
        </p:spPr>
      </p:pic>
      <p:pic>
        <p:nvPicPr>
          <p:cNvPr id="28" name="Graphic 27" descr="Bar graph with upward trend">
            <a:extLst>
              <a:ext uri="{FF2B5EF4-FFF2-40B4-BE49-F238E27FC236}">
                <a16:creationId xmlns:a16="http://schemas.microsoft.com/office/drawing/2014/main" id="{D112D1F7-5ADC-4D43-8F0F-D9F4D9F5711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45776" y="4544734"/>
            <a:ext cx="679819" cy="679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565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Converging Arrows – Slide Template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FC20FCF-995E-41DC-9231-F5C4037E46E4}"/>
              </a:ext>
            </a:extLst>
          </p:cNvPr>
          <p:cNvCxnSpPr/>
          <p:nvPr/>
        </p:nvCxnSpPr>
        <p:spPr>
          <a:xfrm>
            <a:off x="5855491" y="1124712"/>
            <a:ext cx="0" cy="4700016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FEC1E1A-2165-4F79-B1B2-B230910AB25C}"/>
              </a:ext>
            </a:extLst>
          </p:cNvPr>
          <p:cNvGrpSpPr/>
          <p:nvPr/>
        </p:nvGrpSpPr>
        <p:grpSpPr>
          <a:xfrm>
            <a:off x="6105709" y="1233840"/>
            <a:ext cx="4356878" cy="1061943"/>
            <a:chOff x="8921977" y="1510269"/>
            <a:chExt cx="2926080" cy="106194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868E508-3BC7-44D5-B563-6E4D834CF887}"/>
                </a:ext>
              </a:extLst>
            </p:cNvPr>
            <p:cNvSpPr txBox="1"/>
            <p:nvPr/>
          </p:nvSpPr>
          <p:spPr>
            <a:xfrm>
              <a:off x="8921977" y="1510269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1E6AEF3-0A48-4C19-AB6F-7CB06907BFE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D746758-23A7-4757-9B43-79A26FBF6EB4}"/>
              </a:ext>
            </a:extLst>
          </p:cNvPr>
          <p:cNvGrpSpPr/>
          <p:nvPr/>
        </p:nvGrpSpPr>
        <p:grpSpPr>
          <a:xfrm>
            <a:off x="6105709" y="2409637"/>
            <a:ext cx="4356878" cy="1061943"/>
            <a:chOff x="8921977" y="1510269"/>
            <a:chExt cx="2926080" cy="106194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FAD653E-6326-41D3-B020-65215226011A}"/>
                </a:ext>
              </a:extLst>
            </p:cNvPr>
            <p:cNvSpPr txBox="1"/>
            <p:nvPr/>
          </p:nvSpPr>
          <p:spPr>
            <a:xfrm>
              <a:off x="8921977" y="1510269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E93D6FA-D55E-4419-84B0-5C35B6121FE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A8DA40C-76EF-4294-90C0-1F38B52DCD5C}"/>
              </a:ext>
            </a:extLst>
          </p:cNvPr>
          <p:cNvGrpSpPr/>
          <p:nvPr/>
        </p:nvGrpSpPr>
        <p:grpSpPr>
          <a:xfrm>
            <a:off x="6105709" y="3585434"/>
            <a:ext cx="4356878" cy="1061943"/>
            <a:chOff x="8921977" y="1510269"/>
            <a:chExt cx="2926080" cy="106194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D918895-CFB4-4A0B-9485-4A4CDFA23D2A}"/>
                </a:ext>
              </a:extLst>
            </p:cNvPr>
            <p:cNvSpPr txBox="1"/>
            <p:nvPr/>
          </p:nvSpPr>
          <p:spPr>
            <a:xfrm>
              <a:off x="8921977" y="1510269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BD24E3B-A7E1-4E3C-9B07-63B0D9CF3DE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0D8A1BE-26CC-44B4-BC16-1EAAEF49360F}"/>
              </a:ext>
            </a:extLst>
          </p:cNvPr>
          <p:cNvGrpSpPr/>
          <p:nvPr/>
        </p:nvGrpSpPr>
        <p:grpSpPr>
          <a:xfrm>
            <a:off x="6105709" y="4761232"/>
            <a:ext cx="4356878" cy="1061943"/>
            <a:chOff x="8921977" y="1510269"/>
            <a:chExt cx="2926080" cy="106194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31513FF-DB7C-441A-9FF6-7AAD686E5E3E}"/>
                </a:ext>
              </a:extLst>
            </p:cNvPr>
            <p:cNvSpPr txBox="1"/>
            <p:nvPr/>
          </p:nvSpPr>
          <p:spPr>
            <a:xfrm>
              <a:off x="8921977" y="1510269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C04CA79-175A-44BD-A2FD-7B95067F053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D2C224F-2FD4-4790-8EA5-C64E4867765E}"/>
              </a:ext>
            </a:extLst>
          </p:cNvPr>
          <p:cNvGrpSpPr/>
          <p:nvPr/>
        </p:nvGrpSpPr>
        <p:grpSpPr>
          <a:xfrm>
            <a:off x="2245951" y="878941"/>
            <a:ext cx="3359321" cy="5561039"/>
            <a:chOff x="2245951" y="878941"/>
            <a:chExt cx="3359321" cy="5561039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CC2768FE-A39E-46DD-84A9-6B014A201532}"/>
                </a:ext>
              </a:extLst>
            </p:cNvPr>
            <p:cNvSpPr/>
            <p:nvPr/>
          </p:nvSpPr>
          <p:spPr>
            <a:xfrm>
              <a:off x="4099398" y="889827"/>
              <a:ext cx="1505396" cy="2361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600" extrusionOk="0">
                  <a:moveTo>
                    <a:pt x="19351" y="6147"/>
                  </a:moveTo>
                  <a:cubicBezTo>
                    <a:pt x="19311" y="6147"/>
                    <a:pt x="19250" y="6147"/>
                    <a:pt x="19210" y="6147"/>
                  </a:cubicBezTo>
                  <a:cubicBezTo>
                    <a:pt x="18115" y="6186"/>
                    <a:pt x="17041" y="6238"/>
                    <a:pt x="15988" y="6303"/>
                  </a:cubicBezTo>
                  <a:cubicBezTo>
                    <a:pt x="15846" y="6316"/>
                    <a:pt x="15704" y="6316"/>
                    <a:pt x="15542" y="6316"/>
                  </a:cubicBezTo>
                  <a:cubicBezTo>
                    <a:pt x="14468" y="6316"/>
                    <a:pt x="13475" y="6044"/>
                    <a:pt x="13090" y="5617"/>
                  </a:cubicBezTo>
                  <a:lnTo>
                    <a:pt x="9017" y="1139"/>
                  </a:lnTo>
                  <a:cubicBezTo>
                    <a:pt x="8369" y="427"/>
                    <a:pt x="6748" y="0"/>
                    <a:pt x="5026" y="0"/>
                  </a:cubicBezTo>
                  <a:cubicBezTo>
                    <a:pt x="4519" y="0"/>
                    <a:pt x="4012" y="39"/>
                    <a:pt x="3526" y="116"/>
                  </a:cubicBezTo>
                  <a:cubicBezTo>
                    <a:pt x="1662" y="401"/>
                    <a:pt x="588" y="1165"/>
                    <a:pt x="791" y="1928"/>
                  </a:cubicBezTo>
                  <a:cubicBezTo>
                    <a:pt x="770" y="1864"/>
                    <a:pt x="750" y="1812"/>
                    <a:pt x="750" y="1747"/>
                  </a:cubicBezTo>
                  <a:lnTo>
                    <a:pt x="750" y="5164"/>
                  </a:lnTo>
                  <a:cubicBezTo>
                    <a:pt x="750" y="5371"/>
                    <a:pt x="831" y="5578"/>
                    <a:pt x="1014" y="5772"/>
                  </a:cubicBezTo>
                  <a:lnTo>
                    <a:pt x="3324" y="8322"/>
                  </a:lnTo>
                  <a:cubicBezTo>
                    <a:pt x="2473" y="8542"/>
                    <a:pt x="1642" y="8762"/>
                    <a:pt x="852" y="9020"/>
                  </a:cubicBezTo>
                  <a:cubicBezTo>
                    <a:pt x="244" y="9215"/>
                    <a:pt x="-40" y="9512"/>
                    <a:pt x="21" y="9810"/>
                  </a:cubicBezTo>
                  <a:cubicBezTo>
                    <a:pt x="21" y="9784"/>
                    <a:pt x="0" y="9758"/>
                    <a:pt x="0" y="9732"/>
                  </a:cubicBezTo>
                  <a:lnTo>
                    <a:pt x="0" y="13149"/>
                  </a:lnTo>
                  <a:cubicBezTo>
                    <a:pt x="0" y="13382"/>
                    <a:pt x="223" y="13615"/>
                    <a:pt x="649" y="13796"/>
                  </a:cubicBezTo>
                  <a:lnTo>
                    <a:pt x="19250" y="21432"/>
                  </a:lnTo>
                  <a:cubicBezTo>
                    <a:pt x="19534" y="21548"/>
                    <a:pt x="19858" y="21600"/>
                    <a:pt x="20202" y="21600"/>
                  </a:cubicBezTo>
                  <a:cubicBezTo>
                    <a:pt x="20891" y="21600"/>
                    <a:pt x="21560" y="21380"/>
                    <a:pt x="21560" y="21044"/>
                  </a:cubicBezTo>
                  <a:lnTo>
                    <a:pt x="21560" y="17627"/>
                  </a:lnTo>
                  <a:lnTo>
                    <a:pt x="21560" y="7066"/>
                  </a:lnTo>
                  <a:cubicBezTo>
                    <a:pt x="21560" y="6562"/>
                    <a:pt x="20547" y="6147"/>
                    <a:pt x="19351" y="6147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9D0E7A53-F20B-4CCB-824C-0DC411F81550}"/>
                </a:ext>
              </a:extLst>
            </p:cNvPr>
            <p:cNvSpPr/>
            <p:nvPr/>
          </p:nvSpPr>
          <p:spPr>
            <a:xfrm>
              <a:off x="2245951" y="2317022"/>
              <a:ext cx="2930301" cy="1294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extrusionOk="0">
                  <a:moveTo>
                    <a:pt x="21590" y="14424"/>
                  </a:moveTo>
                  <a:cubicBezTo>
                    <a:pt x="21600" y="14164"/>
                    <a:pt x="21537" y="13881"/>
                    <a:pt x="21392" y="13668"/>
                  </a:cubicBezTo>
                  <a:lnTo>
                    <a:pt x="12729" y="1039"/>
                  </a:lnTo>
                  <a:cubicBezTo>
                    <a:pt x="12510" y="708"/>
                    <a:pt x="12218" y="543"/>
                    <a:pt x="11926" y="543"/>
                  </a:cubicBezTo>
                  <a:cubicBezTo>
                    <a:pt x="11592" y="543"/>
                    <a:pt x="11259" y="755"/>
                    <a:pt x="11029" y="1180"/>
                  </a:cubicBezTo>
                  <a:cubicBezTo>
                    <a:pt x="10758" y="1700"/>
                    <a:pt x="10487" y="2243"/>
                    <a:pt x="10237" y="2809"/>
                  </a:cubicBezTo>
                  <a:cubicBezTo>
                    <a:pt x="9976" y="3376"/>
                    <a:pt x="9549" y="3706"/>
                    <a:pt x="9111" y="3706"/>
                  </a:cubicBezTo>
                  <a:cubicBezTo>
                    <a:pt x="8934" y="3706"/>
                    <a:pt x="8767" y="3659"/>
                    <a:pt x="8600" y="3565"/>
                  </a:cubicBezTo>
                  <a:lnTo>
                    <a:pt x="3044" y="236"/>
                  </a:lnTo>
                  <a:cubicBezTo>
                    <a:pt x="2773" y="71"/>
                    <a:pt x="2492" y="0"/>
                    <a:pt x="2210" y="0"/>
                  </a:cubicBezTo>
                  <a:cubicBezTo>
                    <a:pt x="1345" y="0"/>
                    <a:pt x="521" y="755"/>
                    <a:pt x="167" y="1983"/>
                  </a:cubicBezTo>
                  <a:cubicBezTo>
                    <a:pt x="52" y="2384"/>
                    <a:pt x="0" y="2809"/>
                    <a:pt x="0" y="3210"/>
                  </a:cubicBezTo>
                  <a:cubicBezTo>
                    <a:pt x="0" y="3210"/>
                    <a:pt x="0" y="3210"/>
                    <a:pt x="0" y="3187"/>
                  </a:cubicBezTo>
                  <a:lnTo>
                    <a:pt x="0" y="3187"/>
                  </a:lnTo>
                  <a:cubicBezTo>
                    <a:pt x="0" y="3187"/>
                    <a:pt x="0" y="3187"/>
                    <a:pt x="0" y="3187"/>
                  </a:cubicBezTo>
                  <a:lnTo>
                    <a:pt x="0" y="9419"/>
                  </a:lnTo>
                  <a:cubicBezTo>
                    <a:pt x="0" y="10670"/>
                    <a:pt x="511" y="11874"/>
                    <a:pt x="1355" y="12370"/>
                  </a:cubicBezTo>
                  <a:lnTo>
                    <a:pt x="6912" y="15698"/>
                  </a:lnTo>
                  <a:cubicBezTo>
                    <a:pt x="7151" y="15840"/>
                    <a:pt x="7349" y="16100"/>
                    <a:pt x="7495" y="16383"/>
                  </a:cubicBezTo>
                  <a:lnTo>
                    <a:pt x="7495" y="19971"/>
                  </a:lnTo>
                  <a:cubicBezTo>
                    <a:pt x="7495" y="20868"/>
                    <a:pt x="8006" y="21600"/>
                    <a:pt x="8632" y="21600"/>
                  </a:cubicBezTo>
                  <a:lnTo>
                    <a:pt x="20891" y="21600"/>
                  </a:lnTo>
                  <a:cubicBezTo>
                    <a:pt x="21308" y="21600"/>
                    <a:pt x="21590" y="21104"/>
                    <a:pt x="21590" y="20585"/>
                  </a:cubicBezTo>
                  <a:lnTo>
                    <a:pt x="21590" y="14376"/>
                  </a:lnTo>
                  <a:cubicBezTo>
                    <a:pt x="21590" y="14400"/>
                    <a:pt x="21590" y="14400"/>
                    <a:pt x="21590" y="14424"/>
                  </a:cubicBezTo>
                  <a:close/>
                  <a:moveTo>
                    <a:pt x="7996" y="15108"/>
                  </a:moveTo>
                  <a:cubicBezTo>
                    <a:pt x="7985" y="15108"/>
                    <a:pt x="7985" y="15085"/>
                    <a:pt x="7975" y="15085"/>
                  </a:cubicBezTo>
                  <a:cubicBezTo>
                    <a:pt x="8017" y="15132"/>
                    <a:pt x="8048" y="15155"/>
                    <a:pt x="8090" y="15179"/>
                  </a:cubicBezTo>
                  <a:cubicBezTo>
                    <a:pt x="8058" y="15155"/>
                    <a:pt x="8027" y="15155"/>
                    <a:pt x="7996" y="15108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1D89F733-BDC3-43DB-8346-815A2818E5EF}"/>
                </a:ext>
              </a:extLst>
            </p:cNvPr>
            <p:cNvSpPr/>
            <p:nvPr/>
          </p:nvSpPr>
          <p:spPr>
            <a:xfrm>
              <a:off x="2274246" y="3683650"/>
              <a:ext cx="2911752" cy="1332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9" y="1055"/>
                  </a:moveTo>
                  <a:cubicBezTo>
                    <a:pt x="21600" y="527"/>
                    <a:pt x="21317" y="0"/>
                    <a:pt x="20886" y="0"/>
                  </a:cubicBezTo>
                  <a:lnTo>
                    <a:pt x="8533" y="0"/>
                  </a:lnTo>
                  <a:cubicBezTo>
                    <a:pt x="7851" y="0"/>
                    <a:pt x="7305" y="848"/>
                    <a:pt x="7399" y="1811"/>
                  </a:cubicBezTo>
                  <a:cubicBezTo>
                    <a:pt x="7389" y="1743"/>
                    <a:pt x="7389" y="1674"/>
                    <a:pt x="7389" y="1605"/>
                  </a:cubicBezTo>
                  <a:lnTo>
                    <a:pt x="7389" y="1605"/>
                  </a:lnTo>
                  <a:lnTo>
                    <a:pt x="7389" y="1605"/>
                  </a:lnTo>
                  <a:lnTo>
                    <a:pt x="7389" y="5664"/>
                  </a:lnTo>
                  <a:cubicBezTo>
                    <a:pt x="7252" y="5893"/>
                    <a:pt x="7085" y="6076"/>
                    <a:pt x="6885" y="6191"/>
                  </a:cubicBezTo>
                  <a:lnTo>
                    <a:pt x="1333" y="9562"/>
                  </a:lnTo>
                  <a:cubicBezTo>
                    <a:pt x="493" y="10066"/>
                    <a:pt x="0" y="11213"/>
                    <a:pt x="0" y="12428"/>
                  </a:cubicBezTo>
                  <a:cubicBezTo>
                    <a:pt x="0" y="12428"/>
                    <a:pt x="0" y="12428"/>
                    <a:pt x="0" y="12428"/>
                  </a:cubicBezTo>
                  <a:lnTo>
                    <a:pt x="0" y="12428"/>
                  </a:lnTo>
                  <a:lnTo>
                    <a:pt x="0" y="12428"/>
                  </a:lnTo>
                  <a:lnTo>
                    <a:pt x="0" y="18482"/>
                  </a:lnTo>
                  <a:cubicBezTo>
                    <a:pt x="0" y="18894"/>
                    <a:pt x="63" y="19307"/>
                    <a:pt x="178" y="19720"/>
                  </a:cubicBezTo>
                  <a:cubicBezTo>
                    <a:pt x="535" y="20889"/>
                    <a:pt x="1354" y="21600"/>
                    <a:pt x="2215" y="21600"/>
                  </a:cubicBezTo>
                  <a:cubicBezTo>
                    <a:pt x="2508" y="21600"/>
                    <a:pt x="2802" y="21508"/>
                    <a:pt x="3086" y="21348"/>
                  </a:cubicBezTo>
                  <a:lnTo>
                    <a:pt x="8648" y="17977"/>
                  </a:lnTo>
                  <a:cubicBezTo>
                    <a:pt x="8827" y="17862"/>
                    <a:pt x="9005" y="17817"/>
                    <a:pt x="9184" y="17817"/>
                  </a:cubicBezTo>
                  <a:cubicBezTo>
                    <a:pt x="9624" y="17817"/>
                    <a:pt x="10044" y="18115"/>
                    <a:pt x="10307" y="18642"/>
                  </a:cubicBezTo>
                  <a:cubicBezTo>
                    <a:pt x="10506" y="19055"/>
                    <a:pt x="10716" y="19468"/>
                    <a:pt x="10936" y="19857"/>
                  </a:cubicBezTo>
                  <a:cubicBezTo>
                    <a:pt x="11157" y="20270"/>
                    <a:pt x="11503" y="20476"/>
                    <a:pt x="11850" y="20476"/>
                  </a:cubicBezTo>
                  <a:cubicBezTo>
                    <a:pt x="12143" y="20476"/>
                    <a:pt x="12437" y="20316"/>
                    <a:pt x="12658" y="20018"/>
                  </a:cubicBezTo>
                  <a:lnTo>
                    <a:pt x="21390" y="7750"/>
                  </a:lnTo>
                  <a:cubicBezTo>
                    <a:pt x="21464" y="7659"/>
                    <a:pt x="21516" y="7544"/>
                    <a:pt x="21547" y="7429"/>
                  </a:cubicBezTo>
                  <a:cubicBezTo>
                    <a:pt x="21579" y="7315"/>
                    <a:pt x="21600" y="7200"/>
                    <a:pt x="21600" y="7062"/>
                  </a:cubicBezTo>
                  <a:lnTo>
                    <a:pt x="21600" y="7062"/>
                  </a:lnTo>
                  <a:lnTo>
                    <a:pt x="21600" y="1009"/>
                  </a:lnTo>
                  <a:cubicBezTo>
                    <a:pt x="21589" y="1009"/>
                    <a:pt x="21579" y="1032"/>
                    <a:pt x="21579" y="1055"/>
                  </a:cubicBezTo>
                  <a:close/>
                  <a:moveTo>
                    <a:pt x="52" y="13024"/>
                  </a:moveTo>
                  <a:cubicBezTo>
                    <a:pt x="42" y="12955"/>
                    <a:pt x="42" y="12887"/>
                    <a:pt x="42" y="12818"/>
                  </a:cubicBezTo>
                  <a:cubicBezTo>
                    <a:pt x="42" y="12910"/>
                    <a:pt x="42" y="12978"/>
                    <a:pt x="52" y="13024"/>
                  </a:cubicBezTo>
                  <a:cubicBezTo>
                    <a:pt x="52" y="13047"/>
                    <a:pt x="52" y="13024"/>
                    <a:pt x="52" y="13024"/>
                  </a:cubicBezTo>
                  <a:close/>
                  <a:moveTo>
                    <a:pt x="21527" y="1376"/>
                  </a:moveTo>
                  <a:cubicBezTo>
                    <a:pt x="21537" y="1353"/>
                    <a:pt x="21548" y="1307"/>
                    <a:pt x="21548" y="1284"/>
                  </a:cubicBezTo>
                  <a:cubicBezTo>
                    <a:pt x="21537" y="1307"/>
                    <a:pt x="21537" y="1353"/>
                    <a:pt x="21527" y="1376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935E1E01-D3C5-4756-8078-8D3C1673F377}"/>
                </a:ext>
              </a:extLst>
            </p:cNvPr>
            <p:cNvSpPr/>
            <p:nvPr/>
          </p:nvSpPr>
          <p:spPr>
            <a:xfrm>
              <a:off x="4099398" y="4082846"/>
              <a:ext cx="1502779" cy="2357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600" extrusionOk="0">
                  <a:moveTo>
                    <a:pt x="20222" y="0"/>
                  </a:moveTo>
                  <a:cubicBezTo>
                    <a:pt x="19898" y="0"/>
                    <a:pt x="19553" y="52"/>
                    <a:pt x="19269" y="169"/>
                  </a:cubicBezTo>
                  <a:lnTo>
                    <a:pt x="650" y="7818"/>
                  </a:lnTo>
                  <a:cubicBezTo>
                    <a:pt x="204" y="8000"/>
                    <a:pt x="-19" y="8246"/>
                    <a:pt x="1" y="8492"/>
                  </a:cubicBezTo>
                  <a:cubicBezTo>
                    <a:pt x="1" y="8479"/>
                    <a:pt x="1" y="8479"/>
                    <a:pt x="1" y="8466"/>
                  </a:cubicBezTo>
                  <a:lnTo>
                    <a:pt x="1" y="8466"/>
                  </a:lnTo>
                  <a:lnTo>
                    <a:pt x="1" y="11889"/>
                  </a:lnTo>
                  <a:cubicBezTo>
                    <a:pt x="1" y="12161"/>
                    <a:pt x="285" y="12421"/>
                    <a:pt x="853" y="12602"/>
                  </a:cubicBezTo>
                  <a:cubicBezTo>
                    <a:pt x="1563" y="12823"/>
                    <a:pt x="2293" y="13030"/>
                    <a:pt x="3023" y="13237"/>
                  </a:cubicBezTo>
                  <a:lnTo>
                    <a:pt x="650" y="15792"/>
                  </a:lnTo>
                  <a:cubicBezTo>
                    <a:pt x="447" y="16012"/>
                    <a:pt x="366" y="16232"/>
                    <a:pt x="366" y="16453"/>
                  </a:cubicBezTo>
                  <a:cubicBezTo>
                    <a:pt x="366" y="16440"/>
                    <a:pt x="366" y="16427"/>
                    <a:pt x="366" y="16414"/>
                  </a:cubicBezTo>
                  <a:lnTo>
                    <a:pt x="366" y="19837"/>
                  </a:lnTo>
                  <a:cubicBezTo>
                    <a:pt x="366" y="20550"/>
                    <a:pt x="1421" y="21211"/>
                    <a:pt x="3125" y="21483"/>
                  </a:cubicBezTo>
                  <a:cubicBezTo>
                    <a:pt x="3632" y="21561"/>
                    <a:pt x="4139" y="21600"/>
                    <a:pt x="4646" y="21600"/>
                  </a:cubicBezTo>
                  <a:cubicBezTo>
                    <a:pt x="6370" y="21600"/>
                    <a:pt x="7992" y="21172"/>
                    <a:pt x="8641" y="20472"/>
                  </a:cubicBezTo>
                  <a:lnTo>
                    <a:pt x="12799" y="15999"/>
                  </a:lnTo>
                  <a:cubicBezTo>
                    <a:pt x="13205" y="15571"/>
                    <a:pt x="14178" y="15299"/>
                    <a:pt x="15253" y="15299"/>
                  </a:cubicBezTo>
                  <a:cubicBezTo>
                    <a:pt x="15395" y="15299"/>
                    <a:pt x="15537" y="15299"/>
                    <a:pt x="15699" y="15312"/>
                  </a:cubicBezTo>
                  <a:cubicBezTo>
                    <a:pt x="16835" y="15403"/>
                    <a:pt x="18011" y="15454"/>
                    <a:pt x="19188" y="15493"/>
                  </a:cubicBezTo>
                  <a:cubicBezTo>
                    <a:pt x="19228" y="15493"/>
                    <a:pt x="19289" y="15493"/>
                    <a:pt x="19330" y="15493"/>
                  </a:cubicBezTo>
                  <a:cubicBezTo>
                    <a:pt x="19938" y="15493"/>
                    <a:pt x="20486" y="15390"/>
                    <a:pt x="20891" y="15221"/>
                  </a:cubicBezTo>
                  <a:cubicBezTo>
                    <a:pt x="21297" y="15053"/>
                    <a:pt x="21540" y="14832"/>
                    <a:pt x="21540" y="14573"/>
                  </a:cubicBezTo>
                  <a:lnTo>
                    <a:pt x="21540" y="14573"/>
                  </a:lnTo>
                  <a:lnTo>
                    <a:pt x="21540" y="11150"/>
                  </a:lnTo>
                  <a:lnTo>
                    <a:pt x="21540" y="558"/>
                  </a:lnTo>
                  <a:cubicBezTo>
                    <a:pt x="21581" y="220"/>
                    <a:pt x="20912" y="0"/>
                    <a:pt x="20222" y="0"/>
                  </a:cubicBezTo>
                  <a:close/>
                  <a:moveTo>
                    <a:pt x="224" y="8842"/>
                  </a:moveTo>
                  <a:cubicBezTo>
                    <a:pt x="204" y="8816"/>
                    <a:pt x="184" y="8803"/>
                    <a:pt x="164" y="8777"/>
                  </a:cubicBezTo>
                  <a:cubicBezTo>
                    <a:pt x="184" y="8816"/>
                    <a:pt x="204" y="8829"/>
                    <a:pt x="224" y="8842"/>
                  </a:cubicBezTo>
                  <a:cubicBezTo>
                    <a:pt x="224" y="8855"/>
                    <a:pt x="224" y="8855"/>
                    <a:pt x="224" y="8842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CE3B346C-7545-4514-ABF3-400A3B9854A5}"/>
                </a:ext>
              </a:extLst>
            </p:cNvPr>
            <p:cNvSpPr/>
            <p:nvPr/>
          </p:nvSpPr>
          <p:spPr>
            <a:xfrm>
              <a:off x="4099399" y="878941"/>
              <a:ext cx="1505873" cy="1987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extrusionOk="0">
                  <a:moveTo>
                    <a:pt x="4971" y="0"/>
                  </a:moveTo>
                  <a:cubicBezTo>
                    <a:pt x="6672" y="0"/>
                    <a:pt x="8294" y="523"/>
                    <a:pt x="8915" y="1353"/>
                  </a:cubicBezTo>
                  <a:lnTo>
                    <a:pt x="12938" y="6672"/>
                  </a:lnTo>
                  <a:cubicBezTo>
                    <a:pt x="13319" y="7179"/>
                    <a:pt x="14300" y="7502"/>
                    <a:pt x="15361" y="7502"/>
                  </a:cubicBezTo>
                  <a:cubicBezTo>
                    <a:pt x="15501" y="7502"/>
                    <a:pt x="15641" y="7502"/>
                    <a:pt x="15801" y="7487"/>
                  </a:cubicBezTo>
                  <a:cubicBezTo>
                    <a:pt x="16842" y="7395"/>
                    <a:pt x="17923" y="7333"/>
                    <a:pt x="18984" y="7302"/>
                  </a:cubicBezTo>
                  <a:cubicBezTo>
                    <a:pt x="19024" y="7302"/>
                    <a:pt x="19084" y="7302"/>
                    <a:pt x="19124" y="7302"/>
                  </a:cubicBezTo>
                  <a:cubicBezTo>
                    <a:pt x="20305" y="7302"/>
                    <a:pt x="21306" y="7779"/>
                    <a:pt x="21306" y="8379"/>
                  </a:cubicBezTo>
                  <a:lnTo>
                    <a:pt x="21306" y="20939"/>
                  </a:lnTo>
                  <a:cubicBezTo>
                    <a:pt x="21306" y="21339"/>
                    <a:pt x="20645" y="21600"/>
                    <a:pt x="19965" y="21600"/>
                  </a:cubicBezTo>
                  <a:cubicBezTo>
                    <a:pt x="19644" y="21600"/>
                    <a:pt x="19304" y="21539"/>
                    <a:pt x="19024" y="21400"/>
                  </a:cubicBezTo>
                  <a:lnTo>
                    <a:pt x="647" y="12330"/>
                  </a:lnTo>
                  <a:cubicBezTo>
                    <a:pt x="-294" y="11868"/>
                    <a:pt x="-194" y="11100"/>
                    <a:pt x="847" y="10715"/>
                  </a:cubicBezTo>
                  <a:cubicBezTo>
                    <a:pt x="1848" y="10331"/>
                    <a:pt x="2869" y="9978"/>
                    <a:pt x="3950" y="9655"/>
                  </a:cubicBezTo>
                  <a:cubicBezTo>
                    <a:pt x="5011" y="9332"/>
                    <a:pt x="5451" y="8686"/>
                    <a:pt x="5011" y="8117"/>
                  </a:cubicBezTo>
                  <a:lnTo>
                    <a:pt x="987" y="2783"/>
                  </a:lnTo>
                  <a:cubicBezTo>
                    <a:pt x="166" y="1706"/>
                    <a:pt x="1267" y="507"/>
                    <a:pt x="3469" y="108"/>
                  </a:cubicBezTo>
                  <a:cubicBezTo>
                    <a:pt x="3970" y="46"/>
                    <a:pt x="4470" y="0"/>
                    <a:pt x="4971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A1F6301B-30E2-4226-A0EF-0CCCB049A712}"/>
                </a:ext>
              </a:extLst>
            </p:cNvPr>
            <p:cNvSpPr/>
            <p:nvPr/>
          </p:nvSpPr>
          <p:spPr>
            <a:xfrm>
              <a:off x="2245951" y="2306134"/>
              <a:ext cx="2929919" cy="922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600" extrusionOk="0">
                  <a:moveTo>
                    <a:pt x="2150" y="0"/>
                  </a:moveTo>
                  <a:cubicBezTo>
                    <a:pt x="2425" y="0"/>
                    <a:pt x="2700" y="99"/>
                    <a:pt x="2964" y="331"/>
                  </a:cubicBezTo>
                  <a:lnTo>
                    <a:pt x="8390" y="5002"/>
                  </a:lnTo>
                  <a:cubicBezTo>
                    <a:pt x="8553" y="5135"/>
                    <a:pt x="8726" y="5201"/>
                    <a:pt x="8889" y="5201"/>
                  </a:cubicBezTo>
                  <a:cubicBezTo>
                    <a:pt x="9326" y="5201"/>
                    <a:pt x="9744" y="4737"/>
                    <a:pt x="9988" y="3942"/>
                  </a:cubicBezTo>
                  <a:cubicBezTo>
                    <a:pt x="10232" y="3147"/>
                    <a:pt x="10487" y="2418"/>
                    <a:pt x="10761" y="1656"/>
                  </a:cubicBezTo>
                  <a:cubicBezTo>
                    <a:pt x="10975" y="1060"/>
                    <a:pt x="11301" y="762"/>
                    <a:pt x="11637" y="762"/>
                  </a:cubicBezTo>
                  <a:cubicBezTo>
                    <a:pt x="11922" y="762"/>
                    <a:pt x="12207" y="994"/>
                    <a:pt x="12421" y="1458"/>
                  </a:cubicBezTo>
                  <a:lnTo>
                    <a:pt x="20879" y="19182"/>
                  </a:lnTo>
                  <a:cubicBezTo>
                    <a:pt x="21307" y="20076"/>
                    <a:pt x="21002" y="21600"/>
                    <a:pt x="20401" y="21600"/>
                  </a:cubicBezTo>
                  <a:lnTo>
                    <a:pt x="8430" y="21600"/>
                  </a:lnTo>
                  <a:cubicBezTo>
                    <a:pt x="7769" y="21600"/>
                    <a:pt x="7240" y="20374"/>
                    <a:pt x="7331" y="18983"/>
                  </a:cubicBezTo>
                  <a:cubicBezTo>
                    <a:pt x="7382" y="18121"/>
                    <a:pt x="7453" y="17260"/>
                    <a:pt x="7535" y="16399"/>
                  </a:cubicBezTo>
                  <a:cubicBezTo>
                    <a:pt x="7667" y="15107"/>
                    <a:pt x="7331" y="13782"/>
                    <a:pt x="6751" y="13285"/>
                  </a:cubicBezTo>
                  <a:lnTo>
                    <a:pt x="1325" y="8613"/>
                  </a:lnTo>
                  <a:cubicBezTo>
                    <a:pt x="236" y="7686"/>
                    <a:pt x="-293" y="5069"/>
                    <a:pt x="165" y="2750"/>
                  </a:cubicBezTo>
                  <a:cubicBezTo>
                    <a:pt x="501" y="1027"/>
                    <a:pt x="1305" y="0"/>
                    <a:pt x="2150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19B154F4-2CD3-4D85-8895-95C1A357616B}"/>
                </a:ext>
              </a:extLst>
            </p:cNvPr>
            <p:cNvSpPr/>
            <p:nvPr/>
          </p:nvSpPr>
          <p:spPr>
            <a:xfrm>
              <a:off x="2274246" y="3672764"/>
              <a:ext cx="2911539" cy="95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600" extrusionOk="0">
                  <a:moveTo>
                    <a:pt x="20384" y="0"/>
                  </a:moveTo>
                  <a:cubicBezTo>
                    <a:pt x="20999" y="0"/>
                    <a:pt x="21306" y="1468"/>
                    <a:pt x="20876" y="2329"/>
                  </a:cubicBezTo>
                  <a:lnTo>
                    <a:pt x="12355" y="19399"/>
                  </a:lnTo>
                  <a:cubicBezTo>
                    <a:pt x="12140" y="19845"/>
                    <a:pt x="11853" y="20037"/>
                    <a:pt x="11566" y="20037"/>
                  </a:cubicBezTo>
                  <a:cubicBezTo>
                    <a:pt x="11228" y="20037"/>
                    <a:pt x="10900" y="19749"/>
                    <a:pt x="10675" y="19175"/>
                  </a:cubicBezTo>
                  <a:cubicBezTo>
                    <a:pt x="10460" y="18633"/>
                    <a:pt x="10265" y="18058"/>
                    <a:pt x="10060" y="17484"/>
                  </a:cubicBezTo>
                  <a:cubicBezTo>
                    <a:pt x="9815" y="16750"/>
                    <a:pt x="9395" y="16336"/>
                    <a:pt x="8965" y="16336"/>
                  </a:cubicBezTo>
                  <a:cubicBezTo>
                    <a:pt x="8791" y="16336"/>
                    <a:pt x="8606" y="16399"/>
                    <a:pt x="8442" y="16559"/>
                  </a:cubicBezTo>
                  <a:lnTo>
                    <a:pt x="3014" y="21249"/>
                  </a:lnTo>
                  <a:cubicBezTo>
                    <a:pt x="2738" y="21504"/>
                    <a:pt x="2451" y="21600"/>
                    <a:pt x="2164" y="21600"/>
                  </a:cubicBezTo>
                  <a:cubicBezTo>
                    <a:pt x="1324" y="21600"/>
                    <a:pt x="536" y="20611"/>
                    <a:pt x="177" y="18984"/>
                  </a:cubicBezTo>
                  <a:cubicBezTo>
                    <a:pt x="-294" y="16782"/>
                    <a:pt x="208" y="14262"/>
                    <a:pt x="1304" y="13305"/>
                  </a:cubicBezTo>
                  <a:lnTo>
                    <a:pt x="6722" y="8614"/>
                  </a:lnTo>
                  <a:cubicBezTo>
                    <a:pt x="7305" y="8104"/>
                    <a:pt x="7633" y="6860"/>
                    <a:pt x="7490" y="5615"/>
                  </a:cubicBezTo>
                  <a:cubicBezTo>
                    <a:pt x="7377" y="4594"/>
                    <a:pt x="7285" y="3573"/>
                    <a:pt x="7223" y="2552"/>
                  </a:cubicBezTo>
                  <a:cubicBezTo>
                    <a:pt x="7131" y="1212"/>
                    <a:pt x="7664" y="32"/>
                    <a:pt x="8330" y="32"/>
                  </a:cubicBezTo>
                  <a:lnTo>
                    <a:pt x="20384" y="32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446DBE88-F332-4D17-9C0D-32D02DBDC050}"/>
                </a:ext>
              </a:extLst>
            </p:cNvPr>
            <p:cNvSpPr/>
            <p:nvPr/>
          </p:nvSpPr>
          <p:spPr>
            <a:xfrm>
              <a:off x="4099399" y="4071960"/>
              <a:ext cx="1505303" cy="1982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extrusionOk="0">
                  <a:moveTo>
                    <a:pt x="19976" y="0"/>
                  </a:moveTo>
                  <a:cubicBezTo>
                    <a:pt x="20657" y="0"/>
                    <a:pt x="21318" y="262"/>
                    <a:pt x="21318" y="663"/>
                  </a:cubicBezTo>
                  <a:lnTo>
                    <a:pt x="21318" y="13259"/>
                  </a:lnTo>
                  <a:cubicBezTo>
                    <a:pt x="21318" y="13860"/>
                    <a:pt x="20316" y="14338"/>
                    <a:pt x="19114" y="14338"/>
                  </a:cubicBezTo>
                  <a:cubicBezTo>
                    <a:pt x="19074" y="14338"/>
                    <a:pt x="19014" y="14338"/>
                    <a:pt x="18974" y="14338"/>
                  </a:cubicBezTo>
                  <a:cubicBezTo>
                    <a:pt x="17791" y="14292"/>
                    <a:pt x="16649" y="14230"/>
                    <a:pt x="15527" y="14122"/>
                  </a:cubicBezTo>
                  <a:cubicBezTo>
                    <a:pt x="15387" y="14107"/>
                    <a:pt x="15227" y="14107"/>
                    <a:pt x="15086" y="14107"/>
                  </a:cubicBezTo>
                  <a:cubicBezTo>
                    <a:pt x="14025" y="14107"/>
                    <a:pt x="13063" y="14431"/>
                    <a:pt x="12662" y="14940"/>
                  </a:cubicBezTo>
                  <a:lnTo>
                    <a:pt x="8554" y="20259"/>
                  </a:lnTo>
                  <a:cubicBezTo>
                    <a:pt x="7913" y="21091"/>
                    <a:pt x="6310" y="21600"/>
                    <a:pt x="4607" y="21600"/>
                  </a:cubicBezTo>
                  <a:cubicBezTo>
                    <a:pt x="4106" y="21600"/>
                    <a:pt x="3605" y="21554"/>
                    <a:pt x="3104" y="21461"/>
                  </a:cubicBezTo>
                  <a:cubicBezTo>
                    <a:pt x="920" y="21045"/>
                    <a:pt x="-162" y="19842"/>
                    <a:pt x="660" y="18763"/>
                  </a:cubicBezTo>
                  <a:lnTo>
                    <a:pt x="4767" y="13444"/>
                  </a:lnTo>
                  <a:cubicBezTo>
                    <a:pt x="5208" y="12874"/>
                    <a:pt x="4787" y="12226"/>
                    <a:pt x="3725" y="11902"/>
                  </a:cubicBezTo>
                  <a:cubicBezTo>
                    <a:pt x="2724" y="11594"/>
                    <a:pt x="1762" y="11255"/>
                    <a:pt x="840" y="10900"/>
                  </a:cubicBezTo>
                  <a:cubicBezTo>
                    <a:pt x="-202" y="10499"/>
                    <a:pt x="-282" y="9744"/>
                    <a:pt x="640" y="9281"/>
                  </a:cubicBezTo>
                  <a:lnTo>
                    <a:pt x="19034" y="185"/>
                  </a:lnTo>
                  <a:cubicBezTo>
                    <a:pt x="19314" y="62"/>
                    <a:pt x="19655" y="0"/>
                    <a:pt x="19976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25" name="Graphic 24" descr="Bullseye">
            <a:extLst>
              <a:ext uri="{FF2B5EF4-FFF2-40B4-BE49-F238E27FC236}">
                <a16:creationId xmlns:a16="http://schemas.microsoft.com/office/drawing/2014/main" id="{B991119B-979D-4682-B269-1876289A76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64610" y="2502412"/>
            <a:ext cx="679819" cy="679819"/>
          </a:xfrm>
          <a:prstGeom prst="rect">
            <a:avLst/>
          </a:prstGeom>
        </p:spPr>
      </p:pic>
      <p:pic>
        <p:nvPicPr>
          <p:cNvPr id="26" name="Graphic 25" descr="Hourglass">
            <a:extLst>
              <a:ext uri="{FF2B5EF4-FFF2-40B4-BE49-F238E27FC236}">
                <a16:creationId xmlns:a16="http://schemas.microsoft.com/office/drawing/2014/main" id="{AA72EF40-A102-4258-8D11-437D2D00A1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36932" y="3729838"/>
            <a:ext cx="679819" cy="679819"/>
          </a:xfrm>
          <a:prstGeom prst="rect">
            <a:avLst/>
          </a:prstGeom>
        </p:spPr>
      </p:pic>
      <p:pic>
        <p:nvPicPr>
          <p:cNvPr id="27" name="Graphic 26" descr="Lightbulb">
            <a:extLst>
              <a:ext uri="{FF2B5EF4-FFF2-40B4-BE49-F238E27FC236}">
                <a16:creationId xmlns:a16="http://schemas.microsoft.com/office/drawing/2014/main" id="{411CE46F-4550-4FF0-8015-9DA0B915356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50787" y="1723531"/>
            <a:ext cx="679819" cy="679819"/>
          </a:xfrm>
          <a:prstGeom prst="rect">
            <a:avLst/>
          </a:prstGeom>
        </p:spPr>
      </p:pic>
      <p:pic>
        <p:nvPicPr>
          <p:cNvPr id="28" name="Graphic 27" descr="Bar graph with upward trend">
            <a:extLst>
              <a:ext uri="{FF2B5EF4-FFF2-40B4-BE49-F238E27FC236}">
                <a16:creationId xmlns:a16="http://schemas.microsoft.com/office/drawing/2014/main" id="{D112D1F7-5ADC-4D43-8F0F-D9F4D9F5711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45776" y="4544734"/>
            <a:ext cx="679819" cy="679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734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8472</TotalTime>
  <Words>369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3D Converging Arrows – Slide Template</vt:lpstr>
      <vt:lpstr>3D Converging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Converging Arrows</dc:title>
  <dc:creator>PresentationGO.com</dc:creator>
  <dc:description>© Copyright PresentationGO.com</dc:description>
  <dcterms:created xsi:type="dcterms:W3CDTF">2014-11-26T05:14:11Z</dcterms:created>
  <dcterms:modified xsi:type="dcterms:W3CDTF">2020-04-02T16:23:14Z</dcterms:modified>
  <cp:category>Text &amp; Tables</cp:category>
</cp:coreProperties>
</file>