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17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5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Cross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15C2EC7-9482-4C2E-8864-335248B16BD9}"/>
              </a:ext>
            </a:extLst>
          </p:cNvPr>
          <p:cNvGrpSpPr/>
          <p:nvPr/>
        </p:nvGrpSpPr>
        <p:grpSpPr>
          <a:xfrm>
            <a:off x="2561697" y="1657196"/>
            <a:ext cx="4020606" cy="4121215"/>
            <a:chOff x="3244850" y="2851149"/>
            <a:chExt cx="2791461" cy="286131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A261660-F818-4ECD-89F6-BA0BA3AC8EAB}"/>
                </a:ext>
              </a:extLst>
            </p:cNvPr>
            <p:cNvSpPr/>
            <p:nvPr/>
          </p:nvSpPr>
          <p:spPr>
            <a:xfrm>
              <a:off x="4133849" y="2863849"/>
              <a:ext cx="1799592" cy="15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4" y="15855"/>
                  </a:moveTo>
                  <a:lnTo>
                    <a:pt x="21066" y="13628"/>
                  </a:lnTo>
                  <a:cubicBezTo>
                    <a:pt x="21036" y="13487"/>
                    <a:pt x="20990" y="13345"/>
                    <a:pt x="20914" y="13204"/>
                  </a:cubicBezTo>
                  <a:cubicBezTo>
                    <a:pt x="20838" y="13063"/>
                    <a:pt x="20777" y="12956"/>
                    <a:pt x="20685" y="12850"/>
                  </a:cubicBezTo>
                  <a:cubicBezTo>
                    <a:pt x="20594" y="12744"/>
                    <a:pt x="20502" y="12674"/>
                    <a:pt x="20411" y="12621"/>
                  </a:cubicBezTo>
                  <a:cubicBezTo>
                    <a:pt x="20320" y="12568"/>
                    <a:pt x="20213" y="12532"/>
                    <a:pt x="20106" y="12532"/>
                  </a:cubicBezTo>
                  <a:lnTo>
                    <a:pt x="15274" y="12409"/>
                  </a:lnTo>
                  <a:cubicBezTo>
                    <a:pt x="15152" y="11861"/>
                    <a:pt x="14969" y="11348"/>
                    <a:pt x="14740" y="10871"/>
                  </a:cubicBezTo>
                  <a:cubicBezTo>
                    <a:pt x="14497" y="10393"/>
                    <a:pt x="14222" y="9969"/>
                    <a:pt x="13887" y="9598"/>
                  </a:cubicBezTo>
                  <a:cubicBezTo>
                    <a:pt x="13567" y="9227"/>
                    <a:pt x="13216" y="8926"/>
                    <a:pt x="12835" y="8714"/>
                  </a:cubicBezTo>
                  <a:cubicBezTo>
                    <a:pt x="12469" y="8502"/>
                    <a:pt x="12088" y="8378"/>
                    <a:pt x="11707" y="8361"/>
                  </a:cubicBezTo>
                  <a:lnTo>
                    <a:pt x="10213" y="1237"/>
                  </a:lnTo>
                  <a:cubicBezTo>
                    <a:pt x="10183" y="1096"/>
                    <a:pt x="10137" y="937"/>
                    <a:pt x="10061" y="813"/>
                  </a:cubicBezTo>
                  <a:cubicBezTo>
                    <a:pt x="9984" y="689"/>
                    <a:pt x="9908" y="566"/>
                    <a:pt x="9832" y="460"/>
                  </a:cubicBezTo>
                  <a:cubicBezTo>
                    <a:pt x="9741" y="354"/>
                    <a:pt x="9649" y="265"/>
                    <a:pt x="9542" y="212"/>
                  </a:cubicBezTo>
                  <a:cubicBezTo>
                    <a:pt x="9436" y="159"/>
                    <a:pt x="9329" y="106"/>
                    <a:pt x="9222" y="106"/>
                  </a:cubicBezTo>
                  <a:lnTo>
                    <a:pt x="7637" y="0"/>
                  </a:lnTo>
                  <a:cubicBezTo>
                    <a:pt x="7530" y="0"/>
                    <a:pt x="7439" y="18"/>
                    <a:pt x="7347" y="71"/>
                  </a:cubicBezTo>
                  <a:cubicBezTo>
                    <a:pt x="7317" y="88"/>
                    <a:pt x="7271" y="124"/>
                    <a:pt x="7241" y="159"/>
                  </a:cubicBezTo>
                  <a:cubicBezTo>
                    <a:pt x="7256" y="141"/>
                    <a:pt x="7286" y="124"/>
                    <a:pt x="7302" y="106"/>
                  </a:cubicBezTo>
                  <a:lnTo>
                    <a:pt x="7302" y="106"/>
                  </a:lnTo>
                  <a:cubicBezTo>
                    <a:pt x="7302" y="106"/>
                    <a:pt x="7302" y="106"/>
                    <a:pt x="7302" y="106"/>
                  </a:cubicBezTo>
                  <a:lnTo>
                    <a:pt x="259" y="5373"/>
                  </a:lnTo>
                  <a:cubicBezTo>
                    <a:pt x="198" y="5409"/>
                    <a:pt x="152" y="5462"/>
                    <a:pt x="122" y="5533"/>
                  </a:cubicBezTo>
                  <a:cubicBezTo>
                    <a:pt x="76" y="5603"/>
                    <a:pt x="46" y="5674"/>
                    <a:pt x="30" y="5745"/>
                  </a:cubicBezTo>
                  <a:cubicBezTo>
                    <a:pt x="15" y="5815"/>
                    <a:pt x="0" y="5904"/>
                    <a:pt x="0" y="6010"/>
                  </a:cubicBezTo>
                  <a:cubicBezTo>
                    <a:pt x="0" y="6098"/>
                    <a:pt x="0" y="6204"/>
                    <a:pt x="30" y="6310"/>
                  </a:cubicBezTo>
                  <a:lnTo>
                    <a:pt x="2180" y="17181"/>
                  </a:lnTo>
                  <a:lnTo>
                    <a:pt x="2835" y="20504"/>
                  </a:lnTo>
                  <a:cubicBezTo>
                    <a:pt x="2866" y="20663"/>
                    <a:pt x="2912" y="20805"/>
                    <a:pt x="2988" y="20928"/>
                  </a:cubicBezTo>
                  <a:cubicBezTo>
                    <a:pt x="3049" y="21052"/>
                    <a:pt x="3140" y="21176"/>
                    <a:pt x="3216" y="21282"/>
                  </a:cubicBezTo>
                  <a:cubicBezTo>
                    <a:pt x="3308" y="21388"/>
                    <a:pt x="3399" y="21459"/>
                    <a:pt x="3506" y="21512"/>
                  </a:cubicBezTo>
                  <a:cubicBezTo>
                    <a:pt x="3613" y="21565"/>
                    <a:pt x="3719" y="21600"/>
                    <a:pt x="3826" y="21600"/>
                  </a:cubicBezTo>
                  <a:lnTo>
                    <a:pt x="6174" y="21582"/>
                  </a:lnTo>
                  <a:lnTo>
                    <a:pt x="13689" y="21529"/>
                  </a:lnTo>
                  <a:cubicBezTo>
                    <a:pt x="13704" y="21529"/>
                    <a:pt x="13734" y="21529"/>
                    <a:pt x="13750" y="21529"/>
                  </a:cubicBezTo>
                  <a:cubicBezTo>
                    <a:pt x="13765" y="21529"/>
                    <a:pt x="13795" y="21529"/>
                    <a:pt x="13811" y="21512"/>
                  </a:cubicBezTo>
                  <a:cubicBezTo>
                    <a:pt x="13826" y="21512"/>
                    <a:pt x="13856" y="21494"/>
                    <a:pt x="13872" y="21494"/>
                  </a:cubicBezTo>
                  <a:cubicBezTo>
                    <a:pt x="13887" y="21494"/>
                    <a:pt x="13902" y="21476"/>
                    <a:pt x="13933" y="21459"/>
                  </a:cubicBezTo>
                  <a:lnTo>
                    <a:pt x="21310" y="16845"/>
                  </a:lnTo>
                  <a:cubicBezTo>
                    <a:pt x="21310" y="16845"/>
                    <a:pt x="21295" y="16845"/>
                    <a:pt x="21295" y="16863"/>
                  </a:cubicBezTo>
                  <a:cubicBezTo>
                    <a:pt x="21310" y="16863"/>
                    <a:pt x="21326" y="16845"/>
                    <a:pt x="21341" y="16828"/>
                  </a:cubicBezTo>
                  <a:cubicBezTo>
                    <a:pt x="21417" y="16774"/>
                    <a:pt x="21478" y="16704"/>
                    <a:pt x="21524" y="16598"/>
                  </a:cubicBezTo>
                  <a:cubicBezTo>
                    <a:pt x="21570" y="16509"/>
                    <a:pt x="21600" y="16386"/>
                    <a:pt x="21600" y="16262"/>
                  </a:cubicBezTo>
                  <a:cubicBezTo>
                    <a:pt x="21600" y="16138"/>
                    <a:pt x="21585" y="15997"/>
                    <a:pt x="21554" y="15855"/>
                  </a:cubicBezTo>
                  <a:close/>
                  <a:moveTo>
                    <a:pt x="7073" y="742"/>
                  </a:moveTo>
                  <a:cubicBezTo>
                    <a:pt x="7073" y="742"/>
                    <a:pt x="7073" y="760"/>
                    <a:pt x="7073" y="760"/>
                  </a:cubicBezTo>
                  <a:cubicBezTo>
                    <a:pt x="7073" y="760"/>
                    <a:pt x="7058" y="760"/>
                    <a:pt x="7073" y="742"/>
                  </a:cubicBezTo>
                  <a:cubicBezTo>
                    <a:pt x="7058" y="742"/>
                    <a:pt x="7073" y="742"/>
                    <a:pt x="7073" y="742"/>
                  </a:cubicBezTo>
                  <a:close/>
                  <a:moveTo>
                    <a:pt x="7256" y="177"/>
                  </a:moveTo>
                  <a:cubicBezTo>
                    <a:pt x="7225" y="212"/>
                    <a:pt x="7195" y="247"/>
                    <a:pt x="7180" y="283"/>
                  </a:cubicBezTo>
                  <a:cubicBezTo>
                    <a:pt x="7180" y="283"/>
                    <a:pt x="7180" y="265"/>
                    <a:pt x="7195" y="265"/>
                  </a:cubicBezTo>
                  <a:cubicBezTo>
                    <a:pt x="7210" y="230"/>
                    <a:pt x="7225" y="194"/>
                    <a:pt x="7256" y="177"/>
                  </a:cubicBezTo>
                  <a:cubicBezTo>
                    <a:pt x="7256" y="177"/>
                    <a:pt x="7256" y="177"/>
                    <a:pt x="7256" y="177"/>
                  </a:cubicBezTo>
                  <a:close/>
                  <a:moveTo>
                    <a:pt x="7164" y="318"/>
                  </a:moveTo>
                  <a:cubicBezTo>
                    <a:pt x="7149" y="354"/>
                    <a:pt x="7134" y="389"/>
                    <a:pt x="7119" y="424"/>
                  </a:cubicBezTo>
                  <a:cubicBezTo>
                    <a:pt x="7119" y="389"/>
                    <a:pt x="7134" y="354"/>
                    <a:pt x="7164" y="318"/>
                  </a:cubicBezTo>
                  <a:close/>
                  <a:moveTo>
                    <a:pt x="7103" y="460"/>
                  </a:moveTo>
                  <a:cubicBezTo>
                    <a:pt x="7088" y="513"/>
                    <a:pt x="7073" y="566"/>
                    <a:pt x="7073" y="619"/>
                  </a:cubicBezTo>
                  <a:cubicBezTo>
                    <a:pt x="7073" y="566"/>
                    <a:pt x="7088" y="530"/>
                    <a:pt x="7103" y="460"/>
                  </a:cubicBezTo>
                  <a:cubicBezTo>
                    <a:pt x="7103" y="477"/>
                    <a:pt x="7103" y="460"/>
                    <a:pt x="7103" y="460"/>
                  </a:cubicBezTo>
                  <a:close/>
                  <a:moveTo>
                    <a:pt x="7073" y="866"/>
                  </a:moveTo>
                  <a:cubicBezTo>
                    <a:pt x="7073" y="884"/>
                    <a:pt x="7073" y="884"/>
                    <a:pt x="7073" y="901"/>
                  </a:cubicBezTo>
                  <a:cubicBezTo>
                    <a:pt x="7073" y="901"/>
                    <a:pt x="7073" y="884"/>
                    <a:pt x="7073" y="866"/>
                  </a:cubicBezTo>
                  <a:close/>
                  <a:moveTo>
                    <a:pt x="21066" y="16916"/>
                  </a:moveTo>
                  <a:cubicBezTo>
                    <a:pt x="21097" y="16916"/>
                    <a:pt x="21112" y="16916"/>
                    <a:pt x="21143" y="16916"/>
                  </a:cubicBezTo>
                  <a:cubicBezTo>
                    <a:pt x="21143" y="16916"/>
                    <a:pt x="21143" y="16916"/>
                    <a:pt x="21143" y="16916"/>
                  </a:cubicBezTo>
                  <a:cubicBezTo>
                    <a:pt x="21112" y="16916"/>
                    <a:pt x="21097" y="16916"/>
                    <a:pt x="21066" y="16916"/>
                  </a:cubicBezTo>
                  <a:close/>
                  <a:moveTo>
                    <a:pt x="21158" y="16916"/>
                  </a:moveTo>
                  <a:cubicBezTo>
                    <a:pt x="21173" y="16916"/>
                    <a:pt x="21188" y="16916"/>
                    <a:pt x="21204" y="16898"/>
                  </a:cubicBezTo>
                  <a:cubicBezTo>
                    <a:pt x="21204" y="16898"/>
                    <a:pt x="21204" y="16898"/>
                    <a:pt x="21204" y="16898"/>
                  </a:cubicBezTo>
                  <a:cubicBezTo>
                    <a:pt x="21188" y="16916"/>
                    <a:pt x="21173" y="16916"/>
                    <a:pt x="21158" y="16916"/>
                  </a:cubicBezTo>
                  <a:close/>
                  <a:moveTo>
                    <a:pt x="21249" y="16881"/>
                  </a:moveTo>
                  <a:cubicBezTo>
                    <a:pt x="21234" y="16881"/>
                    <a:pt x="21234" y="16881"/>
                    <a:pt x="21219" y="16898"/>
                  </a:cubicBezTo>
                  <a:cubicBezTo>
                    <a:pt x="21234" y="16881"/>
                    <a:pt x="21249" y="16881"/>
                    <a:pt x="21249" y="16881"/>
                  </a:cubicBezTo>
                  <a:cubicBezTo>
                    <a:pt x="21265" y="16881"/>
                    <a:pt x="21249" y="16881"/>
                    <a:pt x="21249" y="1688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73644FD-78AC-479E-A055-434E7FA46299}"/>
                </a:ext>
              </a:extLst>
            </p:cNvPr>
            <p:cNvSpPr/>
            <p:nvPr/>
          </p:nvSpPr>
          <p:spPr>
            <a:xfrm>
              <a:off x="4425950" y="4146549"/>
              <a:ext cx="1610361" cy="1555751"/>
            </a:xfrm>
            <a:custGeom>
              <a:avLst/>
              <a:gdLst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143 w 21600"/>
                <a:gd name="connsiteY49" fmla="*/ 793 h 21600"/>
                <a:gd name="connsiteX50" fmla="*/ 8347 w 21600"/>
                <a:gd name="connsiteY50" fmla="*/ 212 h 21600"/>
                <a:gd name="connsiteX51" fmla="*/ 8279 w 21600"/>
                <a:gd name="connsiteY51" fmla="*/ 300 h 21600"/>
                <a:gd name="connsiteX52" fmla="*/ 8313 w 21600"/>
                <a:gd name="connsiteY52" fmla="*/ 247 h 21600"/>
                <a:gd name="connsiteX53" fmla="*/ 8347 w 21600"/>
                <a:gd name="connsiteY53" fmla="*/ 212 h 21600"/>
                <a:gd name="connsiteX54" fmla="*/ 8466 w 21600"/>
                <a:gd name="connsiteY54" fmla="*/ 106 h 21600"/>
                <a:gd name="connsiteX55" fmla="*/ 8381 w 21600"/>
                <a:gd name="connsiteY55" fmla="*/ 176 h 21600"/>
                <a:gd name="connsiteX56" fmla="*/ 8466 w 21600"/>
                <a:gd name="connsiteY56" fmla="*/ 106 h 21600"/>
                <a:gd name="connsiteX57" fmla="*/ 8245 w 21600"/>
                <a:gd name="connsiteY57" fmla="*/ 353 h 21600"/>
                <a:gd name="connsiteX58" fmla="*/ 8177 w 21600"/>
                <a:gd name="connsiteY58" fmla="*/ 494 h 21600"/>
                <a:gd name="connsiteX59" fmla="*/ 8177 w 21600"/>
                <a:gd name="connsiteY59" fmla="*/ 494 h 21600"/>
                <a:gd name="connsiteX60" fmla="*/ 8245 w 21600"/>
                <a:gd name="connsiteY60" fmla="*/ 353 h 21600"/>
                <a:gd name="connsiteX61" fmla="*/ 8194 w 21600"/>
                <a:gd name="connsiteY61" fmla="*/ 511 h 21600"/>
                <a:gd name="connsiteX62" fmla="*/ 8160 w 21600"/>
                <a:gd name="connsiteY62" fmla="*/ 652 h 21600"/>
                <a:gd name="connsiteX63" fmla="*/ 8194 w 21600"/>
                <a:gd name="connsiteY63" fmla="*/ 511 h 21600"/>
                <a:gd name="connsiteX64" fmla="*/ 14752 w 21600"/>
                <a:gd name="connsiteY64" fmla="*/ 17280 h 21600"/>
                <a:gd name="connsiteX65" fmla="*/ 14735 w 21600"/>
                <a:gd name="connsiteY65" fmla="*/ 17280 h 21600"/>
                <a:gd name="connsiteX66" fmla="*/ 14786 w 21600"/>
                <a:gd name="connsiteY66" fmla="*/ 17262 h 21600"/>
                <a:gd name="connsiteX67" fmla="*/ 14752 w 21600"/>
                <a:gd name="connsiteY67" fmla="*/ 17280 h 21600"/>
                <a:gd name="connsiteX68" fmla="*/ 14701 w 21600"/>
                <a:gd name="connsiteY68" fmla="*/ 17280 h 21600"/>
                <a:gd name="connsiteX69" fmla="*/ 14701 w 21600"/>
                <a:gd name="connsiteY69" fmla="*/ 17280 h 21600"/>
                <a:gd name="connsiteX70" fmla="*/ 14616 w 21600"/>
                <a:gd name="connsiteY70" fmla="*/ 17298 h 21600"/>
                <a:gd name="connsiteX71" fmla="*/ 14701 w 21600"/>
                <a:gd name="connsiteY71" fmla="*/ 17280 h 21600"/>
                <a:gd name="connsiteX72" fmla="*/ 13696 w 21600"/>
                <a:gd name="connsiteY72" fmla="*/ 8605 h 21600"/>
                <a:gd name="connsiteX73" fmla="*/ 13747 w 21600"/>
                <a:gd name="connsiteY73" fmla="*/ 8605 h 21600"/>
                <a:gd name="connsiteX74" fmla="*/ 13730 w 21600"/>
                <a:gd name="connsiteY74" fmla="*/ 8605 h 21600"/>
                <a:gd name="connsiteX75" fmla="*/ 13696 w 21600"/>
                <a:gd name="connsiteY75" fmla="*/ 8605 h 21600"/>
                <a:gd name="connsiteX76" fmla="*/ 13951 w 21600"/>
                <a:gd name="connsiteY76" fmla="*/ 8569 h 21600"/>
                <a:gd name="connsiteX77" fmla="*/ 13985 w 21600"/>
                <a:gd name="connsiteY77" fmla="*/ 8552 h 21600"/>
                <a:gd name="connsiteX78" fmla="*/ 13951 w 21600"/>
                <a:gd name="connsiteY78" fmla="*/ 8569 h 21600"/>
                <a:gd name="connsiteX79" fmla="*/ 13951 w 21600"/>
                <a:gd name="connsiteY79" fmla="*/ 8569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14190 w 21600"/>
                <a:gd name="connsiteY83" fmla="*/ 8481 h 21600"/>
                <a:gd name="connsiteX84" fmla="*/ 20987 w 21600"/>
                <a:gd name="connsiteY84" fmla="*/ 4496 h 21600"/>
                <a:gd name="connsiteX85" fmla="*/ 21055 w 21600"/>
                <a:gd name="connsiteY85" fmla="*/ 4496 h 21600"/>
                <a:gd name="connsiteX86" fmla="*/ 21055 w 21600"/>
                <a:gd name="connsiteY86" fmla="*/ 4496 h 21600"/>
                <a:gd name="connsiteX87" fmla="*/ 20987 w 21600"/>
                <a:gd name="connsiteY87" fmla="*/ 4496 h 21600"/>
                <a:gd name="connsiteX88" fmla="*/ 21072 w 21600"/>
                <a:gd name="connsiteY88" fmla="*/ 4479 h 21600"/>
                <a:gd name="connsiteX89" fmla="*/ 21123 w 21600"/>
                <a:gd name="connsiteY89" fmla="*/ 4461 h 21600"/>
                <a:gd name="connsiteX90" fmla="*/ 21106 w 21600"/>
                <a:gd name="connsiteY90" fmla="*/ 4461 h 21600"/>
                <a:gd name="connsiteX91" fmla="*/ 21072 w 21600"/>
                <a:gd name="connsiteY91" fmla="*/ 4479 h 21600"/>
                <a:gd name="connsiteX92" fmla="*/ 21174 w 21600"/>
                <a:gd name="connsiteY92" fmla="*/ 4461 h 21600"/>
                <a:gd name="connsiteX93" fmla="*/ 21157 w 21600"/>
                <a:gd name="connsiteY93" fmla="*/ 4461 h 21600"/>
                <a:gd name="connsiteX94" fmla="*/ 21208 w 21600"/>
                <a:gd name="connsiteY94" fmla="*/ 4443 h 21600"/>
                <a:gd name="connsiteX95" fmla="*/ 21174 w 21600"/>
                <a:gd name="connsiteY9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347 w 21600"/>
                <a:gd name="connsiteY49" fmla="*/ 212 h 21600"/>
                <a:gd name="connsiteX50" fmla="*/ 8279 w 21600"/>
                <a:gd name="connsiteY50" fmla="*/ 300 h 21600"/>
                <a:gd name="connsiteX51" fmla="*/ 8313 w 21600"/>
                <a:gd name="connsiteY51" fmla="*/ 247 h 21600"/>
                <a:gd name="connsiteX52" fmla="*/ 8347 w 21600"/>
                <a:gd name="connsiteY52" fmla="*/ 212 h 21600"/>
                <a:gd name="connsiteX53" fmla="*/ 8466 w 21600"/>
                <a:gd name="connsiteY53" fmla="*/ 106 h 21600"/>
                <a:gd name="connsiteX54" fmla="*/ 8381 w 21600"/>
                <a:gd name="connsiteY54" fmla="*/ 176 h 21600"/>
                <a:gd name="connsiteX55" fmla="*/ 8466 w 21600"/>
                <a:gd name="connsiteY55" fmla="*/ 106 h 21600"/>
                <a:gd name="connsiteX56" fmla="*/ 8245 w 21600"/>
                <a:gd name="connsiteY56" fmla="*/ 353 h 21600"/>
                <a:gd name="connsiteX57" fmla="*/ 8177 w 21600"/>
                <a:gd name="connsiteY57" fmla="*/ 494 h 21600"/>
                <a:gd name="connsiteX58" fmla="*/ 8177 w 21600"/>
                <a:gd name="connsiteY58" fmla="*/ 494 h 21600"/>
                <a:gd name="connsiteX59" fmla="*/ 8245 w 21600"/>
                <a:gd name="connsiteY59" fmla="*/ 353 h 21600"/>
                <a:gd name="connsiteX60" fmla="*/ 8194 w 21600"/>
                <a:gd name="connsiteY60" fmla="*/ 511 h 21600"/>
                <a:gd name="connsiteX61" fmla="*/ 8160 w 21600"/>
                <a:gd name="connsiteY61" fmla="*/ 652 h 21600"/>
                <a:gd name="connsiteX62" fmla="*/ 8194 w 21600"/>
                <a:gd name="connsiteY62" fmla="*/ 511 h 21600"/>
                <a:gd name="connsiteX63" fmla="*/ 14752 w 21600"/>
                <a:gd name="connsiteY63" fmla="*/ 17280 h 21600"/>
                <a:gd name="connsiteX64" fmla="*/ 14735 w 21600"/>
                <a:gd name="connsiteY64" fmla="*/ 17280 h 21600"/>
                <a:gd name="connsiteX65" fmla="*/ 14786 w 21600"/>
                <a:gd name="connsiteY65" fmla="*/ 17262 h 21600"/>
                <a:gd name="connsiteX66" fmla="*/ 14752 w 21600"/>
                <a:gd name="connsiteY66" fmla="*/ 17280 h 21600"/>
                <a:gd name="connsiteX67" fmla="*/ 14701 w 21600"/>
                <a:gd name="connsiteY67" fmla="*/ 17280 h 21600"/>
                <a:gd name="connsiteX68" fmla="*/ 14701 w 21600"/>
                <a:gd name="connsiteY68" fmla="*/ 17280 h 21600"/>
                <a:gd name="connsiteX69" fmla="*/ 14616 w 21600"/>
                <a:gd name="connsiteY69" fmla="*/ 17298 h 21600"/>
                <a:gd name="connsiteX70" fmla="*/ 14701 w 21600"/>
                <a:gd name="connsiteY70" fmla="*/ 17280 h 21600"/>
                <a:gd name="connsiteX71" fmla="*/ 13696 w 21600"/>
                <a:gd name="connsiteY71" fmla="*/ 8605 h 21600"/>
                <a:gd name="connsiteX72" fmla="*/ 13747 w 21600"/>
                <a:gd name="connsiteY72" fmla="*/ 8605 h 21600"/>
                <a:gd name="connsiteX73" fmla="*/ 13730 w 21600"/>
                <a:gd name="connsiteY73" fmla="*/ 8605 h 21600"/>
                <a:gd name="connsiteX74" fmla="*/ 13696 w 21600"/>
                <a:gd name="connsiteY74" fmla="*/ 8605 h 21600"/>
                <a:gd name="connsiteX75" fmla="*/ 13951 w 21600"/>
                <a:gd name="connsiteY75" fmla="*/ 8569 h 21600"/>
                <a:gd name="connsiteX76" fmla="*/ 13985 w 21600"/>
                <a:gd name="connsiteY76" fmla="*/ 8552 h 21600"/>
                <a:gd name="connsiteX77" fmla="*/ 13951 w 21600"/>
                <a:gd name="connsiteY77" fmla="*/ 8569 h 21600"/>
                <a:gd name="connsiteX78" fmla="*/ 13951 w 21600"/>
                <a:gd name="connsiteY78" fmla="*/ 8569 h 21600"/>
                <a:gd name="connsiteX79" fmla="*/ 14190 w 21600"/>
                <a:gd name="connsiteY79" fmla="*/ 8481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20987 w 21600"/>
                <a:gd name="connsiteY83" fmla="*/ 4496 h 21600"/>
                <a:gd name="connsiteX84" fmla="*/ 21055 w 21600"/>
                <a:gd name="connsiteY84" fmla="*/ 4496 h 21600"/>
                <a:gd name="connsiteX85" fmla="*/ 21055 w 21600"/>
                <a:gd name="connsiteY85" fmla="*/ 4496 h 21600"/>
                <a:gd name="connsiteX86" fmla="*/ 20987 w 21600"/>
                <a:gd name="connsiteY86" fmla="*/ 4496 h 21600"/>
                <a:gd name="connsiteX87" fmla="*/ 21072 w 21600"/>
                <a:gd name="connsiteY87" fmla="*/ 4479 h 21600"/>
                <a:gd name="connsiteX88" fmla="*/ 21123 w 21600"/>
                <a:gd name="connsiteY88" fmla="*/ 4461 h 21600"/>
                <a:gd name="connsiteX89" fmla="*/ 21106 w 21600"/>
                <a:gd name="connsiteY89" fmla="*/ 4461 h 21600"/>
                <a:gd name="connsiteX90" fmla="*/ 21072 w 21600"/>
                <a:gd name="connsiteY90" fmla="*/ 4479 h 21600"/>
                <a:gd name="connsiteX91" fmla="*/ 21174 w 21600"/>
                <a:gd name="connsiteY91" fmla="*/ 4461 h 21600"/>
                <a:gd name="connsiteX92" fmla="*/ 21157 w 21600"/>
                <a:gd name="connsiteY92" fmla="*/ 4461 h 21600"/>
                <a:gd name="connsiteX93" fmla="*/ 21208 w 21600"/>
                <a:gd name="connsiteY93" fmla="*/ 4443 h 21600"/>
                <a:gd name="connsiteX94" fmla="*/ 21174 w 21600"/>
                <a:gd name="connsiteY9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8194 w 21600"/>
                <a:gd name="connsiteY57" fmla="*/ 511 h 21600"/>
                <a:gd name="connsiteX58" fmla="*/ 8160 w 21600"/>
                <a:gd name="connsiteY58" fmla="*/ 652 h 21600"/>
                <a:gd name="connsiteX59" fmla="*/ 8194 w 21600"/>
                <a:gd name="connsiteY59" fmla="*/ 511 h 21600"/>
                <a:gd name="connsiteX60" fmla="*/ 14752 w 21600"/>
                <a:gd name="connsiteY60" fmla="*/ 17280 h 21600"/>
                <a:gd name="connsiteX61" fmla="*/ 14735 w 21600"/>
                <a:gd name="connsiteY61" fmla="*/ 17280 h 21600"/>
                <a:gd name="connsiteX62" fmla="*/ 14786 w 21600"/>
                <a:gd name="connsiteY62" fmla="*/ 17262 h 21600"/>
                <a:gd name="connsiteX63" fmla="*/ 14752 w 21600"/>
                <a:gd name="connsiteY63" fmla="*/ 17280 h 21600"/>
                <a:gd name="connsiteX64" fmla="*/ 14701 w 21600"/>
                <a:gd name="connsiteY64" fmla="*/ 17280 h 21600"/>
                <a:gd name="connsiteX65" fmla="*/ 14701 w 21600"/>
                <a:gd name="connsiteY65" fmla="*/ 17280 h 21600"/>
                <a:gd name="connsiteX66" fmla="*/ 14616 w 21600"/>
                <a:gd name="connsiteY66" fmla="*/ 17298 h 21600"/>
                <a:gd name="connsiteX67" fmla="*/ 14701 w 21600"/>
                <a:gd name="connsiteY67" fmla="*/ 17280 h 21600"/>
                <a:gd name="connsiteX68" fmla="*/ 13696 w 21600"/>
                <a:gd name="connsiteY68" fmla="*/ 8605 h 21600"/>
                <a:gd name="connsiteX69" fmla="*/ 13747 w 21600"/>
                <a:gd name="connsiteY69" fmla="*/ 8605 h 21600"/>
                <a:gd name="connsiteX70" fmla="*/ 13730 w 21600"/>
                <a:gd name="connsiteY70" fmla="*/ 8605 h 21600"/>
                <a:gd name="connsiteX71" fmla="*/ 13696 w 21600"/>
                <a:gd name="connsiteY71" fmla="*/ 8605 h 21600"/>
                <a:gd name="connsiteX72" fmla="*/ 13951 w 21600"/>
                <a:gd name="connsiteY72" fmla="*/ 8569 h 21600"/>
                <a:gd name="connsiteX73" fmla="*/ 13985 w 21600"/>
                <a:gd name="connsiteY73" fmla="*/ 8552 h 21600"/>
                <a:gd name="connsiteX74" fmla="*/ 13951 w 21600"/>
                <a:gd name="connsiteY74" fmla="*/ 8569 h 21600"/>
                <a:gd name="connsiteX75" fmla="*/ 13951 w 21600"/>
                <a:gd name="connsiteY75" fmla="*/ 8569 h 21600"/>
                <a:gd name="connsiteX76" fmla="*/ 14190 w 21600"/>
                <a:gd name="connsiteY76" fmla="*/ 8481 h 21600"/>
                <a:gd name="connsiteX77" fmla="*/ 14190 w 21600"/>
                <a:gd name="connsiteY77" fmla="*/ 8481 h 21600"/>
                <a:gd name="connsiteX78" fmla="*/ 14190 w 21600"/>
                <a:gd name="connsiteY78" fmla="*/ 8481 h 21600"/>
                <a:gd name="connsiteX79" fmla="*/ 14190 w 21600"/>
                <a:gd name="connsiteY79" fmla="*/ 8481 h 21600"/>
                <a:gd name="connsiteX80" fmla="*/ 20987 w 21600"/>
                <a:gd name="connsiteY80" fmla="*/ 4496 h 21600"/>
                <a:gd name="connsiteX81" fmla="*/ 21055 w 21600"/>
                <a:gd name="connsiteY81" fmla="*/ 4496 h 21600"/>
                <a:gd name="connsiteX82" fmla="*/ 21055 w 21600"/>
                <a:gd name="connsiteY82" fmla="*/ 4496 h 21600"/>
                <a:gd name="connsiteX83" fmla="*/ 20987 w 21600"/>
                <a:gd name="connsiteY83" fmla="*/ 4496 h 21600"/>
                <a:gd name="connsiteX84" fmla="*/ 21072 w 21600"/>
                <a:gd name="connsiteY84" fmla="*/ 4479 h 21600"/>
                <a:gd name="connsiteX85" fmla="*/ 21123 w 21600"/>
                <a:gd name="connsiteY85" fmla="*/ 4461 h 21600"/>
                <a:gd name="connsiteX86" fmla="*/ 21106 w 21600"/>
                <a:gd name="connsiteY86" fmla="*/ 4461 h 21600"/>
                <a:gd name="connsiteX87" fmla="*/ 21072 w 21600"/>
                <a:gd name="connsiteY87" fmla="*/ 4479 h 21600"/>
                <a:gd name="connsiteX88" fmla="*/ 21174 w 21600"/>
                <a:gd name="connsiteY88" fmla="*/ 4461 h 21600"/>
                <a:gd name="connsiteX89" fmla="*/ 21157 w 21600"/>
                <a:gd name="connsiteY89" fmla="*/ 4461 h 21600"/>
                <a:gd name="connsiteX90" fmla="*/ 21208 w 21600"/>
                <a:gd name="connsiteY90" fmla="*/ 4443 h 21600"/>
                <a:gd name="connsiteX91" fmla="*/ 21174 w 21600"/>
                <a:gd name="connsiteY91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14752 w 21600"/>
                <a:gd name="connsiteY57" fmla="*/ 17280 h 21600"/>
                <a:gd name="connsiteX58" fmla="*/ 14735 w 21600"/>
                <a:gd name="connsiteY58" fmla="*/ 17280 h 21600"/>
                <a:gd name="connsiteX59" fmla="*/ 14786 w 21600"/>
                <a:gd name="connsiteY59" fmla="*/ 17262 h 21600"/>
                <a:gd name="connsiteX60" fmla="*/ 14752 w 21600"/>
                <a:gd name="connsiteY60" fmla="*/ 17280 h 21600"/>
                <a:gd name="connsiteX61" fmla="*/ 14701 w 21600"/>
                <a:gd name="connsiteY61" fmla="*/ 17280 h 21600"/>
                <a:gd name="connsiteX62" fmla="*/ 14701 w 21600"/>
                <a:gd name="connsiteY62" fmla="*/ 17280 h 21600"/>
                <a:gd name="connsiteX63" fmla="*/ 14616 w 21600"/>
                <a:gd name="connsiteY63" fmla="*/ 17298 h 21600"/>
                <a:gd name="connsiteX64" fmla="*/ 14701 w 21600"/>
                <a:gd name="connsiteY64" fmla="*/ 17280 h 21600"/>
                <a:gd name="connsiteX65" fmla="*/ 13696 w 21600"/>
                <a:gd name="connsiteY65" fmla="*/ 8605 h 21600"/>
                <a:gd name="connsiteX66" fmla="*/ 13747 w 21600"/>
                <a:gd name="connsiteY66" fmla="*/ 8605 h 21600"/>
                <a:gd name="connsiteX67" fmla="*/ 13730 w 21600"/>
                <a:gd name="connsiteY67" fmla="*/ 8605 h 21600"/>
                <a:gd name="connsiteX68" fmla="*/ 13696 w 21600"/>
                <a:gd name="connsiteY68" fmla="*/ 8605 h 21600"/>
                <a:gd name="connsiteX69" fmla="*/ 13951 w 21600"/>
                <a:gd name="connsiteY69" fmla="*/ 8569 h 21600"/>
                <a:gd name="connsiteX70" fmla="*/ 13985 w 21600"/>
                <a:gd name="connsiteY70" fmla="*/ 8552 h 21600"/>
                <a:gd name="connsiteX71" fmla="*/ 13951 w 21600"/>
                <a:gd name="connsiteY71" fmla="*/ 8569 h 21600"/>
                <a:gd name="connsiteX72" fmla="*/ 13951 w 21600"/>
                <a:gd name="connsiteY72" fmla="*/ 8569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14190 w 21600"/>
                <a:gd name="connsiteY76" fmla="*/ 8481 h 21600"/>
                <a:gd name="connsiteX77" fmla="*/ 20987 w 21600"/>
                <a:gd name="connsiteY77" fmla="*/ 4496 h 21600"/>
                <a:gd name="connsiteX78" fmla="*/ 21055 w 21600"/>
                <a:gd name="connsiteY78" fmla="*/ 4496 h 21600"/>
                <a:gd name="connsiteX79" fmla="*/ 21055 w 21600"/>
                <a:gd name="connsiteY79" fmla="*/ 4496 h 21600"/>
                <a:gd name="connsiteX80" fmla="*/ 20987 w 21600"/>
                <a:gd name="connsiteY80" fmla="*/ 4496 h 21600"/>
                <a:gd name="connsiteX81" fmla="*/ 21072 w 21600"/>
                <a:gd name="connsiteY81" fmla="*/ 4479 h 21600"/>
                <a:gd name="connsiteX82" fmla="*/ 21123 w 21600"/>
                <a:gd name="connsiteY82" fmla="*/ 4461 h 21600"/>
                <a:gd name="connsiteX83" fmla="*/ 21106 w 21600"/>
                <a:gd name="connsiteY83" fmla="*/ 4461 h 21600"/>
                <a:gd name="connsiteX84" fmla="*/ 21072 w 21600"/>
                <a:gd name="connsiteY84" fmla="*/ 4479 h 21600"/>
                <a:gd name="connsiteX85" fmla="*/ 21174 w 21600"/>
                <a:gd name="connsiteY85" fmla="*/ 4461 h 21600"/>
                <a:gd name="connsiteX86" fmla="*/ 21157 w 21600"/>
                <a:gd name="connsiteY86" fmla="*/ 4461 h 21600"/>
                <a:gd name="connsiteX87" fmla="*/ 21208 w 21600"/>
                <a:gd name="connsiteY87" fmla="*/ 4443 h 21600"/>
                <a:gd name="connsiteX88" fmla="*/ 21174 w 21600"/>
                <a:gd name="connsiteY88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245 w 21600"/>
                <a:gd name="connsiteY55" fmla="*/ 353 h 21600"/>
                <a:gd name="connsiteX56" fmla="*/ 14752 w 21600"/>
                <a:gd name="connsiteY56" fmla="*/ 17280 h 21600"/>
                <a:gd name="connsiteX57" fmla="*/ 14735 w 21600"/>
                <a:gd name="connsiteY57" fmla="*/ 17280 h 21600"/>
                <a:gd name="connsiteX58" fmla="*/ 14786 w 21600"/>
                <a:gd name="connsiteY58" fmla="*/ 17262 h 21600"/>
                <a:gd name="connsiteX59" fmla="*/ 14752 w 21600"/>
                <a:gd name="connsiteY59" fmla="*/ 17280 h 21600"/>
                <a:gd name="connsiteX60" fmla="*/ 14701 w 21600"/>
                <a:gd name="connsiteY60" fmla="*/ 17280 h 21600"/>
                <a:gd name="connsiteX61" fmla="*/ 14701 w 21600"/>
                <a:gd name="connsiteY61" fmla="*/ 17280 h 21600"/>
                <a:gd name="connsiteX62" fmla="*/ 14616 w 21600"/>
                <a:gd name="connsiteY62" fmla="*/ 17298 h 21600"/>
                <a:gd name="connsiteX63" fmla="*/ 14701 w 21600"/>
                <a:gd name="connsiteY63" fmla="*/ 17280 h 21600"/>
                <a:gd name="connsiteX64" fmla="*/ 13696 w 21600"/>
                <a:gd name="connsiteY64" fmla="*/ 8605 h 21600"/>
                <a:gd name="connsiteX65" fmla="*/ 13747 w 21600"/>
                <a:gd name="connsiteY65" fmla="*/ 8605 h 21600"/>
                <a:gd name="connsiteX66" fmla="*/ 13730 w 21600"/>
                <a:gd name="connsiteY66" fmla="*/ 8605 h 21600"/>
                <a:gd name="connsiteX67" fmla="*/ 13696 w 21600"/>
                <a:gd name="connsiteY67" fmla="*/ 8605 h 21600"/>
                <a:gd name="connsiteX68" fmla="*/ 13951 w 21600"/>
                <a:gd name="connsiteY68" fmla="*/ 8569 h 21600"/>
                <a:gd name="connsiteX69" fmla="*/ 13985 w 21600"/>
                <a:gd name="connsiteY69" fmla="*/ 8552 h 21600"/>
                <a:gd name="connsiteX70" fmla="*/ 13951 w 21600"/>
                <a:gd name="connsiteY70" fmla="*/ 8569 h 21600"/>
                <a:gd name="connsiteX71" fmla="*/ 13951 w 21600"/>
                <a:gd name="connsiteY71" fmla="*/ 8569 h 21600"/>
                <a:gd name="connsiteX72" fmla="*/ 14190 w 21600"/>
                <a:gd name="connsiteY72" fmla="*/ 8481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20987 w 21600"/>
                <a:gd name="connsiteY76" fmla="*/ 4496 h 21600"/>
                <a:gd name="connsiteX77" fmla="*/ 21055 w 21600"/>
                <a:gd name="connsiteY77" fmla="*/ 4496 h 21600"/>
                <a:gd name="connsiteX78" fmla="*/ 21055 w 21600"/>
                <a:gd name="connsiteY78" fmla="*/ 4496 h 21600"/>
                <a:gd name="connsiteX79" fmla="*/ 20987 w 21600"/>
                <a:gd name="connsiteY79" fmla="*/ 4496 h 21600"/>
                <a:gd name="connsiteX80" fmla="*/ 21072 w 21600"/>
                <a:gd name="connsiteY80" fmla="*/ 4479 h 21600"/>
                <a:gd name="connsiteX81" fmla="*/ 21123 w 21600"/>
                <a:gd name="connsiteY81" fmla="*/ 4461 h 21600"/>
                <a:gd name="connsiteX82" fmla="*/ 21106 w 21600"/>
                <a:gd name="connsiteY82" fmla="*/ 4461 h 21600"/>
                <a:gd name="connsiteX83" fmla="*/ 21072 w 21600"/>
                <a:gd name="connsiteY83" fmla="*/ 4479 h 21600"/>
                <a:gd name="connsiteX84" fmla="*/ 21174 w 21600"/>
                <a:gd name="connsiteY84" fmla="*/ 4461 h 21600"/>
                <a:gd name="connsiteX85" fmla="*/ 21157 w 21600"/>
                <a:gd name="connsiteY85" fmla="*/ 4461 h 21600"/>
                <a:gd name="connsiteX86" fmla="*/ 21208 w 21600"/>
                <a:gd name="connsiteY86" fmla="*/ 4443 h 21600"/>
                <a:gd name="connsiteX87" fmla="*/ 21174 w 21600"/>
                <a:gd name="connsiteY87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696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696 w 21600"/>
                <a:gd name="connsiteY64" fmla="*/ 8605 h 21600"/>
                <a:gd name="connsiteX65" fmla="*/ 13951 w 21600"/>
                <a:gd name="connsiteY65" fmla="*/ 8569 h 21600"/>
                <a:gd name="connsiteX66" fmla="*/ 13985 w 21600"/>
                <a:gd name="connsiteY66" fmla="*/ 8552 h 21600"/>
                <a:gd name="connsiteX67" fmla="*/ 13951 w 21600"/>
                <a:gd name="connsiteY67" fmla="*/ 8569 h 21600"/>
                <a:gd name="connsiteX68" fmla="*/ 13951 w 21600"/>
                <a:gd name="connsiteY68" fmla="*/ 8569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14190 w 21600"/>
                <a:gd name="connsiteY72" fmla="*/ 8481 h 21600"/>
                <a:gd name="connsiteX73" fmla="*/ 20987 w 21600"/>
                <a:gd name="connsiteY73" fmla="*/ 4496 h 21600"/>
                <a:gd name="connsiteX74" fmla="*/ 21055 w 21600"/>
                <a:gd name="connsiteY74" fmla="*/ 4496 h 21600"/>
                <a:gd name="connsiteX75" fmla="*/ 21055 w 21600"/>
                <a:gd name="connsiteY75" fmla="*/ 4496 h 21600"/>
                <a:gd name="connsiteX76" fmla="*/ 20987 w 21600"/>
                <a:gd name="connsiteY76" fmla="*/ 4496 h 21600"/>
                <a:gd name="connsiteX77" fmla="*/ 21072 w 21600"/>
                <a:gd name="connsiteY77" fmla="*/ 4479 h 21600"/>
                <a:gd name="connsiteX78" fmla="*/ 21123 w 21600"/>
                <a:gd name="connsiteY78" fmla="*/ 4461 h 21600"/>
                <a:gd name="connsiteX79" fmla="*/ 21106 w 21600"/>
                <a:gd name="connsiteY79" fmla="*/ 4461 h 21600"/>
                <a:gd name="connsiteX80" fmla="*/ 21072 w 21600"/>
                <a:gd name="connsiteY80" fmla="*/ 4479 h 21600"/>
                <a:gd name="connsiteX81" fmla="*/ 21174 w 21600"/>
                <a:gd name="connsiteY81" fmla="*/ 4461 h 21600"/>
                <a:gd name="connsiteX82" fmla="*/ 21157 w 21600"/>
                <a:gd name="connsiteY82" fmla="*/ 4461 h 21600"/>
                <a:gd name="connsiteX83" fmla="*/ 21208 w 21600"/>
                <a:gd name="connsiteY83" fmla="*/ 4443 h 21600"/>
                <a:gd name="connsiteX84" fmla="*/ 21174 w 21600"/>
                <a:gd name="connsiteY8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730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951 w 21600"/>
                <a:gd name="connsiteY64" fmla="*/ 8569 h 21600"/>
                <a:gd name="connsiteX65" fmla="*/ 13985 w 21600"/>
                <a:gd name="connsiteY65" fmla="*/ 8552 h 21600"/>
                <a:gd name="connsiteX66" fmla="*/ 13951 w 21600"/>
                <a:gd name="connsiteY66" fmla="*/ 8569 h 21600"/>
                <a:gd name="connsiteX67" fmla="*/ 13951 w 21600"/>
                <a:gd name="connsiteY67" fmla="*/ 8569 h 21600"/>
                <a:gd name="connsiteX68" fmla="*/ 14190 w 21600"/>
                <a:gd name="connsiteY68" fmla="*/ 8481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20987 w 21600"/>
                <a:gd name="connsiteY72" fmla="*/ 4496 h 21600"/>
                <a:gd name="connsiteX73" fmla="*/ 21055 w 21600"/>
                <a:gd name="connsiteY73" fmla="*/ 4496 h 21600"/>
                <a:gd name="connsiteX74" fmla="*/ 21055 w 21600"/>
                <a:gd name="connsiteY74" fmla="*/ 4496 h 21600"/>
                <a:gd name="connsiteX75" fmla="*/ 20987 w 21600"/>
                <a:gd name="connsiteY75" fmla="*/ 4496 h 21600"/>
                <a:gd name="connsiteX76" fmla="*/ 21072 w 21600"/>
                <a:gd name="connsiteY76" fmla="*/ 4479 h 21600"/>
                <a:gd name="connsiteX77" fmla="*/ 21123 w 21600"/>
                <a:gd name="connsiteY77" fmla="*/ 4461 h 21600"/>
                <a:gd name="connsiteX78" fmla="*/ 21106 w 21600"/>
                <a:gd name="connsiteY78" fmla="*/ 4461 h 21600"/>
                <a:gd name="connsiteX79" fmla="*/ 21072 w 21600"/>
                <a:gd name="connsiteY79" fmla="*/ 4479 h 21600"/>
                <a:gd name="connsiteX80" fmla="*/ 21174 w 21600"/>
                <a:gd name="connsiteY80" fmla="*/ 4461 h 21600"/>
                <a:gd name="connsiteX81" fmla="*/ 21157 w 21600"/>
                <a:gd name="connsiteY81" fmla="*/ 4461 h 21600"/>
                <a:gd name="connsiteX82" fmla="*/ 21208 w 21600"/>
                <a:gd name="connsiteY82" fmla="*/ 4443 h 21600"/>
                <a:gd name="connsiteX83" fmla="*/ 21174 w 21600"/>
                <a:gd name="connsiteY83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3951 w 21600"/>
                <a:gd name="connsiteY64" fmla="*/ 8569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14190 w 21600"/>
                <a:gd name="connsiteY68" fmla="*/ 8481 h 21600"/>
                <a:gd name="connsiteX69" fmla="*/ 20987 w 21600"/>
                <a:gd name="connsiteY69" fmla="*/ 4496 h 21600"/>
                <a:gd name="connsiteX70" fmla="*/ 21055 w 21600"/>
                <a:gd name="connsiteY70" fmla="*/ 4496 h 21600"/>
                <a:gd name="connsiteX71" fmla="*/ 21055 w 21600"/>
                <a:gd name="connsiteY71" fmla="*/ 4496 h 21600"/>
                <a:gd name="connsiteX72" fmla="*/ 20987 w 21600"/>
                <a:gd name="connsiteY72" fmla="*/ 4496 h 21600"/>
                <a:gd name="connsiteX73" fmla="*/ 21072 w 21600"/>
                <a:gd name="connsiteY73" fmla="*/ 4479 h 21600"/>
                <a:gd name="connsiteX74" fmla="*/ 21123 w 21600"/>
                <a:gd name="connsiteY74" fmla="*/ 4461 h 21600"/>
                <a:gd name="connsiteX75" fmla="*/ 21106 w 21600"/>
                <a:gd name="connsiteY75" fmla="*/ 4461 h 21600"/>
                <a:gd name="connsiteX76" fmla="*/ 21072 w 21600"/>
                <a:gd name="connsiteY76" fmla="*/ 4479 h 21600"/>
                <a:gd name="connsiteX77" fmla="*/ 21174 w 21600"/>
                <a:gd name="connsiteY77" fmla="*/ 4461 h 21600"/>
                <a:gd name="connsiteX78" fmla="*/ 21157 w 21600"/>
                <a:gd name="connsiteY78" fmla="*/ 4461 h 21600"/>
                <a:gd name="connsiteX79" fmla="*/ 21208 w 21600"/>
                <a:gd name="connsiteY79" fmla="*/ 4443 h 21600"/>
                <a:gd name="connsiteX80" fmla="*/ 21174 w 21600"/>
                <a:gd name="connsiteY80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4190 w 21600"/>
                <a:gd name="connsiteY64" fmla="*/ 8481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20987 w 21600"/>
                <a:gd name="connsiteY68" fmla="*/ 4496 h 21600"/>
                <a:gd name="connsiteX69" fmla="*/ 21055 w 21600"/>
                <a:gd name="connsiteY69" fmla="*/ 4496 h 21600"/>
                <a:gd name="connsiteX70" fmla="*/ 21055 w 21600"/>
                <a:gd name="connsiteY70" fmla="*/ 4496 h 21600"/>
                <a:gd name="connsiteX71" fmla="*/ 20987 w 21600"/>
                <a:gd name="connsiteY71" fmla="*/ 4496 h 21600"/>
                <a:gd name="connsiteX72" fmla="*/ 21072 w 21600"/>
                <a:gd name="connsiteY72" fmla="*/ 4479 h 21600"/>
                <a:gd name="connsiteX73" fmla="*/ 21123 w 21600"/>
                <a:gd name="connsiteY73" fmla="*/ 4461 h 21600"/>
                <a:gd name="connsiteX74" fmla="*/ 21106 w 21600"/>
                <a:gd name="connsiteY74" fmla="*/ 4461 h 21600"/>
                <a:gd name="connsiteX75" fmla="*/ 21072 w 21600"/>
                <a:gd name="connsiteY75" fmla="*/ 4479 h 21600"/>
                <a:gd name="connsiteX76" fmla="*/ 21174 w 21600"/>
                <a:gd name="connsiteY76" fmla="*/ 4461 h 21600"/>
                <a:gd name="connsiteX77" fmla="*/ 21157 w 21600"/>
                <a:gd name="connsiteY77" fmla="*/ 4461 h 21600"/>
                <a:gd name="connsiteX78" fmla="*/ 21208 w 21600"/>
                <a:gd name="connsiteY78" fmla="*/ 4443 h 21600"/>
                <a:gd name="connsiteX79" fmla="*/ 21174 w 21600"/>
                <a:gd name="connsiteY79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14190 w 21600"/>
                <a:gd name="connsiteY64" fmla="*/ 8481 h 21600"/>
                <a:gd name="connsiteX65" fmla="*/ 20987 w 21600"/>
                <a:gd name="connsiteY65" fmla="*/ 4496 h 21600"/>
                <a:gd name="connsiteX66" fmla="*/ 21055 w 21600"/>
                <a:gd name="connsiteY66" fmla="*/ 4496 h 21600"/>
                <a:gd name="connsiteX67" fmla="*/ 21055 w 21600"/>
                <a:gd name="connsiteY67" fmla="*/ 4496 h 21600"/>
                <a:gd name="connsiteX68" fmla="*/ 20987 w 21600"/>
                <a:gd name="connsiteY68" fmla="*/ 4496 h 21600"/>
                <a:gd name="connsiteX69" fmla="*/ 21072 w 21600"/>
                <a:gd name="connsiteY69" fmla="*/ 4479 h 21600"/>
                <a:gd name="connsiteX70" fmla="*/ 21123 w 21600"/>
                <a:gd name="connsiteY70" fmla="*/ 4461 h 21600"/>
                <a:gd name="connsiteX71" fmla="*/ 21106 w 21600"/>
                <a:gd name="connsiteY71" fmla="*/ 4461 h 21600"/>
                <a:gd name="connsiteX72" fmla="*/ 21072 w 21600"/>
                <a:gd name="connsiteY72" fmla="*/ 4479 h 21600"/>
                <a:gd name="connsiteX73" fmla="*/ 21174 w 21600"/>
                <a:gd name="connsiteY73" fmla="*/ 4461 h 21600"/>
                <a:gd name="connsiteX74" fmla="*/ 21157 w 21600"/>
                <a:gd name="connsiteY74" fmla="*/ 4461 h 21600"/>
                <a:gd name="connsiteX75" fmla="*/ 21208 w 21600"/>
                <a:gd name="connsiteY75" fmla="*/ 4443 h 21600"/>
                <a:gd name="connsiteX76" fmla="*/ 21174 w 21600"/>
                <a:gd name="connsiteY76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20987 w 21600"/>
                <a:gd name="connsiteY64" fmla="*/ 4496 h 21600"/>
                <a:gd name="connsiteX65" fmla="*/ 21055 w 21600"/>
                <a:gd name="connsiteY65" fmla="*/ 4496 h 21600"/>
                <a:gd name="connsiteX66" fmla="*/ 21055 w 21600"/>
                <a:gd name="connsiteY66" fmla="*/ 4496 h 21600"/>
                <a:gd name="connsiteX67" fmla="*/ 20987 w 21600"/>
                <a:gd name="connsiteY67" fmla="*/ 4496 h 21600"/>
                <a:gd name="connsiteX68" fmla="*/ 21072 w 21600"/>
                <a:gd name="connsiteY68" fmla="*/ 4479 h 21600"/>
                <a:gd name="connsiteX69" fmla="*/ 21123 w 21600"/>
                <a:gd name="connsiteY69" fmla="*/ 4461 h 21600"/>
                <a:gd name="connsiteX70" fmla="*/ 21106 w 21600"/>
                <a:gd name="connsiteY70" fmla="*/ 4461 h 21600"/>
                <a:gd name="connsiteX71" fmla="*/ 21072 w 21600"/>
                <a:gd name="connsiteY71" fmla="*/ 4479 h 21600"/>
                <a:gd name="connsiteX72" fmla="*/ 21174 w 21600"/>
                <a:gd name="connsiteY72" fmla="*/ 4461 h 21600"/>
                <a:gd name="connsiteX73" fmla="*/ 21157 w 21600"/>
                <a:gd name="connsiteY73" fmla="*/ 4461 h 21600"/>
                <a:gd name="connsiteX74" fmla="*/ 21208 w 21600"/>
                <a:gd name="connsiteY74" fmla="*/ 4443 h 21600"/>
                <a:gd name="connsiteX75" fmla="*/ 21174 w 21600"/>
                <a:gd name="connsiteY7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20987 w 21600"/>
                <a:gd name="connsiteY61" fmla="*/ 4496 h 21600"/>
                <a:gd name="connsiteX62" fmla="*/ 21055 w 21600"/>
                <a:gd name="connsiteY62" fmla="*/ 4496 h 21600"/>
                <a:gd name="connsiteX63" fmla="*/ 21055 w 21600"/>
                <a:gd name="connsiteY63" fmla="*/ 4496 h 21600"/>
                <a:gd name="connsiteX64" fmla="*/ 20987 w 21600"/>
                <a:gd name="connsiteY64" fmla="*/ 4496 h 21600"/>
                <a:gd name="connsiteX65" fmla="*/ 21072 w 21600"/>
                <a:gd name="connsiteY65" fmla="*/ 4479 h 21600"/>
                <a:gd name="connsiteX66" fmla="*/ 21123 w 21600"/>
                <a:gd name="connsiteY66" fmla="*/ 4461 h 21600"/>
                <a:gd name="connsiteX67" fmla="*/ 21106 w 21600"/>
                <a:gd name="connsiteY67" fmla="*/ 4461 h 21600"/>
                <a:gd name="connsiteX68" fmla="*/ 21072 w 21600"/>
                <a:gd name="connsiteY68" fmla="*/ 4479 h 21600"/>
                <a:gd name="connsiteX69" fmla="*/ 21174 w 21600"/>
                <a:gd name="connsiteY69" fmla="*/ 4461 h 21600"/>
                <a:gd name="connsiteX70" fmla="*/ 21157 w 21600"/>
                <a:gd name="connsiteY70" fmla="*/ 4461 h 21600"/>
                <a:gd name="connsiteX71" fmla="*/ 21208 w 21600"/>
                <a:gd name="connsiteY71" fmla="*/ 4443 h 21600"/>
                <a:gd name="connsiteX72" fmla="*/ 21174 w 21600"/>
                <a:gd name="connsiteY72" fmla="*/ 446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1600" h="21600" extrusionOk="0">
                  <a:moveTo>
                    <a:pt x="21532" y="3403"/>
                  </a:moveTo>
                  <a:lnTo>
                    <a:pt x="20987" y="1164"/>
                  </a:lnTo>
                  <a:cubicBezTo>
                    <a:pt x="20953" y="1023"/>
                    <a:pt x="20885" y="864"/>
                    <a:pt x="20816" y="741"/>
                  </a:cubicBezTo>
                  <a:cubicBezTo>
                    <a:pt x="20748" y="617"/>
                    <a:pt x="20663" y="494"/>
                    <a:pt x="20561" y="388"/>
                  </a:cubicBezTo>
                  <a:cubicBezTo>
                    <a:pt x="20459" y="282"/>
                    <a:pt x="20356" y="212"/>
                    <a:pt x="20254" y="159"/>
                  </a:cubicBezTo>
                  <a:cubicBezTo>
                    <a:pt x="20152" y="106"/>
                    <a:pt x="20033" y="71"/>
                    <a:pt x="19914" y="71"/>
                  </a:cubicBezTo>
                  <a:lnTo>
                    <a:pt x="11447" y="18"/>
                  </a:lnTo>
                  <a:lnTo>
                    <a:pt x="8807" y="0"/>
                  </a:lnTo>
                  <a:cubicBezTo>
                    <a:pt x="8688" y="0"/>
                    <a:pt x="8585" y="35"/>
                    <a:pt x="8500" y="88"/>
                  </a:cubicBezTo>
                  <a:lnTo>
                    <a:pt x="8500" y="88"/>
                  </a:lnTo>
                  <a:lnTo>
                    <a:pt x="8500" y="88"/>
                  </a:lnTo>
                  <a:lnTo>
                    <a:pt x="8500" y="88"/>
                  </a:lnTo>
                  <a:lnTo>
                    <a:pt x="358" y="4831"/>
                  </a:lnTo>
                  <a:cubicBezTo>
                    <a:pt x="290" y="4867"/>
                    <a:pt x="221" y="4920"/>
                    <a:pt x="170" y="4990"/>
                  </a:cubicBezTo>
                  <a:cubicBezTo>
                    <a:pt x="119" y="5061"/>
                    <a:pt x="85" y="5131"/>
                    <a:pt x="51" y="5219"/>
                  </a:cubicBezTo>
                  <a:cubicBezTo>
                    <a:pt x="17" y="5307"/>
                    <a:pt x="0" y="5413"/>
                    <a:pt x="0" y="5501"/>
                  </a:cubicBezTo>
                  <a:cubicBezTo>
                    <a:pt x="0" y="5607"/>
                    <a:pt x="0" y="5713"/>
                    <a:pt x="34" y="5836"/>
                  </a:cubicBezTo>
                  <a:lnTo>
                    <a:pt x="784" y="9204"/>
                  </a:lnTo>
                  <a:lnTo>
                    <a:pt x="3288" y="20507"/>
                  </a:lnTo>
                  <a:cubicBezTo>
                    <a:pt x="3322" y="20665"/>
                    <a:pt x="3373" y="20807"/>
                    <a:pt x="3458" y="20948"/>
                  </a:cubicBezTo>
                  <a:cubicBezTo>
                    <a:pt x="3526" y="21071"/>
                    <a:pt x="3628" y="21194"/>
                    <a:pt x="3731" y="21300"/>
                  </a:cubicBezTo>
                  <a:cubicBezTo>
                    <a:pt x="3833" y="21406"/>
                    <a:pt x="3952" y="21477"/>
                    <a:pt x="4054" y="21529"/>
                  </a:cubicBezTo>
                  <a:cubicBezTo>
                    <a:pt x="4173" y="21582"/>
                    <a:pt x="4293" y="21600"/>
                    <a:pt x="4412" y="21600"/>
                  </a:cubicBezTo>
                  <a:lnTo>
                    <a:pt x="6184" y="21494"/>
                  </a:lnTo>
                  <a:lnTo>
                    <a:pt x="6252" y="21494"/>
                  </a:lnTo>
                  <a:cubicBezTo>
                    <a:pt x="6269" y="21494"/>
                    <a:pt x="6286" y="21494"/>
                    <a:pt x="6320" y="21477"/>
                  </a:cubicBezTo>
                  <a:cubicBezTo>
                    <a:pt x="6354" y="21459"/>
                    <a:pt x="6354" y="21459"/>
                    <a:pt x="6371" y="21459"/>
                  </a:cubicBezTo>
                  <a:cubicBezTo>
                    <a:pt x="6388" y="21459"/>
                    <a:pt x="6405" y="21441"/>
                    <a:pt x="6422" y="21441"/>
                  </a:cubicBezTo>
                  <a:lnTo>
                    <a:pt x="14871" y="17262"/>
                  </a:lnTo>
                  <a:cubicBezTo>
                    <a:pt x="14854" y="17262"/>
                    <a:pt x="14837" y="17280"/>
                    <a:pt x="14820" y="17280"/>
                  </a:cubicBezTo>
                  <a:lnTo>
                    <a:pt x="14820" y="17280"/>
                  </a:lnTo>
                  <a:cubicBezTo>
                    <a:pt x="14871" y="17262"/>
                    <a:pt x="14922" y="17245"/>
                    <a:pt x="14956" y="17209"/>
                  </a:cubicBezTo>
                  <a:cubicBezTo>
                    <a:pt x="15042" y="17139"/>
                    <a:pt x="15127" y="17051"/>
                    <a:pt x="15178" y="16945"/>
                  </a:cubicBezTo>
                  <a:cubicBezTo>
                    <a:pt x="15229" y="16839"/>
                    <a:pt x="15263" y="16716"/>
                    <a:pt x="15280" y="16575"/>
                  </a:cubicBezTo>
                  <a:cubicBezTo>
                    <a:pt x="15297" y="16434"/>
                    <a:pt x="15280" y="16275"/>
                    <a:pt x="15246" y="16116"/>
                  </a:cubicBezTo>
                  <a:lnTo>
                    <a:pt x="13543" y="8887"/>
                  </a:lnTo>
                  <a:lnTo>
                    <a:pt x="14445" y="8411"/>
                  </a:lnTo>
                  <a:cubicBezTo>
                    <a:pt x="14445" y="8411"/>
                    <a:pt x="14428" y="8411"/>
                    <a:pt x="14428" y="8428"/>
                  </a:cubicBezTo>
                  <a:cubicBezTo>
                    <a:pt x="14497" y="8393"/>
                    <a:pt x="14565" y="8358"/>
                    <a:pt x="14616" y="8323"/>
                  </a:cubicBezTo>
                  <a:cubicBezTo>
                    <a:pt x="14854" y="8164"/>
                    <a:pt x="15076" y="7935"/>
                    <a:pt x="15246" y="7688"/>
                  </a:cubicBezTo>
                  <a:lnTo>
                    <a:pt x="21276" y="4479"/>
                  </a:lnTo>
                  <a:lnTo>
                    <a:pt x="21259" y="4479"/>
                  </a:lnTo>
                  <a:cubicBezTo>
                    <a:pt x="21276" y="4461"/>
                    <a:pt x="21293" y="4461"/>
                    <a:pt x="21310" y="4443"/>
                  </a:cubicBezTo>
                  <a:cubicBezTo>
                    <a:pt x="21396" y="4391"/>
                    <a:pt x="21464" y="4302"/>
                    <a:pt x="21515" y="4214"/>
                  </a:cubicBezTo>
                  <a:cubicBezTo>
                    <a:pt x="21566" y="4108"/>
                    <a:pt x="21600" y="4003"/>
                    <a:pt x="21600" y="3862"/>
                  </a:cubicBezTo>
                  <a:cubicBezTo>
                    <a:pt x="21566" y="3685"/>
                    <a:pt x="21566" y="3544"/>
                    <a:pt x="21532" y="3403"/>
                  </a:cubicBezTo>
                  <a:close/>
                  <a:moveTo>
                    <a:pt x="8347" y="212"/>
                  </a:moveTo>
                  <a:cubicBezTo>
                    <a:pt x="8330" y="247"/>
                    <a:pt x="8296" y="264"/>
                    <a:pt x="8279" y="300"/>
                  </a:cubicBezTo>
                  <a:cubicBezTo>
                    <a:pt x="8296" y="282"/>
                    <a:pt x="8296" y="264"/>
                    <a:pt x="8313" y="247"/>
                  </a:cubicBezTo>
                  <a:cubicBezTo>
                    <a:pt x="8313" y="229"/>
                    <a:pt x="8330" y="229"/>
                    <a:pt x="8347" y="212"/>
                  </a:cubicBezTo>
                  <a:close/>
                  <a:moveTo>
                    <a:pt x="8466" y="106"/>
                  </a:moveTo>
                  <a:cubicBezTo>
                    <a:pt x="8432" y="123"/>
                    <a:pt x="8398" y="159"/>
                    <a:pt x="8381" y="176"/>
                  </a:cubicBezTo>
                  <a:cubicBezTo>
                    <a:pt x="8398" y="159"/>
                    <a:pt x="8432" y="123"/>
                    <a:pt x="8466" y="106"/>
                  </a:cubicBezTo>
                  <a:close/>
                  <a:moveTo>
                    <a:pt x="14752" y="17280"/>
                  </a:moveTo>
                  <a:lnTo>
                    <a:pt x="14735" y="17280"/>
                  </a:lnTo>
                  <a:cubicBezTo>
                    <a:pt x="14752" y="17280"/>
                    <a:pt x="14769" y="17262"/>
                    <a:pt x="14786" y="17262"/>
                  </a:cubicBezTo>
                  <a:cubicBezTo>
                    <a:pt x="14769" y="17262"/>
                    <a:pt x="14752" y="17280"/>
                    <a:pt x="14752" y="17280"/>
                  </a:cubicBezTo>
                  <a:close/>
                  <a:moveTo>
                    <a:pt x="14701" y="17280"/>
                  </a:moveTo>
                  <a:lnTo>
                    <a:pt x="14701" y="17280"/>
                  </a:lnTo>
                  <a:cubicBezTo>
                    <a:pt x="14667" y="17280"/>
                    <a:pt x="14650" y="17280"/>
                    <a:pt x="14616" y="17298"/>
                  </a:cubicBezTo>
                  <a:cubicBezTo>
                    <a:pt x="14650" y="17298"/>
                    <a:pt x="14667" y="17298"/>
                    <a:pt x="14701" y="17280"/>
                  </a:cubicBezTo>
                  <a:close/>
                  <a:moveTo>
                    <a:pt x="20987" y="4496"/>
                  </a:moveTo>
                  <a:lnTo>
                    <a:pt x="21055" y="4496"/>
                  </a:lnTo>
                  <a:lnTo>
                    <a:pt x="21055" y="4496"/>
                  </a:lnTo>
                  <a:lnTo>
                    <a:pt x="20987" y="4496"/>
                  </a:lnTo>
                  <a:close/>
                  <a:moveTo>
                    <a:pt x="21072" y="4479"/>
                  </a:moveTo>
                  <a:cubicBezTo>
                    <a:pt x="21089" y="4479"/>
                    <a:pt x="21106" y="4479"/>
                    <a:pt x="21123" y="4461"/>
                  </a:cubicBezTo>
                  <a:lnTo>
                    <a:pt x="21106" y="4461"/>
                  </a:lnTo>
                  <a:cubicBezTo>
                    <a:pt x="21106" y="4479"/>
                    <a:pt x="21089" y="4479"/>
                    <a:pt x="21072" y="4479"/>
                  </a:cubicBezTo>
                  <a:close/>
                  <a:moveTo>
                    <a:pt x="21174" y="4461"/>
                  </a:moveTo>
                  <a:lnTo>
                    <a:pt x="21157" y="4461"/>
                  </a:lnTo>
                  <a:cubicBezTo>
                    <a:pt x="21174" y="4461"/>
                    <a:pt x="21191" y="4443"/>
                    <a:pt x="21208" y="4443"/>
                  </a:cubicBezTo>
                  <a:cubicBezTo>
                    <a:pt x="21191" y="4443"/>
                    <a:pt x="21174" y="4461"/>
                    <a:pt x="21174" y="446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786CD46-1B48-400F-B1DF-730A0AF9504D}"/>
                </a:ext>
              </a:extLst>
            </p:cNvPr>
            <p:cNvSpPr/>
            <p:nvPr/>
          </p:nvSpPr>
          <p:spPr>
            <a:xfrm>
              <a:off x="3244850" y="2851150"/>
              <a:ext cx="1675245" cy="1576071"/>
            </a:xfrm>
            <a:custGeom>
              <a:avLst/>
              <a:gdLst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25 w 21585"/>
                <a:gd name="connsiteY55" fmla="*/ 731 h 21600"/>
                <a:gd name="connsiteX56" fmla="*/ 14825 w 21585"/>
                <a:gd name="connsiteY56" fmla="*/ 714 h 21600"/>
                <a:gd name="connsiteX57" fmla="*/ 14825 w 21585"/>
                <a:gd name="connsiteY57" fmla="*/ 731 h 21600"/>
                <a:gd name="connsiteX58" fmla="*/ 14842 w 21585"/>
                <a:gd name="connsiteY58" fmla="*/ 592 h 21600"/>
                <a:gd name="connsiteX59" fmla="*/ 14875 w 21585"/>
                <a:gd name="connsiteY59" fmla="*/ 453 h 21600"/>
                <a:gd name="connsiteX60" fmla="*/ 14875 w 21585"/>
                <a:gd name="connsiteY60" fmla="*/ 435 h 21600"/>
                <a:gd name="connsiteX61" fmla="*/ 14842 w 21585"/>
                <a:gd name="connsiteY61" fmla="*/ 592 h 21600"/>
                <a:gd name="connsiteX62" fmla="*/ 14956 w 21585"/>
                <a:gd name="connsiteY62" fmla="*/ 244 h 21600"/>
                <a:gd name="connsiteX63" fmla="*/ 14956 w 21585"/>
                <a:gd name="connsiteY63" fmla="*/ 244 h 21600"/>
                <a:gd name="connsiteX64" fmla="*/ 15038 w 21585"/>
                <a:gd name="connsiteY64" fmla="*/ 139 h 21600"/>
                <a:gd name="connsiteX65" fmla="*/ 14956 w 21585"/>
                <a:gd name="connsiteY65" fmla="*/ 244 h 21600"/>
                <a:gd name="connsiteX66" fmla="*/ 21044 w 21585"/>
                <a:gd name="connsiteY66" fmla="*/ 16761 h 21600"/>
                <a:gd name="connsiteX67" fmla="*/ 20962 w 21585"/>
                <a:gd name="connsiteY67" fmla="*/ 16761 h 21600"/>
                <a:gd name="connsiteX68" fmla="*/ 21044 w 21585"/>
                <a:gd name="connsiteY68" fmla="*/ 16761 h 21600"/>
                <a:gd name="connsiteX69" fmla="*/ 21044 w 21585"/>
                <a:gd name="connsiteY69" fmla="*/ 16761 h 21600"/>
                <a:gd name="connsiteX70" fmla="*/ 21125 w 21585"/>
                <a:gd name="connsiteY70" fmla="*/ 16744 h 21600"/>
                <a:gd name="connsiteX71" fmla="*/ 21076 w 21585"/>
                <a:gd name="connsiteY71" fmla="*/ 16761 h 21600"/>
                <a:gd name="connsiteX72" fmla="*/ 21125 w 21585"/>
                <a:gd name="connsiteY72" fmla="*/ 16744 h 21600"/>
                <a:gd name="connsiteX73" fmla="*/ 21125 w 21585"/>
                <a:gd name="connsiteY73" fmla="*/ 16744 h 21600"/>
                <a:gd name="connsiteX74" fmla="*/ 21191 w 21585"/>
                <a:gd name="connsiteY74" fmla="*/ 16727 h 21600"/>
                <a:gd name="connsiteX75" fmla="*/ 21142 w 21585"/>
                <a:gd name="connsiteY75" fmla="*/ 16744 h 21600"/>
                <a:gd name="connsiteX76" fmla="*/ 21191 w 21585"/>
                <a:gd name="connsiteY76" fmla="*/ 16727 h 21600"/>
                <a:gd name="connsiteX77" fmla="*/ 21191 w 21585"/>
                <a:gd name="connsiteY77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42 w 21585"/>
                <a:gd name="connsiteY55" fmla="*/ 592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842 w 21585"/>
                <a:gd name="connsiteY58" fmla="*/ 592 h 21600"/>
                <a:gd name="connsiteX59" fmla="*/ 14956 w 21585"/>
                <a:gd name="connsiteY59" fmla="*/ 244 h 21600"/>
                <a:gd name="connsiteX60" fmla="*/ 14956 w 21585"/>
                <a:gd name="connsiteY60" fmla="*/ 244 h 21600"/>
                <a:gd name="connsiteX61" fmla="*/ 15038 w 21585"/>
                <a:gd name="connsiteY61" fmla="*/ 139 h 21600"/>
                <a:gd name="connsiteX62" fmla="*/ 14956 w 21585"/>
                <a:gd name="connsiteY62" fmla="*/ 244 h 21600"/>
                <a:gd name="connsiteX63" fmla="*/ 21044 w 21585"/>
                <a:gd name="connsiteY63" fmla="*/ 16761 h 21600"/>
                <a:gd name="connsiteX64" fmla="*/ 20962 w 21585"/>
                <a:gd name="connsiteY64" fmla="*/ 16761 h 21600"/>
                <a:gd name="connsiteX65" fmla="*/ 21044 w 21585"/>
                <a:gd name="connsiteY65" fmla="*/ 16761 h 21600"/>
                <a:gd name="connsiteX66" fmla="*/ 21044 w 21585"/>
                <a:gd name="connsiteY66" fmla="*/ 16761 h 21600"/>
                <a:gd name="connsiteX67" fmla="*/ 21125 w 21585"/>
                <a:gd name="connsiteY67" fmla="*/ 16744 h 21600"/>
                <a:gd name="connsiteX68" fmla="*/ 21076 w 21585"/>
                <a:gd name="connsiteY68" fmla="*/ 16761 h 21600"/>
                <a:gd name="connsiteX69" fmla="*/ 21125 w 21585"/>
                <a:gd name="connsiteY69" fmla="*/ 16744 h 21600"/>
                <a:gd name="connsiteX70" fmla="*/ 21125 w 21585"/>
                <a:gd name="connsiteY70" fmla="*/ 16744 h 21600"/>
                <a:gd name="connsiteX71" fmla="*/ 21191 w 21585"/>
                <a:gd name="connsiteY71" fmla="*/ 16727 h 21600"/>
                <a:gd name="connsiteX72" fmla="*/ 21142 w 21585"/>
                <a:gd name="connsiteY72" fmla="*/ 16744 h 21600"/>
                <a:gd name="connsiteX73" fmla="*/ 21191 w 21585"/>
                <a:gd name="connsiteY73" fmla="*/ 16727 h 21600"/>
                <a:gd name="connsiteX74" fmla="*/ 21191 w 21585"/>
                <a:gd name="connsiteY74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75 w 21585"/>
                <a:gd name="connsiteY55" fmla="*/ 435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956 w 21585"/>
                <a:gd name="connsiteY58" fmla="*/ 244 h 21600"/>
                <a:gd name="connsiteX59" fmla="*/ 14956 w 21585"/>
                <a:gd name="connsiteY59" fmla="*/ 244 h 21600"/>
                <a:gd name="connsiteX60" fmla="*/ 15038 w 21585"/>
                <a:gd name="connsiteY60" fmla="*/ 139 h 21600"/>
                <a:gd name="connsiteX61" fmla="*/ 14956 w 21585"/>
                <a:gd name="connsiteY61" fmla="*/ 244 h 21600"/>
                <a:gd name="connsiteX62" fmla="*/ 21044 w 21585"/>
                <a:gd name="connsiteY62" fmla="*/ 16761 h 21600"/>
                <a:gd name="connsiteX63" fmla="*/ 20962 w 21585"/>
                <a:gd name="connsiteY63" fmla="*/ 16761 h 21600"/>
                <a:gd name="connsiteX64" fmla="*/ 21044 w 21585"/>
                <a:gd name="connsiteY64" fmla="*/ 16761 h 21600"/>
                <a:gd name="connsiteX65" fmla="*/ 21044 w 21585"/>
                <a:gd name="connsiteY65" fmla="*/ 16761 h 21600"/>
                <a:gd name="connsiteX66" fmla="*/ 21125 w 21585"/>
                <a:gd name="connsiteY66" fmla="*/ 16744 h 21600"/>
                <a:gd name="connsiteX67" fmla="*/ 21076 w 21585"/>
                <a:gd name="connsiteY67" fmla="*/ 16761 h 21600"/>
                <a:gd name="connsiteX68" fmla="*/ 21125 w 21585"/>
                <a:gd name="connsiteY68" fmla="*/ 16744 h 21600"/>
                <a:gd name="connsiteX69" fmla="*/ 21125 w 21585"/>
                <a:gd name="connsiteY69" fmla="*/ 16744 h 21600"/>
                <a:gd name="connsiteX70" fmla="*/ 21191 w 21585"/>
                <a:gd name="connsiteY70" fmla="*/ 16727 h 21600"/>
                <a:gd name="connsiteX71" fmla="*/ 21142 w 21585"/>
                <a:gd name="connsiteY71" fmla="*/ 16744 h 21600"/>
                <a:gd name="connsiteX72" fmla="*/ 21191 w 21585"/>
                <a:gd name="connsiteY72" fmla="*/ 16727 h 21600"/>
                <a:gd name="connsiteX73" fmla="*/ 21191 w 21585"/>
                <a:gd name="connsiteY73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956 w 21585"/>
                <a:gd name="connsiteY55" fmla="*/ 244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14956 w 21585"/>
                <a:gd name="connsiteY58" fmla="*/ 244 h 21600"/>
                <a:gd name="connsiteX59" fmla="*/ 21044 w 21585"/>
                <a:gd name="connsiteY59" fmla="*/ 16761 h 21600"/>
                <a:gd name="connsiteX60" fmla="*/ 20962 w 21585"/>
                <a:gd name="connsiteY60" fmla="*/ 16761 h 21600"/>
                <a:gd name="connsiteX61" fmla="*/ 21044 w 21585"/>
                <a:gd name="connsiteY61" fmla="*/ 16761 h 21600"/>
                <a:gd name="connsiteX62" fmla="*/ 21044 w 21585"/>
                <a:gd name="connsiteY62" fmla="*/ 16761 h 21600"/>
                <a:gd name="connsiteX63" fmla="*/ 21125 w 21585"/>
                <a:gd name="connsiteY63" fmla="*/ 16744 h 21600"/>
                <a:gd name="connsiteX64" fmla="*/ 21076 w 21585"/>
                <a:gd name="connsiteY64" fmla="*/ 16761 h 21600"/>
                <a:gd name="connsiteX65" fmla="*/ 21125 w 21585"/>
                <a:gd name="connsiteY65" fmla="*/ 16744 h 21600"/>
                <a:gd name="connsiteX66" fmla="*/ 21125 w 21585"/>
                <a:gd name="connsiteY66" fmla="*/ 16744 h 21600"/>
                <a:gd name="connsiteX67" fmla="*/ 21191 w 21585"/>
                <a:gd name="connsiteY67" fmla="*/ 16727 h 21600"/>
                <a:gd name="connsiteX68" fmla="*/ 21142 w 21585"/>
                <a:gd name="connsiteY68" fmla="*/ 16744 h 21600"/>
                <a:gd name="connsiteX69" fmla="*/ 21191 w 21585"/>
                <a:gd name="connsiteY69" fmla="*/ 16727 h 21600"/>
                <a:gd name="connsiteX70" fmla="*/ 21191 w 21585"/>
                <a:gd name="connsiteY70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5038 w 21585"/>
                <a:gd name="connsiteY55" fmla="*/ 139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21044 w 21585"/>
                <a:gd name="connsiteY58" fmla="*/ 16761 h 21600"/>
                <a:gd name="connsiteX59" fmla="*/ 20962 w 21585"/>
                <a:gd name="connsiteY59" fmla="*/ 16761 h 21600"/>
                <a:gd name="connsiteX60" fmla="*/ 21044 w 21585"/>
                <a:gd name="connsiteY60" fmla="*/ 16761 h 21600"/>
                <a:gd name="connsiteX61" fmla="*/ 21044 w 21585"/>
                <a:gd name="connsiteY61" fmla="*/ 16761 h 21600"/>
                <a:gd name="connsiteX62" fmla="*/ 21125 w 21585"/>
                <a:gd name="connsiteY62" fmla="*/ 16744 h 21600"/>
                <a:gd name="connsiteX63" fmla="*/ 21076 w 21585"/>
                <a:gd name="connsiteY63" fmla="*/ 16761 h 21600"/>
                <a:gd name="connsiteX64" fmla="*/ 21125 w 21585"/>
                <a:gd name="connsiteY64" fmla="*/ 16744 h 21600"/>
                <a:gd name="connsiteX65" fmla="*/ 21125 w 21585"/>
                <a:gd name="connsiteY65" fmla="*/ 16744 h 21600"/>
                <a:gd name="connsiteX66" fmla="*/ 21191 w 21585"/>
                <a:gd name="connsiteY66" fmla="*/ 16727 h 21600"/>
                <a:gd name="connsiteX67" fmla="*/ 21142 w 21585"/>
                <a:gd name="connsiteY67" fmla="*/ 16744 h 21600"/>
                <a:gd name="connsiteX68" fmla="*/ 21191 w 21585"/>
                <a:gd name="connsiteY68" fmla="*/ 16727 h 21600"/>
                <a:gd name="connsiteX69" fmla="*/ 21191 w 21585"/>
                <a:gd name="connsiteY69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21044 w 21585"/>
                <a:gd name="connsiteY55" fmla="*/ 16761 h 21600"/>
                <a:gd name="connsiteX56" fmla="*/ 20962 w 21585"/>
                <a:gd name="connsiteY56" fmla="*/ 16761 h 21600"/>
                <a:gd name="connsiteX57" fmla="*/ 21044 w 21585"/>
                <a:gd name="connsiteY57" fmla="*/ 16761 h 21600"/>
                <a:gd name="connsiteX58" fmla="*/ 21044 w 21585"/>
                <a:gd name="connsiteY58" fmla="*/ 16761 h 21600"/>
                <a:gd name="connsiteX59" fmla="*/ 21125 w 21585"/>
                <a:gd name="connsiteY59" fmla="*/ 16744 h 21600"/>
                <a:gd name="connsiteX60" fmla="*/ 21076 w 21585"/>
                <a:gd name="connsiteY60" fmla="*/ 16761 h 21600"/>
                <a:gd name="connsiteX61" fmla="*/ 21125 w 21585"/>
                <a:gd name="connsiteY61" fmla="*/ 16744 h 21600"/>
                <a:gd name="connsiteX62" fmla="*/ 21125 w 21585"/>
                <a:gd name="connsiteY62" fmla="*/ 16744 h 21600"/>
                <a:gd name="connsiteX63" fmla="*/ 21191 w 21585"/>
                <a:gd name="connsiteY63" fmla="*/ 16727 h 21600"/>
                <a:gd name="connsiteX64" fmla="*/ 21142 w 21585"/>
                <a:gd name="connsiteY64" fmla="*/ 16744 h 21600"/>
                <a:gd name="connsiteX65" fmla="*/ 21191 w 21585"/>
                <a:gd name="connsiteY65" fmla="*/ 16727 h 21600"/>
                <a:gd name="connsiteX66" fmla="*/ 21191 w 21585"/>
                <a:gd name="connsiteY66" fmla="*/ 16727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1585" h="21600" extrusionOk="0">
                  <a:moveTo>
                    <a:pt x="21551" y="15665"/>
                  </a:moveTo>
                  <a:lnTo>
                    <a:pt x="20798" y="12288"/>
                  </a:lnTo>
                  <a:lnTo>
                    <a:pt x="18311" y="1218"/>
                  </a:lnTo>
                  <a:cubicBezTo>
                    <a:pt x="18278" y="1062"/>
                    <a:pt x="18229" y="922"/>
                    <a:pt x="18147" y="801"/>
                  </a:cubicBezTo>
                  <a:cubicBezTo>
                    <a:pt x="18065" y="679"/>
                    <a:pt x="17984" y="557"/>
                    <a:pt x="17885" y="453"/>
                  </a:cubicBezTo>
                  <a:cubicBezTo>
                    <a:pt x="17787" y="348"/>
                    <a:pt x="17673" y="261"/>
                    <a:pt x="17558" y="209"/>
                  </a:cubicBezTo>
                  <a:cubicBezTo>
                    <a:pt x="17444" y="157"/>
                    <a:pt x="17329" y="104"/>
                    <a:pt x="17215" y="104"/>
                  </a:cubicBezTo>
                  <a:lnTo>
                    <a:pt x="15464" y="0"/>
                  </a:lnTo>
                  <a:cubicBezTo>
                    <a:pt x="15349" y="0"/>
                    <a:pt x="15235" y="17"/>
                    <a:pt x="15153" y="70"/>
                  </a:cubicBezTo>
                  <a:cubicBezTo>
                    <a:pt x="15120" y="87"/>
                    <a:pt x="15071" y="122"/>
                    <a:pt x="15038" y="157"/>
                  </a:cubicBezTo>
                  <a:cubicBezTo>
                    <a:pt x="15055" y="139"/>
                    <a:pt x="15071" y="122"/>
                    <a:pt x="15087" y="104"/>
                  </a:cubicBezTo>
                  <a:lnTo>
                    <a:pt x="7576" y="5378"/>
                  </a:lnTo>
                  <a:cubicBezTo>
                    <a:pt x="7511" y="5413"/>
                    <a:pt x="7462" y="5465"/>
                    <a:pt x="7429" y="5535"/>
                  </a:cubicBezTo>
                  <a:cubicBezTo>
                    <a:pt x="7380" y="5605"/>
                    <a:pt x="7347" y="5674"/>
                    <a:pt x="7331" y="5744"/>
                  </a:cubicBezTo>
                  <a:cubicBezTo>
                    <a:pt x="7315" y="5831"/>
                    <a:pt x="7298" y="5900"/>
                    <a:pt x="7298" y="6005"/>
                  </a:cubicBezTo>
                  <a:cubicBezTo>
                    <a:pt x="7298" y="6092"/>
                    <a:pt x="7298" y="6196"/>
                    <a:pt x="7331" y="6301"/>
                  </a:cubicBezTo>
                  <a:lnTo>
                    <a:pt x="8542" y="12027"/>
                  </a:lnTo>
                  <a:lnTo>
                    <a:pt x="8296" y="12027"/>
                  </a:lnTo>
                  <a:cubicBezTo>
                    <a:pt x="8165" y="12027"/>
                    <a:pt x="8051" y="12062"/>
                    <a:pt x="7953" y="12114"/>
                  </a:cubicBezTo>
                  <a:cubicBezTo>
                    <a:pt x="7936" y="12132"/>
                    <a:pt x="7920" y="12132"/>
                    <a:pt x="7904" y="12149"/>
                  </a:cubicBezTo>
                  <a:cubicBezTo>
                    <a:pt x="7909" y="12143"/>
                    <a:pt x="7915" y="12138"/>
                    <a:pt x="7920" y="12132"/>
                  </a:cubicBezTo>
                  <a:lnTo>
                    <a:pt x="344" y="17196"/>
                  </a:lnTo>
                  <a:cubicBezTo>
                    <a:pt x="278" y="17249"/>
                    <a:pt x="213" y="17301"/>
                    <a:pt x="164" y="17371"/>
                  </a:cubicBezTo>
                  <a:cubicBezTo>
                    <a:pt x="115" y="17440"/>
                    <a:pt x="82" y="17510"/>
                    <a:pt x="49" y="17597"/>
                  </a:cubicBezTo>
                  <a:cubicBezTo>
                    <a:pt x="16" y="17684"/>
                    <a:pt x="0" y="17771"/>
                    <a:pt x="0" y="17875"/>
                  </a:cubicBezTo>
                  <a:cubicBezTo>
                    <a:pt x="0" y="17980"/>
                    <a:pt x="0" y="18084"/>
                    <a:pt x="33" y="18189"/>
                  </a:cubicBezTo>
                  <a:lnTo>
                    <a:pt x="491" y="20486"/>
                  </a:lnTo>
                  <a:cubicBezTo>
                    <a:pt x="524" y="20643"/>
                    <a:pt x="573" y="20782"/>
                    <a:pt x="655" y="20921"/>
                  </a:cubicBezTo>
                  <a:cubicBezTo>
                    <a:pt x="720" y="21060"/>
                    <a:pt x="818" y="21182"/>
                    <a:pt x="916" y="21269"/>
                  </a:cubicBezTo>
                  <a:cubicBezTo>
                    <a:pt x="1015" y="21374"/>
                    <a:pt x="1129" y="21443"/>
                    <a:pt x="1260" y="21513"/>
                  </a:cubicBezTo>
                  <a:cubicBezTo>
                    <a:pt x="1375" y="21565"/>
                    <a:pt x="1505" y="21600"/>
                    <a:pt x="1636" y="21600"/>
                  </a:cubicBezTo>
                  <a:lnTo>
                    <a:pt x="10555" y="21548"/>
                  </a:lnTo>
                  <a:lnTo>
                    <a:pt x="13156" y="21530"/>
                  </a:lnTo>
                  <a:lnTo>
                    <a:pt x="13238" y="21530"/>
                  </a:lnTo>
                  <a:cubicBezTo>
                    <a:pt x="13271" y="21530"/>
                    <a:pt x="13287" y="21513"/>
                    <a:pt x="13320" y="21513"/>
                  </a:cubicBezTo>
                  <a:cubicBezTo>
                    <a:pt x="13353" y="21513"/>
                    <a:pt x="13369" y="21496"/>
                    <a:pt x="13385" y="21496"/>
                  </a:cubicBezTo>
                  <a:cubicBezTo>
                    <a:pt x="13402" y="21496"/>
                    <a:pt x="13435" y="21478"/>
                    <a:pt x="13451" y="21461"/>
                  </a:cubicBezTo>
                  <a:lnTo>
                    <a:pt x="21240" y="16727"/>
                  </a:lnTo>
                  <a:cubicBezTo>
                    <a:pt x="21224" y="16727"/>
                    <a:pt x="21224" y="16744"/>
                    <a:pt x="21207" y="16744"/>
                  </a:cubicBezTo>
                  <a:cubicBezTo>
                    <a:pt x="21224" y="16744"/>
                    <a:pt x="21240" y="16727"/>
                    <a:pt x="21256" y="16727"/>
                  </a:cubicBezTo>
                  <a:cubicBezTo>
                    <a:pt x="21338" y="16674"/>
                    <a:pt x="21420" y="16587"/>
                    <a:pt x="21469" y="16483"/>
                  </a:cubicBezTo>
                  <a:cubicBezTo>
                    <a:pt x="21518" y="16378"/>
                    <a:pt x="21551" y="16257"/>
                    <a:pt x="21567" y="16135"/>
                  </a:cubicBezTo>
                  <a:cubicBezTo>
                    <a:pt x="21600" y="15961"/>
                    <a:pt x="21584" y="15821"/>
                    <a:pt x="21551" y="15665"/>
                  </a:cubicBezTo>
                  <a:close/>
                  <a:moveTo>
                    <a:pt x="7609" y="12776"/>
                  </a:moveTo>
                  <a:lnTo>
                    <a:pt x="7609" y="12776"/>
                  </a:lnTo>
                  <a:lnTo>
                    <a:pt x="7609" y="12793"/>
                  </a:lnTo>
                  <a:lnTo>
                    <a:pt x="7609" y="12776"/>
                  </a:lnTo>
                  <a:close/>
                  <a:moveTo>
                    <a:pt x="7625" y="12654"/>
                  </a:moveTo>
                  <a:cubicBezTo>
                    <a:pt x="7625" y="12601"/>
                    <a:pt x="7642" y="12549"/>
                    <a:pt x="7658" y="12497"/>
                  </a:cubicBezTo>
                  <a:lnTo>
                    <a:pt x="7658" y="12480"/>
                  </a:lnTo>
                  <a:cubicBezTo>
                    <a:pt x="7642" y="12532"/>
                    <a:pt x="7625" y="12584"/>
                    <a:pt x="7625" y="12654"/>
                  </a:cubicBezTo>
                  <a:close/>
                  <a:moveTo>
                    <a:pt x="7756" y="12288"/>
                  </a:moveTo>
                  <a:cubicBezTo>
                    <a:pt x="7756" y="12271"/>
                    <a:pt x="7773" y="12271"/>
                    <a:pt x="7773" y="12253"/>
                  </a:cubicBezTo>
                  <a:cubicBezTo>
                    <a:pt x="7789" y="12219"/>
                    <a:pt x="7822" y="12201"/>
                    <a:pt x="7838" y="12166"/>
                  </a:cubicBezTo>
                  <a:cubicBezTo>
                    <a:pt x="7805" y="12201"/>
                    <a:pt x="7773" y="12253"/>
                    <a:pt x="7756" y="12288"/>
                  </a:cubicBezTo>
                  <a:close/>
                  <a:moveTo>
                    <a:pt x="21044" y="16761"/>
                  </a:moveTo>
                  <a:lnTo>
                    <a:pt x="20962" y="16761"/>
                  </a:lnTo>
                  <a:lnTo>
                    <a:pt x="21044" y="16761"/>
                  </a:lnTo>
                  <a:lnTo>
                    <a:pt x="21044" y="16761"/>
                  </a:lnTo>
                  <a:close/>
                  <a:moveTo>
                    <a:pt x="21125" y="16744"/>
                  </a:moveTo>
                  <a:cubicBezTo>
                    <a:pt x="21109" y="16744"/>
                    <a:pt x="21093" y="16744"/>
                    <a:pt x="21076" y="16761"/>
                  </a:cubicBezTo>
                  <a:cubicBezTo>
                    <a:pt x="21076" y="16761"/>
                    <a:pt x="21109" y="16744"/>
                    <a:pt x="21125" y="16744"/>
                  </a:cubicBezTo>
                  <a:lnTo>
                    <a:pt x="21125" y="16744"/>
                  </a:lnTo>
                  <a:close/>
                  <a:moveTo>
                    <a:pt x="21191" y="16727"/>
                  </a:moveTo>
                  <a:cubicBezTo>
                    <a:pt x="21175" y="16727"/>
                    <a:pt x="21158" y="16744"/>
                    <a:pt x="21142" y="16744"/>
                  </a:cubicBezTo>
                  <a:cubicBezTo>
                    <a:pt x="21158" y="16727"/>
                    <a:pt x="21175" y="16727"/>
                    <a:pt x="21191" y="16727"/>
                  </a:cubicBezTo>
                  <a:lnTo>
                    <a:pt x="21191" y="1672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3905DA5-DC10-4A62-9787-BE88D3032371}"/>
                </a:ext>
              </a:extLst>
            </p:cNvPr>
            <p:cNvSpPr/>
            <p:nvPr/>
          </p:nvSpPr>
          <p:spPr>
            <a:xfrm>
              <a:off x="3333749" y="4133849"/>
              <a:ext cx="1903731" cy="157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6144"/>
                  </a:moveTo>
                  <a:lnTo>
                    <a:pt x="19266" y="4605"/>
                  </a:lnTo>
                  <a:lnTo>
                    <a:pt x="18588" y="1182"/>
                  </a:lnTo>
                  <a:cubicBezTo>
                    <a:pt x="18560" y="1025"/>
                    <a:pt x="18502" y="886"/>
                    <a:pt x="18444" y="747"/>
                  </a:cubicBezTo>
                  <a:cubicBezTo>
                    <a:pt x="18387" y="608"/>
                    <a:pt x="18300" y="487"/>
                    <a:pt x="18214" y="400"/>
                  </a:cubicBezTo>
                  <a:cubicBezTo>
                    <a:pt x="18127" y="295"/>
                    <a:pt x="18026" y="209"/>
                    <a:pt x="17926" y="156"/>
                  </a:cubicBezTo>
                  <a:cubicBezTo>
                    <a:pt x="17825" y="104"/>
                    <a:pt x="17724" y="70"/>
                    <a:pt x="17623" y="70"/>
                  </a:cubicBezTo>
                  <a:lnTo>
                    <a:pt x="15317" y="52"/>
                  </a:lnTo>
                  <a:lnTo>
                    <a:pt x="7363" y="0"/>
                  </a:lnTo>
                  <a:cubicBezTo>
                    <a:pt x="7248" y="0"/>
                    <a:pt x="7147" y="35"/>
                    <a:pt x="7061" y="87"/>
                  </a:cubicBezTo>
                  <a:cubicBezTo>
                    <a:pt x="7046" y="87"/>
                    <a:pt x="7046" y="104"/>
                    <a:pt x="7032" y="104"/>
                  </a:cubicBezTo>
                  <a:cubicBezTo>
                    <a:pt x="7032" y="104"/>
                    <a:pt x="7032" y="104"/>
                    <a:pt x="7046" y="87"/>
                  </a:cubicBezTo>
                  <a:cubicBezTo>
                    <a:pt x="4798" y="1720"/>
                    <a:pt x="2551" y="3336"/>
                    <a:pt x="303" y="4970"/>
                  </a:cubicBezTo>
                  <a:cubicBezTo>
                    <a:pt x="245" y="5022"/>
                    <a:pt x="187" y="5074"/>
                    <a:pt x="144" y="5144"/>
                  </a:cubicBezTo>
                  <a:cubicBezTo>
                    <a:pt x="101" y="5213"/>
                    <a:pt x="58" y="5300"/>
                    <a:pt x="43" y="5387"/>
                  </a:cubicBezTo>
                  <a:cubicBezTo>
                    <a:pt x="14" y="5474"/>
                    <a:pt x="0" y="5578"/>
                    <a:pt x="0" y="5682"/>
                  </a:cubicBezTo>
                  <a:cubicBezTo>
                    <a:pt x="0" y="5787"/>
                    <a:pt x="0" y="5891"/>
                    <a:pt x="29" y="6013"/>
                  </a:cubicBezTo>
                  <a:lnTo>
                    <a:pt x="447" y="8341"/>
                  </a:lnTo>
                  <a:cubicBezTo>
                    <a:pt x="476" y="8498"/>
                    <a:pt x="519" y="8654"/>
                    <a:pt x="591" y="8776"/>
                  </a:cubicBezTo>
                  <a:cubicBezTo>
                    <a:pt x="648" y="8915"/>
                    <a:pt x="735" y="9036"/>
                    <a:pt x="821" y="9123"/>
                  </a:cubicBezTo>
                  <a:cubicBezTo>
                    <a:pt x="908" y="9227"/>
                    <a:pt x="1009" y="9297"/>
                    <a:pt x="1124" y="9366"/>
                  </a:cubicBezTo>
                  <a:cubicBezTo>
                    <a:pt x="1225" y="9419"/>
                    <a:pt x="1340" y="9453"/>
                    <a:pt x="1455" y="9453"/>
                  </a:cubicBezTo>
                  <a:lnTo>
                    <a:pt x="6585" y="9314"/>
                  </a:lnTo>
                  <a:cubicBezTo>
                    <a:pt x="6686" y="9870"/>
                    <a:pt x="6859" y="10392"/>
                    <a:pt x="7090" y="10861"/>
                  </a:cubicBezTo>
                  <a:cubicBezTo>
                    <a:pt x="7320" y="11330"/>
                    <a:pt x="7594" y="11764"/>
                    <a:pt x="7911" y="12112"/>
                  </a:cubicBezTo>
                  <a:cubicBezTo>
                    <a:pt x="8228" y="12460"/>
                    <a:pt x="8574" y="12755"/>
                    <a:pt x="8948" y="12946"/>
                  </a:cubicBezTo>
                  <a:cubicBezTo>
                    <a:pt x="9136" y="13033"/>
                    <a:pt x="9323" y="13120"/>
                    <a:pt x="9510" y="13155"/>
                  </a:cubicBezTo>
                  <a:cubicBezTo>
                    <a:pt x="9698" y="13189"/>
                    <a:pt x="9885" y="13224"/>
                    <a:pt x="10072" y="13207"/>
                  </a:cubicBezTo>
                  <a:lnTo>
                    <a:pt x="10072" y="13207"/>
                  </a:lnTo>
                  <a:lnTo>
                    <a:pt x="11441" y="20523"/>
                  </a:lnTo>
                  <a:cubicBezTo>
                    <a:pt x="11470" y="20679"/>
                    <a:pt x="11513" y="20818"/>
                    <a:pt x="11585" y="20957"/>
                  </a:cubicBezTo>
                  <a:cubicBezTo>
                    <a:pt x="11643" y="21096"/>
                    <a:pt x="11729" y="21200"/>
                    <a:pt x="11816" y="21305"/>
                  </a:cubicBezTo>
                  <a:cubicBezTo>
                    <a:pt x="11902" y="21409"/>
                    <a:pt x="12003" y="21478"/>
                    <a:pt x="12104" y="21530"/>
                  </a:cubicBezTo>
                  <a:cubicBezTo>
                    <a:pt x="12205" y="21583"/>
                    <a:pt x="12306" y="21600"/>
                    <a:pt x="12407" y="21600"/>
                  </a:cubicBezTo>
                  <a:lnTo>
                    <a:pt x="13948" y="21496"/>
                  </a:lnTo>
                  <a:cubicBezTo>
                    <a:pt x="13963" y="21496"/>
                    <a:pt x="13992" y="21496"/>
                    <a:pt x="14006" y="21496"/>
                  </a:cubicBezTo>
                  <a:cubicBezTo>
                    <a:pt x="14021" y="21496"/>
                    <a:pt x="14049" y="21496"/>
                    <a:pt x="14064" y="21478"/>
                  </a:cubicBezTo>
                  <a:cubicBezTo>
                    <a:pt x="14078" y="21478"/>
                    <a:pt x="14093" y="21461"/>
                    <a:pt x="14121" y="21461"/>
                  </a:cubicBezTo>
                  <a:cubicBezTo>
                    <a:pt x="14136" y="21461"/>
                    <a:pt x="14150" y="21444"/>
                    <a:pt x="14165" y="21444"/>
                  </a:cubicBezTo>
                  <a:lnTo>
                    <a:pt x="21269" y="17273"/>
                  </a:lnTo>
                  <a:cubicBezTo>
                    <a:pt x="21254" y="17290"/>
                    <a:pt x="21240" y="17290"/>
                    <a:pt x="21225" y="17290"/>
                  </a:cubicBezTo>
                  <a:cubicBezTo>
                    <a:pt x="21225" y="17290"/>
                    <a:pt x="21225" y="17290"/>
                    <a:pt x="21211" y="17290"/>
                  </a:cubicBezTo>
                  <a:cubicBezTo>
                    <a:pt x="21254" y="17273"/>
                    <a:pt x="21297" y="17256"/>
                    <a:pt x="21326" y="17221"/>
                  </a:cubicBezTo>
                  <a:cubicBezTo>
                    <a:pt x="21398" y="17151"/>
                    <a:pt x="21470" y="17065"/>
                    <a:pt x="21514" y="16960"/>
                  </a:cubicBezTo>
                  <a:cubicBezTo>
                    <a:pt x="21557" y="16856"/>
                    <a:pt x="21586" y="16717"/>
                    <a:pt x="21600" y="16578"/>
                  </a:cubicBezTo>
                  <a:cubicBezTo>
                    <a:pt x="21586" y="16456"/>
                    <a:pt x="21571" y="16300"/>
                    <a:pt x="21542" y="16144"/>
                  </a:cubicBezTo>
                  <a:close/>
                  <a:moveTo>
                    <a:pt x="6974" y="174"/>
                  </a:moveTo>
                  <a:cubicBezTo>
                    <a:pt x="6974" y="174"/>
                    <a:pt x="6960" y="191"/>
                    <a:pt x="6960" y="191"/>
                  </a:cubicBezTo>
                  <a:cubicBezTo>
                    <a:pt x="6960" y="191"/>
                    <a:pt x="6960" y="174"/>
                    <a:pt x="6974" y="174"/>
                  </a:cubicBezTo>
                  <a:close/>
                  <a:moveTo>
                    <a:pt x="6888" y="278"/>
                  </a:moveTo>
                  <a:cubicBezTo>
                    <a:pt x="6888" y="278"/>
                    <a:pt x="6888" y="278"/>
                    <a:pt x="6888" y="278"/>
                  </a:cubicBezTo>
                  <a:cubicBezTo>
                    <a:pt x="6873" y="295"/>
                    <a:pt x="6888" y="278"/>
                    <a:pt x="6888" y="278"/>
                  </a:cubicBezTo>
                  <a:cubicBezTo>
                    <a:pt x="6888" y="278"/>
                    <a:pt x="6888" y="278"/>
                    <a:pt x="6888" y="278"/>
                  </a:cubicBezTo>
                  <a:close/>
                  <a:moveTo>
                    <a:pt x="6787" y="521"/>
                  </a:moveTo>
                  <a:cubicBezTo>
                    <a:pt x="6773" y="573"/>
                    <a:pt x="6758" y="643"/>
                    <a:pt x="6758" y="695"/>
                  </a:cubicBezTo>
                  <a:cubicBezTo>
                    <a:pt x="6758" y="626"/>
                    <a:pt x="6758" y="573"/>
                    <a:pt x="6787" y="521"/>
                  </a:cubicBezTo>
                  <a:cubicBezTo>
                    <a:pt x="6773" y="521"/>
                    <a:pt x="6787" y="521"/>
                    <a:pt x="6787" y="521"/>
                  </a:cubicBezTo>
                  <a:close/>
                  <a:moveTo>
                    <a:pt x="6845" y="365"/>
                  </a:moveTo>
                  <a:cubicBezTo>
                    <a:pt x="6830" y="400"/>
                    <a:pt x="6801" y="452"/>
                    <a:pt x="6787" y="504"/>
                  </a:cubicBezTo>
                  <a:cubicBezTo>
                    <a:pt x="6801" y="452"/>
                    <a:pt x="6816" y="400"/>
                    <a:pt x="6845" y="365"/>
                  </a:cubicBezTo>
                  <a:close/>
                  <a:moveTo>
                    <a:pt x="6744" y="817"/>
                  </a:moveTo>
                  <a:cubicBezTo>
                    <a:pt x="6729" y="817"/>
                    <a:pt x="6744" y="834"/>
                    <a:pt x="6744" y="817"/>
                  </a:cubicBezTo>
                  <a:cubicBezTo>
                    <a:pt x="6744" y="834"/>
                    <a:pt x="6729" y="817"/>
                    <a:pt x="6744" y="817"/>
                  </a:cubicBezTo>
                  <a:cubicBezTo>
                    <a:pt x="6729" y="817"/>
                    <a:pt x="6744" y="817"/>
                    <a:pt x="6744" y="817"/>
                  </a:cubicBezTo>
                  <a:close/>
                  <a:moveTo>
                    <a:pt x="6744" y="973"/>
                  </a:moveTo>
                  <a:cubicBezTo>
                    <a:pt x="6744" y="991"/>
                    <a:pt x="6744" y="991"/>
                    <a:pt x="6744" y="1008"/>
                  </a:cubicBezTo>
                  <a:cubicBezTo>
                    <a:pt x="6744" y="991"/>
                    <a:pt x="6744" y="973"/>
                    <a:pt x="6744" y="973"/>
                  </a:cubicBezTo>
                  <a:close/>
                  <a:moveTo>
                    <a:pt x="21024" y="17343"/>
                  </a:moveTo>
                  <a:cubicBezTo>
                    <a:pt x="21052" y="17343"/>
                    <a:pt x="21067" y="17343"/>
                    <a:pt x="21096" y="17325"/>
                  </a:cubicBezTo>
                  <a:cubicBezTo>
                    <a:pt x="21096" y="17325"/>
                    <a:pt x="21081" y="17325"/>
                    <a:pt x="21081" y="17325"/>
                  </a:cubicBezTo>
                  <a:cubicBezTo>
                    <a:pt x="21052" y="17343"/>
                    <a:pt x="21038" y="17343"/>
                    <a:pt x="21024" y="17343"/>
                  </a:cubicBezTo>
                  <a:close/>
                  <a:moveTo>
                    <a:pt x="21124" y="17325"/>
                  </a:moveTo>
                  <a:cubicBezTo>
                    <a:pt x="21110" y="17325"/>
                    <a:pt x="21110" y="17325"/>
                    <a:pt x="21096" y="17325"/>
                  </a:cubicBezTo>
                  <a:cubicBezTo>
                    <a:pt x="21110" y="17325"/>
                    <a:pt x="21124" y="17308"/>
                    <a:pt x="21139" y="17308"/>
                  </a:cubicBezTo>
                  <a:cubicBezTo>
                    <a:pt x="21153" y="17308"/>
                    <a:pt x="21139" y="17325"/>
                    <a:pt x="21124" y="1732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46C54FF-2281-41E1-A7E3-006FD4D199C8}"/>
                </a:ext>
              </a:extLst>
            </p:cNvPr>
            <p:cNvSpPr/>
            <p:nvPr/>
          </p:nvSpPr>
          <p:spPr>
            <a:xfrm>
              <a:off x="4722133" y="2861942"/>
              <a:ext cx="1211308" cy="12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3220" y="158"/>
                  </a:moveTo>
                  <a:cubicBezTo>
                    <a:pt x="3379" y="158"/>
                    <a:pt x="3537" y="225"/>
                    <a:pt x="3695" y="293"/>
                  </a:cubicBezTo>
                  <a:cubicBezTo>
                    <a:pt x="3854" y="360"/>
                    <a:pt x="3989" y="473"/>
                    <a:pt x="4125" y="608"/>
                  </a:cubicBezTo>
                  <a:cubicBezTo>
                    <a:pt x="4261" y="743"/>
                    <a:pt x="4374" y="901"/>
                    <a:pt x="4464" y="1059"/>
                  </a:cubicBezTo>
                  <a:cubicBezTo>
                    <a:pt x="4555" y="1216"/>
                    <a:pt x="4645" y="1419"/>
                    <a:pt x="4691" y="1599"/>
                  </a:cubicBezTo>
                  <a:lnTo>
                    <a:pt x="6907" y="10676"/>
                  </a:lnTo>
                  <a:cubicBezTo>
                    <a:pt x="7472" y="10699"/>
                    <a:pt x="8038" y="10856"/>
                    <a:pt x="8581" y="11127"/>
                  </a:cubicBezTo>
                  <a:cubicBezTo>
                    <a:pt x="9124" y="11397"/>
                    <a:pt x="9644" y="11780"/>
                    <a:pt x="10141" y="12253"/>
                  </a:cubicBezTo>
                  <a:cubicBezTo>
                    <a:pt x="10616" y="12726"/>
                    <a:pt x="11046" y="13266"/>
                    <a:pt x="11408" y="13874"/>
                  </a:cubicBezTo>
                  <a:cubicBezTo>
                    <a:pt x="11770" y="14483"/>
                    <a:pt x="12041" y="15136"/>
                    <a:pt x="12200" y="15834"/>
                  </a:cubicBezTo>
                  <a:lnTo>
                    <a:pt x="19369" y="15992"/>
                  </a:lnTo>
                  <a:cubicBezTo>
                    <a:pt x="19528" y="15992"/>
                    <a:pt x="19663" y="16037"/>
                    <a:pt x="19822" y="16104"/>
                  </a:cubicBezTo>
                  <a:cubicBezTo>
                    <a:pt x="19958" y="16172"/>
                    <a:pt x="20116" y="16284"/>
                    <a:pt x="20229" y="16397"/>
                  </a:cubicBezTo>
                  <a:cubicBezTo>
                    <a:pt x="20365" y="16532"/>
                    <a:pt x="20478" y="16667"/>
                    <a:pt x="20568" y="16848"/>
                  </a:cubicBezTo>
                  <a:cubicBezTo>
                    <a:pt x="20659" y="17005"/>
                    <a:pt x="20749" y="17185"/>
                    <a:pt x="20794" y="17388"/>
                  </a:cubicBezTo>
                  <a:lnTo>
                    <a:pt x="21518" y="20226"/>
                  </a:lnTo>
                  <a:cubicBezTo>
                    <a:pt x="21563" y="20406"/>
                    <a:pt x="21586" y="20586"/>
                    <a:pt x="21563" y="20767"/>
                  </a:cubicBezTo>
                  <a:cubicBezTo>
                    <a:pt x="21541" y="20924"/>
                    <a:pt x="21518" y="21082"/>
                    <a:pt x="21450" y="21195"/>
                  </a:cubicBezTo>
                  <a:cubicBezTo>
                    <a:pt x="21382" y="21307"/>
                    <a:pt x="21292" y="21420"/>
                    <a:pt x="21179" y="21487"/>
                  </a:cubicBezTo>
                  <a:cubicBezTo>
                    <a:pt x="21066" y="21555"/>
                    <a:pt x="20930" y="21600"/>
                    <a:pt x="20794" y="21600"/>
                  </a:cubicBezTo>
                  <a:lnTo>
                    <a:pt x="9553" y="21510"/>
                  </a:lnTo>
                  <a:lnTo>
                    <a:pt x="6048" y="21487"/>
                  </a:lnTo>
                  <a:cubicBezTo>
                    <a:pt x="5889" y="21487"/>
                    <a:pt x="5731" y="21442"/>
                    <a:pt x="5573" y="21375"/>
                  </a:cubicBezTo>
                  <a:cubicBezTo>
                    <a:pt x="5414" y="21307"/>
                    <a:pt x="5256" y="21195"/>
                    <a:pt x="5120" y="21059"/>
                  </a:cubicBezTo>
                  <a:cubicBezTo>
                    <a:pt x="4985" y="20924"/>
                    <a:pt x="4871" y="20767"/>
                    <a:pt x="4758" y="20609"/>
                  </a:cubicBezTo>
                  <a:cubicBezTo>
                    <a:pt x="4668" y="20429"/>
                    <a:pt x="4577" y="20249"/>
                    <a:pt x="4532" y="20046"/>
                  </a:cubicBezTo>
                  <a:lnTo>
                    <a:pt x="3492" y="15676"/>
                  </a:lnTo>
                  <a:lnTo>
                    <a:pt x="54" y="1329"/>
                  </a:lnTo>
                  <a:cubicBezTo>
                    <a:pt x="9" y="1126"/>
                    <a:pt x="-14" y="946"/>
                    <a:pt x="9" y="788"/>
                  </a:cubicBezTo>
                  <a:cubicBezTo>
                    <a:pt x="31" y="631"/>
                    <a:pt x="76" y="473"/>
                    <a:pt x="144" y="360"/>
                  </a:cubicBezTo>
                  <a:cubicBezTo>
                    <a:pt x="212" y="248"/>
                    <a:pt x="325" y="158"/>
                    <a:pt x="438" y="90"/>
                  </a:cubicBezTo>
                  <a:cubicBezTo>
                    <a:pt x="551" y="23"/>
                    <a:pt x="710" y="0"/>
                    <a:pt x="868" y="0"/>
                  </a:cubicBezTo>
                  <a:lnTo>
                    <a:pt x="3220" y="15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3930DDA4-8319-4F72-9337-760168FCCD3C}"/>
                </a:ext>
              </a:extLst>
            </p:cNvPr>
            <p:cNvSpPr/>
            <p:nvPr/>
          </p:nvSpPr>
          <p:spPr>
            <a:xfrm>
              <a:off x="5035550" y="4146549"/>
              <a:ext cx="999218" cy="124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18897" y="22"/>
                  </a:moveTo>
                  <a:cubicBezTo>
                    <a:pt x="19089" y="22"/>
                    <a:pt x="19253" y="66"/>
                    <a:pt x="19445" y="132"/>
                  </a:cubicBezTo>
                  <a:cubicBezTo>
                    <a:pt x="19609" y="198"/>
                    <a:pt x="19801" y="307"/>
                    <a:pt x="19938" y="417"/>
                  </a:cubicBezTo>
                  <a:cubicBezTo>
                    <a:pt x="20103" y="549"/>
                    <a:pt x="20240" y="680"/>
                    <a:pt x="20349" y="856"/>
                  </a:cubicBezTo>
                  <a:cubicBezTo>
                    <a:pt x="20459" y="1010"/>
                    <a:pt x="20569" y="1185"/>
                    <a:pt x="20624" y="1383"/>
                  </a:cubicBezTo>
                  <a:lnTo>
                    <a:pt x="21501" y="4171"/>
                  </a:lnTo>
                  <a:cubicBezTo>
                    <a:pt x="21556" y="4368"/>
                    <a:pt x="21583" y="4544"/>
                    <a:pt x="21556" y="4698"/>
                  </a:cubicBezTo>
                  <a:cubicBezTo>
                    <a:pt x="21528" y="4851"/>
                    <a:pt x="21501" y="5005"/>
                    <a:pt x="21419" y="5137"/>
                  </a:cubicBezTo>
                  <a:cubicBezTo>
                    <a:pt x="21336" y="5268"/>
                    <a:pt x="21227" y="5356"/>
                    <a:pt x="21090" y="5422"/>
                  </a:cubicBezTo>
                  <a:cubicBezTo>
                    <a:pt x="20953" y="5488"/>
                    <a:pt x="20788" y="5532"/>
                    <a:pt x="20624" y="5532"/>
                  </a:cubicBezTo>
                  <a:lnTo>
                    <a:pt x="11907" y="5598"/>
                  </a:lnTo>
                  <a:cubicBezTo>
                    <a:pt x="12126" y="6278"/>
                    <a:pt x="12181" y="6937"/>
                    <a:pt x="12126" y="7551"/>
                  </a:cubicBezTo>
                  <a:cubicBezTo>
                    <a:pt x="12071" y="8144"/>
                    <a:pt x="11879" y="8693"/>
                    <a:pt x="11578" y="9154"/>
                  </a:cubicBezTo>
                  <a:cubicBezTo>
                    <a:pt x="11276" y="9615"/>
                    <a:pt x="10865" y="9988"/>
                    <a:pt x="10344" y="10251"/>
                  </a:cubicBezTo>
                  <a:cubicBezTo>
                    <a:pt x="9824" y="10515"/>
                    <a:pt x="9221" y="10668"/>
                    <a:pt x="8535" y="10690"/>
                  </a:cubicBezTo>
                  <a:lnTo>
                    <a:pt x="11359" y="19998"/>
                  </a:lnTo>
                  <a:cubicBezTo>
                    <a:pt x="11413" y="20195"/>
                    <a:pt x="11441" y="20393"/>
                    <a:pt x="11413" y="20568"/>
                  </a:cubicBezTo>
                  <a:cubicBezTo>
                    <a:pt x="11386" y="20744"/>
                    <a:pt x="11331" y="20898"/>
                    <a:pt x="11249" y="21029"/>
                  </a:cubicBezTo>
                  <a:cubicBezTo>
                    <a:pt x="11167" y="21161"/>
                    <a:pt x="11057" y="21271"/>
                    <a:pt x="10893" y="21359"/>
                  </a:cubicBezTo>
                  <a:cubicBezTo>
                    <a:pt x="10756" y="21446"/>
                    <a:pt x="10591" y="21490"/>
                    <a:pt x="10399" y="21490"/>
                  </a:cubicBezTo>
                  <a:lnTo>
                    <a:pt x="7521" y="21600"/>
                  </a:lnTo>
                  <a:cubicBezTo>
                    <a:pt x="7329" y="21600"/>
                    <a:pt x="7137" y="21578"/>
                    <a:pt x="6945" y="21512"/>
                  </a:cubicBezTo>
                  <a:cubicBezTo>
                    <a:pt x="6754" y="21446"/>
                    <a:pt x="6562" y="21337"/>
                    <a:pt x="6397" y="21227"/>
                  </a:cubicBezTo>
                  <a:cubicBezTo>
                    <a:pt x="6233" y="21095"/>
                    <a:pt x="6068" y="20941"/>
                    <a:pt x="5959" y="20788"/>
                  </a:cubicBezTo>
                  <a:cubicBezTo>
                    <a:pt x="5849" y="20612"/>
                    <a:pt x="5739" y="20437"/>
                    <a:pt x="5685" y="20239"/>
                  </a:cubicBezTo>
                  <a:lnTo>
                    <a:pt x="1354" y="5707"/>
                  </a:lnTo>
                  <a:lnTo>
                    <a:pt x="65" y="1405"/>
                  </a:lnTo>
                  <a:cubicBezTo>
                    <a:pt x="10" y="1207"/>
                    <a:pt x="-17" y="1032"/>
                    <a:pt x="10" y="856"/>
                  </a:cubicBezTo>
                  <a:cubicBezTo>
                    <a:pt x="38" y="680"/>
                    <a:pt x="93" y="549"/>
                    <a:pt x="175" y="417"/>
                  </a:cubicBezTo>
                  <a:cubicBezTo>
                    <a:pt x="257" y="285"/>
                    <a:pt x="394" y="198"/>
                    <a:pt x="531" y="110"/>
                  </a:cubicBezTo>
                  <a:cubicBezTo>
                    <a:pt x="668" y="44"/>
                    <a:pt x="860" y="0"/>
                    <a:pt x="1052" y="0"/>
                  </a:cubicBezTo>
                  <a:lnTo>
                    <a:pt x="5301" y="22"/>
                  </a:lnTo>
                  <a:lnTo>
                    <a:pt x="18897" y="2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F733203B-6B29-4621-9FE4-8EDB50D1B5B1}"/>
                </a:ext>
              </a:extLst>
            </p:cNvPr>
            <p:cNvSpPr/>
            <p:nvPr/>
          </p:nvSpPr>
          <p:spPr>
            <a:xfrm>
              <a:off x="3841750" y="2851149"/>
              <a:ext cx="1084643" cy="122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4820" y="134"/>
                  </a:moveTo>
                  <a:cubicBezTo>
                    <a:pt x="14997" y="134"/>
                    <a:pt x="15174" y="202"/>
                    <a:pt x="15351" y="269"/>
                  </a:cubicBezTo>
                  <a:cubicBezTo>
                    <a:pt x="15528" y="336"/>
                    <a:pt x="15705" y="448"/>
                    <a:pt x="15856" y="583"/>
                  </a:cubicBezTo>
                  <a:cubicBezTo>
                    <a:pt x="16008" y="717"/>
                    <a:pt x="16134" y="874"/>
                    <a:pt x="16260" y="1031"/>
                  </a:cubicBezTo>
                  <a:cubicBezTo>
                    <a:pt x="16362" y="1210"/>
                    <a:pt x="16463" y="1389"/>
                    <a:pt x="16513" y="1568"/>
                  </a:cubicBezTo>
                  <a:lnTo>
                    <a:pt x="20353" y="15819"/>
                  </a:lnTo>
                  <a:lnTo>
                    <a:pt x="21515" y="20166"/>
                  </a:lnTo>
                  <a:cubicBezTo>
                    <a:pt x="21566" y="20368"/>
                    <a:pt x="21591" y="20547"/>
                    <a:pt x="21566" y="20726"/>
                  </a:cubicBezTo>
                  <a:cubicBezTo>
                    <a:pt x="21540" y="20905"/>
                    <a:pt x="21490" y="21040"/>
                    <a:pt x="21414" y="21174"/>
                  </a:cubicBezTo>
                  <a:cubicBezTo>
                    <a:pt x="21338" y="21309"/>
                    <a:pt x="21212" y="21398"/>
                    <a:pt x="21086" y="21488"/>
                  </a:cubicBezTo>
                  <a:cubicBezTo>
                    <a:pt x="20959" y="21555"/>
                    <a:pt x="20783" y="21600"/>
                    <a:pt x="20606" y="21600"/>
                  </a:cubicBezTo>
                  <a:lnTo>
                    <a:pt x="16564" y="21578"/>
                  </a:lnTo>
                  <a:lnTo>
                    <a:pt x="2618" y="21466"/>
                  </a:lnTo>
                  <a:cubicBezTo>
                    <a:pt x="2416" y="21466"/>
                    <a:pt x="2214" y="21421"/>
                    <a:pt x="2037" y="21354"/>
                  </a:cubicBezTo>
                  <a:cubicBezTo>
                    <a:pt x="1860" y="21286"/>
                    <a:pt x="1658" y="21174"/>
                    <a:pt x="1507" y="21040"/>
                  </a:cubicBezTo>
                  <a:cubicBezTo>
                    <a:pt x="1355" y="20905"/>
                    <a:pt x="1204" y="20749"/>
                    <a:pt x="1077" y="20569"/>
                  </a:cubicBezTo>
                  <a:cubicBezTo>
                    <a:pt x="951" y="20390"/>
                    <a:pt x="875" y="20188"/>
                    <a:pt x="825" y="19987"/>
                  </a:cubicBezTo>
                  <a:lnTo>
                    <a:pt x="42" y="16917"/>
                  </a:lnTo>
                  <a:cubicBezTo>
                    <a:pt x="-9" y="16715"/>
                    <a:pt x="-9" y="16514"/>
                    <a:pt x="16" y="16334"/>
                  </a:cubicBezTo>
                  <a:cubicBezTo>
                    <a:pt x="42" y="16155"/>
                    <a:pt x="117" y="15998"/>
                    <a:pt x="193" y="15864"/>
                  </a:cubicBezTo>
                  <a:cubicBezTo>
                    <a:pt x="294" y="15729"/>
                    <a:pt x="420" y="15617"/>
                    <a:pt x="572" y="15550"/>
                  </a:cubicBezTo>
                  <a:cubicBezTo>
                    <a:pt x="724" y="15483"/>
                    <a:pt x="900" y="15438"/>
                    <a:pt x="1103" y="15438"/>
                  </a:cubicBezTo>
                  <a:lnTo>
                    <a:pt x="10172" y="15617"/>
                  </a:lnTo>
                  <a:cubicBezTo>
                    <a:pt x="9995" y="14900"/>
                    <a:pt x="9945" y="14206"/>
                    <a:pt x="10020" y="13601"/>
                  </a:cubicBezTo>
                  <a:cubicBezTo>
                    <a:pt x="10096" y="12996"/>
                    <a:pt x="10324" y="12436"/>
                    <a:pt x="10627" y="11988"/>
                  </a:cubicBezTo>
                  <a:cubicBezTo>
                    <a:pt x="10955" y="11539"/>
                    <a:pt x="11359" y="11159"/>
                    <a:pt x="11890" y="10934"/>
                  </a:cubicBezTo>
                  <a:cubicBezTo>
                    <a:pt x="12395" y="10688"/>
                    <a:pt x="13002" y="10576"/>
                    <a:pt x="13658" y="10576"/>
                  </a:cubicBezTo>
                  <a:lnTo>
                    <a:pt x="11208" y="1322"/>
                  </a:lnTo>
                  <a:cubicBezTo>
                    <a:pt x="11157" y="1120"/>
                    <a:pt x="11157" y="941"/>
                    <a:pt x="11157" y="784"/>
                  </a:cubicBezTo>
                  <a:cubicBezTo>
                    <a:pt x="11183" y="627"/>
                    <a:pt x="11233" y="471"/>
                    <a:pt x="11334" y="359"/>
                  </a:cubicBezTo>
                  <a:cubicBezTo>
                    <a:pt x="11410" y="246"/>
                    <a:pt x="11536" y="134"/>
                    <a:pt x="11688" y="90"/>
                  </a:cubicBezTo>
                  <a:cubicBezTo>
                    <a:pt x="11839" y="22"/>
                    <a:pt x="11991" y="0"/>
                    <a:pt x="12168" y="0"/>
                  </a:cubicBezTo>
                  <a:lnTo>
                    <a:pt x="14820" y="13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289433D3-8675-4634-9F2D-EEE692006F36}"/>
                </a:ext>
              </a:extLst>
            </p:cNvPr>
            <p:cNvSpPr/>
            <p:nvPr/>
          </p:nvSpPr>
          <p:spPr>
            <a:xfrm>
              <a:off x="3930649" y="4133850"/>
              <a:ext cx="1306894" cy="127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5826" y="43"/>
                  </a:moveTo>
                  <a:cubicBezTo>
                    <a:pt x="15973" y="43"/>
                    <a:pt x="16120" y="86"/>
                    <a:pt x="16266" y="151"/>
                  </a:cubicBezTo>
                  <a:cubicBezTo>
                    <a:pt x="16413" y="216"/>
                    <a:pt x="16560" y="324"/>
                    <a:pt x="16686" y="453"/>
                  </a:cubicBezTo>
                  <a:cubicBezTo>
                    <a:pt x="16812" y="583"/>
                    <a:pt x="16916" y="734"/>
                    <a:pt x="17021" y="885"/>
                  </a:cubicBezTo>
                  <a:cubicBezTo>
                    <a:pt x="17105" y="1057"/>
                    <a:pt x="17189" y="1230"/>
                    <a:pt x="17231" y="1424"/>
                  </a:cubicBezTo>
                  <a:lnTo>
                    <a:pt x="18217" y="5675"/>
                  </a:lnTo>
                  <a:lnTo>
                    <a:pt x="21530" y="20003"/>
                  </a:lnTo>
                  <a:cubicBezTo>
                    <a:pt x="21572" y="20197"/>
                    <a:pt x="21593" y="20392"/>
                    <a:pt x="21572" y="20564"/>
                  </a:cubicBezTo>
                  <a:cubicBezTo>
                    <a:pt x="21551" y="20737"/>
                    <a:pt x="21509" y="20888"/>
                    <a:pt x="21446" y="21039"/>
                  </a:cubicBezTo>
                  <a:cubicBezTo>
                    <a:pt x="21383" y="21168"/>
                    <a:pt x="21278" y="21276"/>
                    <a:pt x="21174" y="21363"/>
                  </a:cubicBezTo>
                  <a:cubicBezTo>
                    <a:pt x="21069" y="21449"/>
                    <a:pt x="20922" y="21492"/>
                    <a:pt x="20775" y="21492"/>
                  </a:cubicBezTo>
                  <a:lnTo>
                    <a:pt x="18510" y="21600"/>
                  </a:lnTo>
                  <a:cubicBezTo>
                    <a:pt x="18363" y="21600"/>
                    <a:pt x="18196" y="21578"/>
                    <a:pt x="18049" y="21514"/>
                  </a:cubicBezTo>
                  <a:cubicBezTo>
                    <a:pt x="17902" y="21449"/>
                    <a:pt x="17755" y="21341"/>
                    <a:pt x="17630" y="21212"/>
                  </a:cubicBezTo>
                  <a:cubicBezTo>
                    <a:pt x="17504" y="21082"/>
                    <a:pt x="17378" y="20931"/>
                    <a:pt x="17294" y="20758"/>
                  </a:cubicBezTo>
                  <a:cubicBezTo>
                    <a:pt x="17189" y="20586"/>
                    <a:pt x="17126" y="20392"/>
                    <a:pt x="17084" y="20197"/>
                  </a:cubicBezTo>
                  <a:lnTo>
                    <a:pt x="14924" y="10832"/>
                  </a:lnTo>
                  <a:cubicBezTo>
                    <a:pt x="14379" y="10854"/>
                    <a:pt x="13813" y="10703"/>
                    <a:pt x="13268" y="10466"/>
                  </a:cubicBezTo>
                  <a:cubicBezTo>
                    <a:pt x="12722" y="10207"/>
                    <a:pt x="12198" y="9840"/>
                    <a:pt x="11737" y="9387"/>
                  </a:cubicBezTo>
                  <a:cubicBezTo>
                    <a:pt x="11254" y="8933"/>
                    <a:pt x="10835" y="8372"/>
                    <a:pt x="10499" y="7768"/>
                  </a:cubicBezTo>
                  <a:cubicBezTo>
                    <a:pt x="10164" y="7164"/>
                    <a:pt x="9891" y="6474"/>
                    <a:pt x="9723" y="5761"/>
                  </a:cubicBezTo>
                  <a:lnTo>
                    <a:pt x="2174" y="5826"/>
                  </a:lnTo>
                  <a:cubicBezTo>
                    <a:pt x="2006" y="5826"/>
                    <a:pt x="1838" y="5783"/>
                    <a:pt x="1692" y="5718"/>
                  </a:cubicBezTo>
                  <a:cubicBezTo>
                    <a:pt x="1545" y="5654"/>
                    <a:pt x="1377" y="5546"/>
                    <a:pt x="1251" y="5416"/>
                  </a:cubicBezTo>
                  <a:cubicBezTo>
                    <a:pt x="1125" y="5287"/>
                    <a:pt x="1000" y="5136"/>
                    <a:pt x="895" y="4963"/>
                  </a:cubicBezTo>
                  <a:cubicBezTo>
                    <a:pt x="790" y="4790"/>
                    <a:pt x="727" y="4596"/>
                    <a:pt x="685" y="4402"/>
                  </a:cubicBezTo>
                  <a:lnTo>
                    <a:pt x="35" y="1424"/>
                  </a:lnTo>
                  <a:cubicBezTo>
                    <a:pt x="-7" y="1230"/>
                    <a:pt x="-7" y="1036"/>
                    <a:pt x="14" y="863"/>
                  </a:cubicBezTo>
                  <a:cubicBezTo>
                    <a:pt x="35" y="691"/>
                    <a:pt x="98" y="539"/>
                    <a:pt x="161" y="410"/>
                  </a:cubicBezTo>
                  <a:cubicBezTo>
                    <a:pt x="245" y="281"/>
                    <a:pt x="350" y="173"/>
                    <a:pt x="475" y="108"/>
                  </a:cubicBezTo>
                  <a:cubicBezTo>
                    <a:pt x="601" y="43"/>
                    <a:pt x="748" y="0"/>
                    <a:pt x="916" y="0"/>
                  </a:cubicBezTo>
                  <a:lnTo>
                    <a:pt x="12492" y="65"/>
                  </a:lnTo>
                  <a:lnTo>
                    <a:pt x="15826" y="4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EB0345B-7738-4E21-B4C7-660EC4E6BBC2}"/>
                </a:ext>
              </a:extLst>
            </p:cNvPr>
            <p:cNvSpPr/>
            <p:nvPr/>
          </p:nvSpPr>
          <p:spPr>
            <a:xfrm>
              <a:off x="4489450" y="3575049"/>
              <a:ext cx="228600" cy="38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0"/>
                  </a:moveTo>
                  <a:lnTo>
                    <a:pt x="21600" y="21529"/>
                  </a:lnTo>
                  <a:lnTo>
                    <a:pt x="10560" y="21600"/>
                  </a:lnTo>
                  <a:lnTo>
                    <a:pt x="4800" y="6918"/>
                  </a:lnTo>
                  <a:cubicBezTo>
                    <a:pt x="4440" y="6918"/>
                    <a:pt x="4200" y="6847"/>
                    <a:pt x="3840" y="6847"/>
                  </a:cubicBezTo>
                  <a:cubicBezTo>
                    <a:pt x="3480" y="6847"/>
                    <a:pt x="3240" y="6777"/>
                    <a:pt x="3000" y="6777"/>
                  </a:cubicBezTo>
                  <a:cubicBezTo>
                    <a:pt x="2760" y="6777"/>
                    <a:pt x="2520" y="6706"/>
                    <a:pt x="2280" y="6706"/>
                  </a:cubicBezTo>
                  <a:cubicBezTo>
                    <a:pt x="2040" y="6706"/>
                    <a:pt x="1920" y="6635"/>
                    <a:pt x="1800" y="6635"/>
                  </a:cubicBezTo>
                  <a:lnTo>
                    <a:pt x="0" y="1977"/>
                  </a:lnTo>
                  <a:cubicBezTo>
                    <a:pt x="600" y="1977"/>
                    <a:pt x="1200" y="1835"/>
                    <a:pt x="1800" y="1765"/>
                  </a:cubicBezTo>
                  <a:cubicBezTo>
                    <a:pt x="2280" y="1624"/>
                    <a:pt x="2760" y="1482"/>
                    <a:pt x="3240" y="1341"/>
                  </a:cubicBezTo>
                  <a:cubicBezTo>
                    <a:pt x="3600" y="1130"/>
                    <a:pt x="3960" y="988"/>
                    <a:pt x="4320" y="777"/>
                  </a:cubicBezTo>
                  <a:cubicBezTo>
                    <a:pt x="4560" y="565"/>
                    <a:pt x="4800" y="353"/>
                    <a:pt x="5040" y="141"/>
                  </a:cubicBezTo>
                  <a:lnTo>
                    <a:pt x="12960" y="0"/>
                  </a:ln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3E12591-A9B6-4B3C-8773-9EFFAA9FD905}"/>
                </a:ext>
              </a:extLst>
            </p:cNvPr>
            <p:cNvSpPr/>
            <p:nvPr/>
          </p:nvSpPr>
          <p:spPr>
            <a:xfrm>
              <a:off x="5035549" y="3562350"/>
              <a:ext cx="310340" cy="3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6909" y="0"/>
                  </a:moveTo>
                  <a:cubicBezTo>
                    <a:pt x="8320" y="0"/>
                    <a:pt x="9642" y="206"/>
                    <a:pt x="10788" y="550"/>
                  </a:cubicBezTo>
                  <a:cubicBezTo>
                    <a:pt x="11934" y="894"/>
                    <a:pt x="12992" y="1376"/>
                    <a:pt x="13874" y="1926"/>
                  </a:cubicBezTo>
                  <a:cubicBezTo>
                    <a:pt x="14755" y="2545"/>
                    <a:pt x="15461" y="3233"/>
                    <a:pt x="16078" y="3990"/>
                  </a:cubicBezTo>
                  <a:cubicBezTo>
                    <a:pt x="16695" y="4815"/>
                    <a:pt x="17136" y="5641"/>
                    <a:pt x="17400" y="6604"/>
                  </a:cubicBezTo>
                  <a:cubicBezTo>
                    <a:pt x="17577" y="7223"/>
                    <a:pt x="17753" y="7842"/>
                    <a:pt x="17753" y="8392"/>
                  </a:cubicBezTo>
                  <a:cubicBezTo>
                    <a:pt x="17753" y="8943"/>
                    <a:pt x="17753" y="9424"/>
                    <a:pt x="17577" y="9975"/>
                  </a:cubicBezTo>
                  <a:cubicBezTo>
                    <a:pt x="17400" y="10525"/>
                    <a:pt x="17136" y="11006"/>
                    <a:pt x="16695" y="11557"/>
                  </a:cubicBezTo>
                  <a:cubicBezTo>
                    <a:pt x="16254" y="12107"/>
                    <a:pt x="15637" y="12657"/>
                    <a:pt x="14932" y="13345"/>
                  </a:cubicBezTo>
                  <a:cubicBezTo>
                    <a:pt x="14579" y="13620"/>
                    <a:pt x="14315" y="13896"/>
                    <a:pt x="14050" y="14171"/>
                  </a:cubicBezTo>
                  <a:cubicBezTo>
                    <a:pt x="13786" y="14446"/>
                    <a:pt x="13521" y="14652"/>
                    <a:pt x="13345" y="14927"/>
                  </a:cubicBezTo>
                  <a:cubicBezTo>
                    <a:pt x="13169" y="15134"/>
                    <a:pt x="12992" y="15340"/>
                    <a:pt x="12904" y="15546"/>
                  </a:cubicBezTo>
                  <a:cubicBezTo>
                    <a:pt x="12816" y="15753"/>
                    <a:pt x="12728" y="15959"/>
                    <a:pt x="12640" y="16097"/>
                  </a:cubicBezTo>
                  <a:lnTo>
                    <a:pt x="20839" y="16097"/>
                  </a:lnTo>
                  <a:lnTo>
                    <a:pt x="21544" y="21462"/>
                  </a:lnTo>
                  <a:lnTo>
                    <a:pt x="4705" y="21600"/>
                  </a:lnTo>
                  <a:lnTo>
                    <a:pt x="4617" y="21256"/>
                  </a:lnTo>
                  <a:cubicBezTo>
                    <a:pt x="4176" y="19811"/>
                    <a:pt x="4000" y="18573"/>
                    <a:pt x="4000" y="17473"/>
                  </a:cubicBezTo>
                  <a:cubicBezTo>
                    <a:pt x="4000" y="16372"/>
                    <a:pt x="4176" y="15478"/>
                    <a:pt x="4440" y="14652"/>
                  </a:cubicBezTo>
                  <a:cubicBezTo>
                    <a:pt x="4705" y="13827"/>
                    <a:pt x="5146" y="13139"/>
                    <a:pt x="5586" y="12589"/>
                  </a:cubicBezTo>
                  <a:cubicBezTo>
                    <a:pt x="6027" y="11969"/>
                    <a:pt x="6556" y="11419"/>
                    <a:pt x="7085" y="10938"/>
                  </a:cubicBezTo>
                  <a:cubicBezTo>
                    <a:pt x="7614" y="10456"/>
                    <a:pt x="8055" y="9974"/>
                    <a:pt x="8408" y="9562"/>
                  </a:cubicBezTo>
                  <a:cubicBezTo>
                    <a:pt x="8760" y="9149"/>
                    <a:pt x="9025" y="8805"/>
                    <a:pt x="9289" y="8461"/>
                  </a:cubicBezTo>
                  <a:cubicBezTo>
                    <a:pt x="9466" y="8117"/>
                    <a:pt x="9642" y="7773"/>
                    <a:pt x="9642" y="7429"/>
                  </a:cubicBezTo>
                  <a:cubicBezTo>
                    <a:pt x="9730" y="7085"/>
                    <a:pt x="9642" y="6741"/>
                    <a:pt x="9554" y="6329"/>
                  </a:cubicBezTo>
                  <a:cubicBezTo>
                    <a:pt x="9466" y="6053"/>
                    <a:pt x="9377" y="5847"/>
                    <a:pt x="9289" y="5641"/>
                  </a:cubicBezTo>
                  <a:cubicBezTo>
                    <a:pt x="9201" y="5434"/>
                    <a:pt x="9113" y="5228"/>
                    <a:pt x="9025" y="5090"/>
                  </a:cubicBezTo>
                  <a:cubicBezTo>
                    <a:pt x="8937" y="4953"/>
                    <a:pt x="8760" y="4815"/>
                    <a:pt x="8584" y="4746"/>
                  </a:cubicBezTo>
                  <a:cubicBezTo>
                    <a:pt x="8408" y="4678"/>
                    <a:pt x="8231" y="4609"/>
                    <a:pt x="7967" y="4609"/>
                  </a:cubicBezTo>
                  <a:cubicBezTo>
                    <a:pt x="7702" y="4609"/>
                    <a:pt x="7526" y="4678"/>
                    <a:pt x="7438" y="4815"/>
                  </a:cubicBezTo>
                  <a:cubicBezTo>
                    <a:pt x="7350" y="4953"/>
                    <a:pt x="7262" y="5090"/>
                    <a:pt x="7173" y="5366"/>
                  </a:cubicBezTo>
                  <a:cubicBezTo>
                    <a:pt x="7085" y="5641"/>
                    <a:pt x="7173" y="5916"/>
                    <a:pt x="7262" y="6329"/>
                  </a:cubicBezTo>
                  <a:cubicBezTo>
                    <a:pt x="7350" y="6741"/>
                    <a:pt x="7438" y="7223"/>
                    <a:pt x="7614" y="7773"/>
                  </a:cubicBezTo>
                  <a:lnTo>
                    <a:pt x="385" y="7773"/>
                  </a:lnTo>
                  <a:cubicBezTo>
                    <a:pt x="208" y="7154"/>
                    <a:pt x="32" y="6329"/>
                    <a:pt x="32" y="5503"/>
                  </a:cubicBezTo>
                  <a:cubicBezTo>
                    <a:pt x="-56" y="4678"/>
                    <a:pt x="32" y="3783"/>
                    <a:pt x="385" y="2958"/>
                  </a:cubicBezTo>
                  <a:cubicBezTo>
                    <a:pt x="737" y="2132"/>
                    <a:pt x="1355" y="1376"/>
                    <a:pt x="2501" y="894"/>
                  </a:cubicBezTo>
                  <a:cubicBezTo>
                    <a:pt x="3294" y="344"/>
                    <a:pt x="4793" y="0"/>
                    <a:pt x="690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61337DB-DBDB-4A8D-AA02-05D61A6D9308}"/>
                </a:ext>
              </a:extLst>
            </p:cNvPr>
            <p:cNvSpPr/>
            <p:nvPr/>
          </p:nvSpPr>
          <p:spPr>
            <a:xfrm>
              <a:off x="4629150" y="4222749"/>
              <a:ext cx="309109" cy="40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7559" y="0"/>
                  </a:moveTo>
                  <a:cubicBezTo>
                    <a:pt x="8798" y="0"/>
                    <a:pt x="10038" y="135"/>
                    <a:pt x="11100" y="339"/>
                  </a:cubicBezTo>
                  <a:cubicBezTo>
                    <a:pt x="12251" y="542"/>
                    <a:pt x="13225" y="948"/>
                    <a:pt x="14110" y="1422"/>
                  </a:cubicBezTo>
                  <a:cubicBezTo>
                    <a:pt x="14995" y="1896"/>
                    <a:pt x="15792" y="2505"/>
                    <a:pt x="16500" y="3250"/>
                  </a:cubicBezTo>
                  <a:cubicBezTo>
                    <a:pt x="17120" y="3995"/>
                    <a:pt x="17651" y="4875"/>
                    <a:pt x="17917" y="5891"/>
                  </a:cubicBezTo>
                  <a:cubicBezTo>
                    <a:pt x="18094" y="6500"/>
                    <a:pt x="18182" y="7042"/>
                    <a:pt x="18094" y="7516"/>
                  </a:cubicBezTo>
                  <a:cubicBezTo>
                    <a:pt x="18005" y="7990"/>
                    <a:pt x="17917" y="8396"/>
                    <a:pt x="17651" y="8735"/>
                  </a:cubicBezTo>
                  <a:cubicBezTo>
                    <a:pt x="17385" y="9073"/>
                    <a:pt x="17120" y="9344"/>
                    <a:pt x="16854" y="9547"/>
                  </a:cubicBezTo>
                  <a:cubicBezTo>
                    <a:pt x="16500" y="9750"/>
                    <a:pt x="16146" y="9886"/>
                    <a:pt x="15880" y="10021"/>
                  </a:cubicBezTo>
                  <a:lnTo>
                    <a:pt x="15880" y="10089"/>
                  </a:lnTo>
                  <a:cubicBezTo>
                    <a:pt x="16235" y="10224"/>
                    <a:pt x="16766" y="10360"/>
                    <a:pt x="17208" y="10563"/>
                  </a:cubicBezTo>
                  <a:cubicBezTo>
                    <a:pt x="17739" y="10766"/>
                    <a:pt x="18271" y="11037"/>
                    <a:pt x="18713" y="11443"/>
                  </a:cubicBezTo>
                  <a:cubicBezTo>
                    <a:pt x="19244" y="11850"/>
                    <a:pt x="19687" y="12324"/>
                    <a:pt x="20130" y="12865"/>
                  </a:cubicBezTo>
                  <a:cubicBezTo>
                    <a:pt x="20572" y="13475"/>
                    <a:pt x="20926" y="14152"/>
                    <a:pt x="21192" y="15032"/>
                  </a:cubicBezTo>
                  <a:cubicBezTo>
                    <a:pt x="21457" y="15912"/>
                    <a:pt x="21546" y="16792"/>
                    <a:pt x="21546" y="17537"/>
                  </a:cubicBezTo>
                  <a:cubicBezTo>
                    <a:pt x="21457" y="18350"/>
                    <a:pt x="21192" y="19027"/>
                    <a:pt x="20661" y="19636"/>
                  </a:cubicBezTo>
                  <a:cubicBezTo>
                    <a:pt x="20130" y="20246"/>
                    <a:pt x="19333" y="20720"/>
                    <a:pt x="18271" y="21058"/>
                  </a:cubicBezTo>
                  <a:cubicBezTo>
                    <a:pt x="17208" y="21397"/>
                    <a:pt x="15792" y="21600"/>
                    <a:pt x="14021" y="21600"/>
                  </a:cubicBezTo>
                  <a:cubicBezTo>
                    <a:pt x="12074" y="21600"/>
                    <a:pt x="10480" y="21397"/>
                    <a:pt x="9153" y="20991"/>
                  </a:cubicBezTo>
                  <a:cubicBezTo>
                    <a:pt x="7825" y="20584"/>
                    <a:pt x="6762" y="20043"/>
                    <a:pt x="5877" y="19433"/>
                  </a:cubicBezTo>
                  <a:cubicBezTo>
                    <a:pt x="4992" y="18756"/>
                    <a:pt x="4284" y="18079"/>
                    <a:pt x="3753" y="17266"/>
                  </a:cubicBezTo>
                  <a:cubicBezTo>
                    <a:pt x="3221" y="16522"/>
                    <a:pt x="2867" y="15709"/>
                    <a:pt x="2513" y="15032"/>
                  </a:cubicBezTo>
                  <a:lnTo>
                    <a:pt x="10392" y="15032"/>
                  </a:lnTo>
                  <a:cubicBezTo>
                    <a:pt x="10480" y="15371"/>
                    <a:pt x="10657" y="15709"/>
                    <a:pt x="10746" y="15980"/>
                  </a:cubicBezTo>
                  <a:cubicBezTo>
                    <a:pt x="10835" y="16251"/>
                    <a:pt x="11012" y="16522"/>
                    <a:pt x="11189" y="16725"/>
                  </a:cubicBezTo>
                  <a:cubicBezTo>
                    <a:pt x="11366" y="16928"/>
                    <a:pt x="11543" y="17131"/>
                    <a:pt x="11720" y="17199"/>
                  </a:cubicBezTo>
                  <a:cubicBezTo>
                    <a:pt x="11897" y="17334"/>
                    <a:pt x="12162" y="17402"/>
                    <a:pt x="12428" y="17402"/>
                  </a:cubicBezTo>
                  <a:cubicBezTo>
                    <a:pt x="12694" y="17402"/>
                    <a:pt x="12782" y="17334"/>
                    <a:pt x="12959" y="17199"/>
                  </a:cubicBezTo>
                  <a:cubicBezTo>
                    <a:pt x="13048" y="17063"/>
                    <a:pt x="13136" y="16928"/>
                    <a:pt x="13136" y="16725"/>
                  </a:cubicBezTo>
                  <a:cubicBezTo>
                    <a:pt x="13136" y="16522"/>
                    <a:pt x="13136" y="16251"/>
                    <a:pt x="13048" y="15980"/>
                  </a:cubicBezTo>
                  <a:cubicBezTo>
                    <a:pt x="12959" y="15709"/>
                    <a:pt x="12871" y="15303"/>
                    <a:pt x="12782" y="14964"/>
                  </a:cubicBezTo>
                  <a:cubicBezTo>
                    <a:pt x="12605" y="14490"/>
                    <a:pt x="12516" y="14152"/>
                    <a:pt x="12339" y="13813"/>
                  </a:cubicBezTo>
                  <a:cubicBezTo>
                    <a:pt x="12162" y="13475"/>
                    <a:pt x="11985" y="13271"/>
                    <a:pt x="11808" y="13068"/>
                  </a:cubicBezTo>
                  <a:cubicBezTo>
                    <a:pt x="11543" y="12865"/>
                    <a:pt x="11366" y="12730"/>
                    <a:pt x="11012" y="12662"/>
                  </a:cubicBezTo>
                  <a:cubicBezTo>
                    <a:pt x="10657" y="12594"/>
                    <a:pt x="10303" y="12527"/>
                    <a:pt x="9861" y="12527"/>
                  </a:cubicBezTo>
                  <a:lnTo>
                    <a:pt x="7913" y="12527"/>
                  </a:lnTo>
                  <a:lnTo>
                    <a:pt x="6585" y="8193"/>
                  </a:lnTo>
                  <a:lnTo>
                    <a:pt x="8533" y="8193"/>
                  </a:lnTo>
                  <a:cubicBezTo>
                    <a:pt x="8887" y="8193"/>
                    <a:pt x="9241" y="8125"/>
                    <a:pt x="9418" y="8058"/>
                  </a:cubicBezTo>
                  <a:cubicBezTo>
                    <a:pt x="9684" y="7990"/>
                    <a:pt x="9861" y="7855"/>
                    <a:pt x="9949" y="7719"/>
                  </a:cubicBezTo>
                  <a:cubicBezTo>
                    <a:pt x="10038" y="7584"/>
                    <a:pt x="10126" y="7313"/>
                    <a:pt x="10126" y="7042"/>
                  </a:cubicBezTo>
                  <a:cubicBezTo>
                    <a:pt x="10126" y="6771"/>
                    <a:pt x="10038" y="6433"/>
                    <a:pt x="9949" y="6094"/>
                  </a:cubicBezTo>
                  <a:cubicBezTo>
                    <a:pt x="9861" y="5823"/>
                    <a:pt x="9772" y="5552"/>
                    <a:pt x="9684" y="5349"/>
                  </a:cubicBezTo>
                  <a:cubicBezTo>
                    <a:pt x="9595" y="5146"/>
                    <a:pt x="9507" y="4943"/>
                    <a:pt x="9330" y="4808"/>
                  </a:cubicBezTo>
                  <a:cubicBezTo>
                    <a:pt x="9241" y="4672"/>
                    <a:pt x="9064" y="4537"/>
                    <a:pt x="8887" y="4537"/>
                  </a:cubicBezTo>
                  <a:cubicBezTo>
                    <a:pt x="8710" y="4469"/>
                    <a:pt x="8533" y="4469"/>
                    <a:pt x="8356" y="4469"/>
                  </a:cubicBezTo>
                  <a:cubicBezTo>
                    <a:pt x="8090" y="4469"/>
                    <a:pt x="8002" y="4469"/>
                    <a:pt x="7825" y="4604"/>
                  </a:cubicBezTo>
                  <a:cubicBezTo>
                    <a:pt x="7736" y="4672"/>
                    <a:pt x="7648" y="4808"/>
                    <a:pt x="7559" y="4943"/>
                  </a:cubicBezTo>
                  <a:cubicBezTo>
                    <a:pt x="7471" y="5078"/>
                    <a:pt x="7471" y="5282"/>
                    <a:pt x="7559" y="5552"/>
                  </a:cubicBezTo>
                  <a:cubicBezTo>
                    <a:pt x="7648" y="5823"/>
                    <a:pt x="7648" y="6094"/>
                    <a:pt x="7736" y="6433"/>
                  </a:cubicBezTo>
                  <a:lnTo>
                    <a:pt x="212" y="6433"/>
                  </a:lnTo>
                  <a:cubicBezTo>
                    <a:pt x="35" y="5823"/>
                    <a:pt x="-54" y="5146"/>
                    <a:pt x="35" y="4469"/>
                  </a:cubicBezTo>
                  <a:cubicBezTo>
                    <a:pt x="123" y="3792"/>
                    <a:pt x="300" y="3047"/>
                    <a:pt x="743" y="2438"/>
                  </a:cubicBezTo>
                  <a:cubicBezTo>
                    <a:pt x="1185" y="1828"/>
                    <a:pt x="1894" y="1219"/>
                    <a:pt x="3044" y="880"/>
                  </a:cubicBezTo>
                  <a:cubicBezTo>
                    <a:pt x="4195" y="203"/>
                    <a:pt x="5700" y="0"/>
                    <a:pt x="755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31B06E3-F383-49E0-A8F9-699049FCC994}"/>
                </a:ext>
              </a:extLst>
            </p:cNvPr>
            <p:cNvSpPr/>
            <p:nvPr/>
          </p:nvSpPr>
          <p:spPr>
            <a:xfrm>
              <a:off x="5200650" y="4222749"/>
              <a:ext cx="285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4" y="11827"/>
                  </a:moveTo>
                  <a:lnTo>
                    <a:pt x="20448" y="11827"/>
                  </a:lnTo>
                  <a:lnTo>
                    <a:pt x="21600" y="17138"/>
                  </a:lnTo>
                  <a:lnTo>
                    <a:pt x="19872" y="17138"/>
                  </a:lnTo>
                  <a:lnTo>
                    <a:pt x="21216" y="21529"/>
                  </a:lnTo>
                  <a:lnTo>
                    <a:pt x="13056" y="21600"/>
                  </a:lnTo>
                  <a:lnTo>
                    <a:pt x="11712" y="17209"/>
                  </a:lnTo>
                  <a:lnTo>
                    <a:pt x="1536" y="17280"/>
                  </a:lnTo>
                  <a:lnTo>
                    <a:pt x="0" y="12464"/>
                  </a:lnTo>
                  <a:lnTo>
                    <a:pt x="2880" y="0"/>
                  </a:lnTo>
                  <a:lnTo>
                    <a:pt x="14400" y="71"/>
                  </a:lnTo>
                  <a:lnTo>
                    <a:pt x="18144" y="11827"/>
                  </a:lnTo>
                  <a:close/>
                  <a:moveTo>
                    <a:pt x="9696" y="10623"/>
                  </a:moveTo>
                  <a:cubicBezTo>
                    <a:pt x="9600" y="10269"/>
                    <a:pt x="9504" y="9844"/>
                    <a:pt x="9312" y="9419"/>
                  </a:cubicBezTo>
                  <a:cubicBezTo>
                    <a:pt x="9216" y="8923"/>
                    <a:pt x="9024" y="8428"/>
                    <a:pt x="8928" y="7932"/>
                  </a:cubicBezTo>
                  <a:cubicBezTo>
                    <a:pt x="8736" y="7436"/>
                    <a:pt x="8640" y="6940"/>
                    <a:pt x="8544" y="6445"/>
                  </a:cubicBezTo>
                  <a:cubicBezTo>
                    <a:pt x="8448" y="5949"/>
                    <a:pt x="8256" y="5524"/>
                    <a:pt x="8160" y="5170"/>
                  </a:cubicBezTo>
                  <a:cubicBezTo>
                    <a:pt x="8160" y="5595"/>
                    <a:pt x="8064" y="6091"/>
                    <a:pt x="7968" y="6657"/>
                  </a:cubicBezTo>
                  <a:cubicBezTo>
                    <a:pt x="7872" y="7224"/>
                    <a:pt x="7872" y="7790"/>
                    <a:pt x="7776" y="8428"/>
                  </a:cubicBezTo>
                  <a:cubicBezTo>
                    <a:pt x="7680" y="9065"/>
                    <a:pt x="7584" y="9632"/>
                    <a:pt x="7584" y="10269"/>
                  </a:cubicBezTo>
                  <a:cubicBezTo>
                    <a:pt x="7488" y="10835"/>
                    <a:pt x="7392" y="11402"/>
                    <a:pt x="7392" y="11898"/>
                  </a:cubicBezTo>
                  <a:lnTo>
                    <a:pt x="10176" y="11898"/>
                  </a:lnTo>
                  <a:lnTo>
                    <a:pt x="9696" y="10623"/>
                  </a:lnTo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63E65DA-1702-4D6B-A5F1-A1E9DFD983F9}"/>
              </a:ext>
            </a:extLst>
          </p:cNvPr>
          <p:cNvGrpSpPr/>
          <p:nvPr/>
        </p:nvGrpSpPr>
        <p:grpSpPr>
          <a:xfrm>
            <a:off x="6691483" y="4426799"/>
            <a:ext cx="2202816" cy="1360030"/>
            <a:chOff x="8921977" y="1312837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656760-581E-40F5-81EE-9EF49F79BD5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934FC7E-74D2-4299-AABE-547B5BDB611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A56D37-1472-482B-B490-2B9A5F062F16}"/>
              </a:ext>
            </a:extLst>
          </p:cNvPr>
          <p:cNvGrpSpPr/>
          <p:nvPr/>
        </p:nvGrpSpPr>
        <p:grpSpPr>
          <a:xfrm>
            <a:off x="249702" y="4426802"/>
            <a:ext cx="2202816" cy="1360030"/>
            <a:chOff x="332936" y="2473878"/>
            <a:chExt cx="2937088" cy="18133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36DA513-1626-4FAE-82C1-49A1837F629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4D4A6C4-9484-4C2D-9CC4-2C253A4F310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CEA438-4CC6-4A5B-AB20-CAE7C3F4B74C}"/>
              </a:ext>
            </a:extLst>
          </p:cNvPr>
          <p:cNvGrpSpPr/>
          <p:nvPr/>
        </p:nvGrpSpPr>
        <p:grpSpPr>
          <a:xfrm>
            <a:off x="6697329" y="1692384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76F77F2-D08E-4574-AF9B-0D0E60A2BD6C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4380B03-4AF1-4FF6-A06B-E994242D68E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E01BB6-CD55-4968-8613-9390622DC268}"/>
              </a:ext>
            </a:extLst>
          </p:cNvPr>
          <p:cNvGrpSpPr/>
          <p:nvPr/>
        </p:nvGrpSpPr>
        <p:grpSpPr>
          <a:xfrm>
            <a:off x="255548" y="1692387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0C25CDE-A28A-4DBE-BE4D-15404C18B7D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6808EC-B5BA-4415-96AA-03250AB7C47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87" descr="Users">
            <a:extLst>
              <a:ext uri="{FF2B5EF4-FFF2-40B4-BE49-F238E27FC236}">
                <a16:creationId xmlns:a16="http://schemas.microsoft.com/office/drawing/2014/main" id="{A99C34B5-78A9-4FF0-9440-600EEA58C5EA}"/>
              </a:ext>
            </a:extLst>
          </p:cNvPr>
          <p:cNvGrpSpPr/>
          <p:nvPr/>
        </p:nvGrpSpPr>
        <p:grpSpPr>
          <a:xfrm>
            <a:off x="8498972" y="1808894"/>
            <a:ext cx="363514" cy="226763"/>
            <a:chOff x="8498972" y="1808894"/>
            <a:chExt cx="363514" cy="226763"/>
          </a:xfrm>
          <a:solidFill>
            <a:srgbClr val="7E9445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9FA28AE-644A-432E-9DA8-2B7CBE6BFD38}"/>
                </a:ext>
              </a:extLst>
            </p:cNvPr>
            <p:cNvSpPr/>
            <p:nvPr/>
          </p:nvSpPr>
          <p:spPr>
            <a:xfrm>
              <a:off x="8537920" y="1808894"/>
              <a:ext cx="77895" cy="77895"/>
            </a:xfrm>
            <a:custGeom>
              <a:avLst/>
              <a:gdLst>
                <a:gd name="connsiteX0" fmla="*/ 77896 w 77895"/>
                <a:gd name="connsiteY0" fmla="*/ 38948 h 77895"/>
                <a:gd name="connsiteX1" fmla="*/ 38948 w 77895"/>
                <a:gd name="connsiteY1" fmla="*/ 77896 h 77895"/>
                <a:gd name="connsiteX2" fmla="*/ 0 w 77895"/>
                <a:gd name="connsiteY2" fmla="*/ 38948 h 77895"/>
                <a:gd name="connsiteX3" fmla="*/ 38948 w 77895"/>
                <a:gd name="connsiteY3" fmla="*/ 0 h 77895"/>
                <a:gd name="connsiteX4" fmla="*/ 77896 w 77895"/>
                <a:gd name="connsiteY4" fmla="*/ 38948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5" h="77895">
                  <a:moveTo>
                    <a:pt x="77896" y="38948"/>
                  </a:moveTo>
                  <a:cubicBezTo>
                    <a:pt x="77896" y="60458"/>
                    <a:pt x="60458" y="77896"/>
                    <a:pt x="38948" y="77896"/>
                  </a:cubicBezTo>
                  <a:cubicBezTo>
                    <a:pt x="17438" y="77896"/>
                    <a:pt x="0" y="60458"/>
                    <a:pt x="0" y="38948"/>
                  </a:cubicBezTo>
                  <a:cubicBezTo>
                    <a:pt x="0" y="17438"/>
                    <a:pt x="17438" y="0"/>
                    <a:pt x="38948" y="0"/>
                  </a:cubicBezTo>
                  <a:cubicBezTo>
                    <a:pt x="60458" y="0"/>
                    <a:pt x="77896" y="17438"/>
                    <a:pt x="77896" y="389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5AAB8E0-D08B-4CDE-9710-BB1E0A0F134E}"/>
                </a:ext>
              </a:extLst>
            </p:cNvPr>
            <p:cNvSpPr/>
            <p:nvPr/>
          </p:nvSpPr>
          <p:spPr>
            <a:xfrm>
              <a:off x="8745642" y="1808894"/>
              <a:ext cx="77895" cy="77895"/>
            </a:xfrm>
            <a:custGeom>
              <a:avLst/>
              <a:gdLst>
                <a:gd name="connsiteX0" fmla="*/ 77896 w 77895"/>
                <a:gd name="connsiteY0" fmla="*/ 38948 h 77895"/>
                <a:gd name="connsiteX1" fmla="*/ 38948 w 77895"/>
                <a:gd name="connsiteY1" fmla="*/ 77896 h 77895"/>
                <a:gd name="connsiteX2" fmla="*/ 0 w 77895"/>
                <a:gd name="connsiteY2" fmla="*/ 38948 h 77895"/>
                <a:gd name="connsiteX3" fmla="*/ 38948 w 77895"/>
                <a:gd name="connsiteY3" fmla="*/ 0 h 77895"/>
                <a:gd name="connsiteX4" fmla="*/ 77896 w 77895"/>
                <a:gd name="connsiteY4" fmla="*/ 38948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5" h="77895">
                  <a:moveTo>
                    <a:pt x="77896" y="38948"/>
                  </a:moveTo>
                  <a:cubicBezTo>
                    <a:pt x="77896" y="60458"/>
                    <a:pt x="60458" y="77896"/>
                    <a:pt x="38948" y="77896"/>
                  </a:cubicBezTo>
                  <a:cubicBezTo>
                    <a:pt x="17438" y="77896"/>
                    <a:pt x="0" y="60458"/>
                    <a:pt x="0" y="38948"/>
                  </a:cubicBezTo>
                  <a:cubicBezTo>
                    <a:pt x="0" y="17438"/>
                    <a:pt x="17438" y="0"/>
                    <a:pt x="38948" y="0"/>
                  </a:cubicBezTo>
                  <a:cubicBezTo>
                    <a:pt x="60458" y="0"/>
                    <a:pt x="77896" y="17438"/>
                    <a:pt x="77896" y="389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63EEFFB-A4DE-42D6-9B29-9783425FA23B}"/>
                </a:ext>
              </a:extLst>
            </p:cNvPr>
            <p:cNvSpPr/>
            <p:nvPr/>
          </p:nvSpPr>
          <p:spPr>
            <a:xfrm>
              <a:off x="8602833" y="1957762"/>
              <a:ext cx="155791" cy="77895"/>
            </a:xfrm>
            <a:custGeom>
              <a:avLst/>
              <a:gdLst>
                <a:gd name="connsiteX0" fmla="*/ 155792 w 155791"/>
                <a:gd name="connsiteY0" fmla="*/ 77896 h 77895"/>
                <a:gd name="connsiteX1" fmla="*/ 155792 w 155791"/>
                <a:gd name="connsiteY1" fmla="*/ 38948 h 77895"/>
                <a:gd name="connsiteX2" fmla="*/ 148002 w 155791"/>
                <a:gd name="connsiteY2" fmla="*/ 23369 h 77895"/>
                <a:gd name="connsiteX3" fmla="*/ 109920 w 155791"/>
                <a:gd name="connsiteY3" fmla="*/ 5193 h 77895"/>
                <a:gd name="connsiteX4" fmla="*/ 77896 w 155791"/>
                <a:gd name="connsiteY4" fmla="*/ 0 h 77895"/>
                <a:gd name="connsiteX5" fmla="*/ 45872 w 155791"/>
                <a:gd name="connsiteY5" fmla="*/ 5193 h 77895"/>
                <a:gd name="connsiteX6" fmla="*/ 7790 w 155791"/>
                <a:gd name="connsiteY6" fmla="*/ 23369 h 77895"/>
                <a:gd name="connsiteX7" fmla="*/ 0 w 155791"/>
                <a:gd name="connsiteY7" fmla="*/ 38948 h 77895"/>
                <a:gd name="connsiteX8" fmla="*/ 0 w 155791"/>
                <a:gd name="connsiteY8" fmla="*/ 77896 h 77895"/>
                <a:gd name="connsiteX9" fmla="*/ 155792 w 155791"/>
                <a:gd name="connsiteY9" fmla="*/ 77896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791" h="77895">
                  <a:moveTo>
                    <a:pt x="155792" y="77896"/>
                  </a:moveTo>
                  <a:lnTo>
                    <a:pt x="155792" y="38948"/>
                  </a:lnTo>
                  <a:cubicBezTo>
                    <a:pt x="155792" y="32889"/>
                    <a:pt x="153195" y="26831"/>
                    <a:pt x="148002" y="23369"/>
                  </a:cubicBezTo>
                  <a:cubicBezTo>
                    <a:pt x="137616" y="14714"/>
                    <a:pt x="123768" y="8655"/>
                    <a:pt x="109920" y="5193"/>
                  </a:cubicBezTo>
                  <a:cubicBezTo>
                    <a:pt x="100399" y="2597"/>
                    <a:pt x="89148" y="0"/>
                    <a:pt x="77896" y="0"/>
                  </a:cubicBezTo>
                  <a:cubicBezTo>
                    <a:pt x="67510" y="0"/>
                    <a:pt x="56258" y="1731"/>
                    <a:pt x="45872" y="5193"/>
                  </a:cubicBezTo>
                  <a:cubicBezTo>
                    <a:pt x="32024" y="8655"/>
                    <a:pt x="19041" y="15579"/>
                    <a:pt x="7790" y="23369"/>
                  </a:cubicBezTo>
                  <a:cubicBezTo>
                    <a:pt x="2597" y="27696"/>
                    <a:pt x="0" y="32889"/>
                    <a:pt x="0" y="38948"/>
                  </a:cubicBezTo>
                  <a:lnTo>
                    <a:pt x="0" y="77896"/>
                  </a:lnTo>
                  <a:lnTo>
                    <a:pt x="155792" y="7789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240FDA2-A263-42EA-A7CF-8D383FB8DB53}"/>
                </a:ext>
              </a:extLst>
            </p:cNvPr>
            <p:cNvSpPr/>
            <p:nvPr/>
          </p:nvSpPr>
          <p:spPr>
            <a:xfrm>
              <a:off x="8641781" y="1869480"/>
              <a:ext cx="77895" cy="77895"/>
            </a:xfrm>
            <a:custGeom>
              <a:avLst/>
              <a:gdLst>
                <a:gd name="connsiteX0" fmla="*/ 77896 w 77895"/>
                <a:gd name="connsiteY0" fmla="*/ 38948 h 77895"/>
                <a:gd name="connsiteX1" fmla="*/ 38948 w 77895"/>
                <a:gd name="connsiteY1" fmla="*/ 77896 h 77895"/>
                <a:gd name="connsiteX2" fmla="*/ 0 w 77895"/>
                <a:gd name="connsiteY2" fmla="*/ 38948 h 77895"/>
                <a:gd name="connsiteX3" fmla="*/ 38948 w 77895"/>
                <a:gd name="connsiteY3" fmla="*/ 0 h 77895"/>
                <a:gd name="connsiteX4" fmla="*/ 77896 w 77895"/>
                <a:gd name="connsiteY4" fmla="*/ 38948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5" h="77895">
                  <a:moveTo>
                    <a:pt x="77896" y="38948"/>
                  </a:moveTo>
                  <a:cubicBezTo>
                    <a:pt x="77896" y="60458"/>
                    <a:pt x="60458" y="77896"/>
                    <a:pt x="38948" y="77896"/>
                  </a:cubicBezTo>
                  <a:cubicBezTo>
                    <a:pt x="17438" y="77896"/>
                    <a:pt x="0" y="60458"/>
                    <a:pt x="0" y="38948"/>
                  </a:cubicBezTo>
                  <a:cubicBezTo>
                    <a:pt x="0" y="17438"/>
                    <a:pt x="17438" y="0"/>
                    <a:pt x="38948" y="0"/>
                  </a:cubicBezTo>
                  <a:cubicBezTo>
                    <a:pt x="60458" y="0"/>
                    <a:pt x="77896" y="17438"/>
                    <a:pt x="77896" y="389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B8DF81C-6A2F-45F0-8179-F7AF2F867E43}"/>
                </a:ext>
              </a:extLst>
            </p:cNvPr>
            <p:cNvSpPr/>
            <p:nvPr/>
          </p:nvSpPr>
          <p:spPr>
            <a:xfrm>
              <a:off x="8721408" y="1897176"/>
              <a:ext cx="141078" cy="77895"/>
            </a:xfrm>
            <a:custGeom>
              <a:avLst/>
              <a:gdLst>
                <a:gd name="connsiteX0" fmla="*/ 133289 w 141078"/>
                <a:gd name="connsiteY0" fmla="*/ 23369 h 77895"/>
                <a:gd name="connsiteX1" fmla="*/ 95206 w 141078"/>
                <a:gd name="connsiteY1" fmla="*/ 5193 h 77895"/>
                <a:gd name="connsiteX2" fmla="*/ 63182 w 141078"/>
                <a:gd name="connsiteY2" fmla="*/ 0 h 77895"/>
                <a:gd name="connsiteX3" fmla="*/ 31158 w 141078"/>
                <a:gd name="connsiteY3" fmla="*/ 5193 h 77895"/>
                <a:gd name="connsiteX4" fmla="*/ 15579 w 141078"/>
                <a:gd name="connsiteY4" fmla="*/ 11252 h 77895"/>
                <a:gd name="connsiteX5" fmla="*/ 15579 w 141078"/>
                <a:gd name="connsiteY5" fmla="*/ 12117 h 77895"/>
                <a:gd name="connsiteX6" fmla="*/ 0 w 141078"/>
                <a:gd name="connsiteY6" fmla="*/ 50200 h 77895"/>
                <a:gd name="connsiteX7" fmla="*/ 39813 w 141078"/>
                <a:gd name="connsiteY7" fmla="*/ 70106 h 77895"/>
                <a:gd name="connsiteX8" fmla="*/ 46738 w 141078"/>
                <a:gd name="connsiteY8" fmla="*/ 77896 h 77895"/>
                <a:gd name="connsiteX9" fmla="*/ 141078 w 141078"/>
                <a:gd name="connsiteY9" fmla="*/ 77896 h 77895"/>
                <a:gd name="connsiteX10" fmla="*/ 141078 w 141078"/>
                <a:gd name="connsiteY10" fmla="*/ 38948 h 77895"/>
                <a:gd name="connsiteX11" fmla="*/ 133289 w 141078"/>
                <a:gd name="connsiteY11" fmla="*/ 23369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078" h="77895">
                  <a:moveTo>
                    <a:pt x="133289" y="23369"/>
                  </a:moveTo>
                  <a:cubicBezTo>
                    <a:pt x="122902" y="14714"/>
                    <a:pt x="109054" y="8655"/>
                    <a:pt x="95206" y="5193"/>
                  </a:cubicBezTo>
                  <a:cubicBezTo>
                    <a:pt x="85686" y="2597"/>
                    <a:pt x="74434" y="0"/>
                    <a:pt x="63182" y="0"/>
                  </a:cubicBezTo>
                  <a:cubicBezTo>
                    <a:pt x="52796" y="0"/>
                    <a:pt x="41544" y="1731"/>
                    <a:pt x="31158" y="5193"/>
                  </a:cubicBezTo>
                  <a:cubicBezTo>
                    <a:pt x="25965" y="6924"/>
                    <a:pt x="20772" y="8655"/>
                    <a:pt x="15579" y="11252"/>
                  </a:cubicBezTo>
                  <a:lnTo>
                    <a:pt x="15579" y="12117"/>
                  </a:lnTo>
                  <a:cubicBezTo>
                    <a:pt x="15579" y="26831"/>
                    <a:pt x="9521" y="40679"/>
                    <a:pt x="0" y="50200"/>
                  </a:cubicBezTo>
                  <a:cubicBezTo>
                    <a:pt x="16445" y="55393"/>
                    <a:pt x="29427" y="62317"/>
                    <a:pt x="39813" y="70106"/>
                  </a:cubicBezTo>
                  <a:cubicBezTo>
                    <a:pt x="42410" y="72703"/>
                    <a:pt x="45007" y="74434"/>
                    <a:pt x="46738" y="77896"/>
                  </a:cubicBezTo>
                  <a:lnTo>
                    <a:pt x="141078" y="77896"/>
                  </a:lnTo>
                  <a:lnTo>
                    <a:pt x="141078" y="38948"/>
                  </a:lnTo>
                  <a:cubicBezTo>
                    <a:pt x="141078" y="32889"/>
                    <a:pt x="138482" y="26831"/>
                    <a:pt x="133289" y="2336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BA39837-ECDC-4E0A-ABD5-2962DFBCFF09}"/>
                </a:ext>
              </a:extLst>
            </p:cNvPr>
            <p:cNvSpPr/>
            <p:nvPr/>
          </p:nvSpPr>
          <p:spPr>
            <a:xfrm>
              <a:off x="8498972" y="1897176"/>
              <a:ext cx="141078" cy="77895"/>
            </a:xfrm>
            <a:custGeom>
              <a:avLst/>
              <a:gdLst>
                <a:gd name="connsiteX0" fmla="*/ 101265 w 141078"/>
                <a:gd name="connsiteY0" fmla="*/ 70106 h 77895"/>
                <a:gd name="connsiteX1" fmla="*/ 101265 w 141078"/>
                <a:gd name="connsiteY1" fmla="*/ 70106 h 77895"/>
                <a:gd name="connsiteX2" fmla="*/ 141078 w 141078"/>
                <a:gd name="connsiteY2" fmla="*/ 50200 h 77895"/>
                <a:gd name="connsiteX3" fmla="*/ 125499 w 141078"/>
                <a:gd name="connsiteY3" fmla="*/ 12117 h 77895"/>
                <a:gd name="connsiteX4" fmla="*/ 125499 w 141078"/>
                <a:gd name="connsiteY4" fmla="*/ 10386 h 77895"/>
                <a:gd name="connsiteX5" fmla="*/ 109920 w 141078"/>
                <a:gd name="connsiteY5" fmla="*/ 5193 h 77895"/>
                <a:gd name="connsiteX6" fmla="*/ 77896 w 141078"/>
                <a:gd name="connsiteY6" fmla="*/ 0 h 77895"/>
                <a:gd name="connsiteX7" fmla="*/ 45872 w 141078"/>
                <a:gd name="connsiteY7" fmla="*/ 5193 h 77895"/>
                <a:gd name="connsiteX8" fmla="*/ 7790 w 141078"/>
                <a:gd name="connsiteY8" fmla="*/ 23369 h 77895"/>
                <a:gd name="connsiteX9" fmla="*/ 0 w 141078"/>
                <a:gd name="connsiteY9" fmla="*/ 38948 h 77895"/>
                <a:gd name="connsiteX10" fmla="*/ 0 w 141078"/>
                <a:gd name="connsiteY10" fmla="*/ 77896 h 77895"/>
                <a:gd name="connsiteX11" fmla="*/ 93475 w 141078"/>
                <a:gd name="connsiteY11" fmla="*/ 77896 h 77895"/>
                <a:gd name="connsiteX12" fmla="*/ 101265 w 141078"/>
                <a:gd name="connsiteY12" fmla="*/ 70106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078" h="77895">
                  <a:moveTo>
                    <a:pt x="101265" y="70106"/>
                  </a:moveTo>
                  <a:lnTo>
                    <a:pt x="101265" y="70106"/>
                  </a:lnTo>
                  <a:cubicBezTo>
                    <a:pt x="113382" y="61451"/>
                    <a:pt x="127230" y="54527"/>
                    <a:pt x="141078" y="50200"/>
                  </a:cubicBezTo>
                  <a:cubicBezTo>
                    <a:pt x="131558" y="39813"/>
                    <a:pt x="125499" y="26831"/>
                    <a:pt x="125499" y="12117"/>
                  </a:cubicBezTo>
                  <a:cubicBezTo>
                    <a:pt x="125499" y="11252"/>
                    <a:pt x="125499" y="11252"/>
                    <a:pt x="125499" y="10386"/>
                  </a:cubicBezTo>
                  <a:cubicBezTo>
                    <a:pt x="120306" y="8655"/>
                    <a:pt x="115113" y="6059"/>
                    <a:pt x="109920" y="5193"/>
                  </a:cubicBezTo>
                  <a:cubicBezTo>
                    <a:pt x="100399" y="2597"/>
                    <a:pt x="89148" y="0"/>
                    <a:pt x="77896" y="0"/>
                  </a:cubicBezTo>
                  <a:cubicBezTo>
                    <a:pt x="67510" y="0"/>
                    <a:pt x="56258" y="1731"/>
                    <a:pt x="45872" y="5193"/>
                  </a:cubicBezTo>
                  <a:cubicBezTo>
                    <a:pt x="32024" y="9521"/>
                    <a:pt x="19041" y="15579"/>
                    <a:pt x="7790" y="23369"/>
                  </a:cubicBezTo>
                  <a:cubicBezTo>
                    <a:pt x="2597" y="26831"/>
                    <a:pt x="0" y="32889"/>
                    <a:pt x="0" y="38948"/>
                  </a:cubicBezTo>
                  <a:lnTo>
                    <a:pt x="0" y="77896"/>
                  </a:lnTo>
                  <a:lnTo>
                    <a:pt x="93475" y="77896"/>
                  </a:lnTo>
                  <a:cubicBezTo>
                    <a:pt x="96072" y="74434"/>
                    <a:pt x="97803" y="72703"/>
                    <a:pt x="101265" y="7010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88" descr="Puzzle">
            <a:extLst>
              <a:ext uri="{FF2B5EF4-FFF2-40B4-BE49-F238E27FC236}">
                <a16:creationId xmlns:a16="http://schemas.microsoft.com/office/drawing/2014/main" id="{AC79D35A-BC21-4AC8-95F0-70BAD1438F07}"/>
              </a:ext>
            </a:extLst>
          </p:cNvPr>
          <p:cNvSpPr/>
          <p:nvPr/>
        </p:nvSpPr>
        <p:spPr>
          <a:xfrm>
            <a:off x="8513473" y="4475873"/>
            <a:ext cx="346204" cy="346204"/>
          </a:xfrm>
          <a:custGeom>
            <a:avLst/>
            <a:gdLst>
              <a:gd name="connsiteX0" fmla="*/ 223734 w 346204"/>
              <a:gd name="connsiteY0" fmla="*/ 262682 h 346204"/>
              <a:gd name="connsiteX1" fmla="*/ 205126 w 346204"/>
              <a:gd name="connsiteY1" fmla="*/ 205559 h 346204"/>
              <a:gd name="connsiteX2" fmla="*/ 208155 w 346204"/>
              <a:gd name="connsiteY2" fmla="*/ 202529 h 346204"/>
              <a:gd name="connsiteX3" fmla="*/ 266144 w 346204"/>
              <a:gd name="connsiteY3" fmla="*/ 220272 h 346204"/>
              <a:gd name="connsiteX4" fmla="*/ 296870 w 346204"/>
              <a:gd name="connsiteY4" fmla="*/ 244939 h 346204"/>
              <a:gd name="connsiteX5" fmla="*/ 346204 w 346204"/>
              <a:gd name="connsiteY5" fmla="*/ 195605 h 346204"/>
              <a:gd name="connsiteX6" fmla="*/ 272636 w 346204"/>
              <a:gd name="connsiteY6" fmla="*/ 122037 h 346204"/>
              <a:gd name="connsiteX7" fmla="*/ 297303 w 346204"/>
              <a:gd name="connsiteY7" fmla="*/ 91311 h 346204"/>
              <a:gd name="connsiteX8" fmla="*/ 315046 w 346204"/>
              <a:gd name="connsiteY8" fmla="*/ 33322 h 346204"/>
              <a:gd name="connsiteX9" fmla="*/ 312017 w 346204"/>
              <a:gd name="connsiteY9" fmla="*/ 30293 h 346204"/>
              <a:gd name="connsiteX10" fmla="*/ 254893 w 346204"/>
              <a:gd name="connsiteY10" fmla="*/ 48901 h 346204"/>
              <a:gd name="connsiteX11" fmla="*/ 224167 w 346204"/>
              <a:gd name="connsiteY11" fmla="*/ 73568 h 346204"/>
              <a:gd name="connsiteX12" fmla="*/ 150599 w 346204"/>
              <a:gd name="connsiteY12" fmla="*/ 0 h 346204"/>
              <a:gd name="connsiteX13" fmla="*/ 100832 w 346204"/>
              <a:gd name="connsiteY13" fmla="*/ 49334 h 346204"/>
              <a:gd name="connsiteX14" fmla="*/ 125499 w 346204"/>
              <a:gd name="connsiteY14" fmla="*/ 80060 h 346204"/>
              <a:gd name="connsiteX15" fmla="*/ 144107 w 346204"/>
              <a:gd name="connsiteY15" fmla="*/ 137183 h 346204"/>
              <a:gd name="connsiteX16" fmla="*/ 141078 w 346204"/>
              <a:gd name="connsiteY16" fmla="*/ 140213 h 346204"/>
              <a:gd name="connsiteX17" fmla="*/ 83089 w 346204"/>
              <a:gd name="connsiteY17" fmla="*/ 122470 h 346204"/>
              <a:gd name="connsiteX18" fmla="*/ 52363 w 346204"/>
              <a:gd name="connsiteY18" fmla="*/ 97803 h 346204"/>
              <a:gd name="connsiteX19" fmla="*/ 0 w 346204"/>
              <a:gd name="connsiteY19" fmla="*/ 150599 h 346204"/>
              <a:gd name="connsiteX20" fmla="*/ 73568 w 346204"/>
              <a:gd name="connsiteY20" fmla="*/ 224167 h 346204"/>
              <a:gd name="connsiteX21" fmla="*/ 48901 w 346204"/>
              <a:gd name="connsiteY21" fmla="*/ 254893 h 346204"/>
              <a:gd name="connsiteX22" fmla="*/ 31158 w 346204"/>
              <a:gd name="connsiteY22" fmla="*/ 312882 h 346204"/>
              <a:gd name="connsiteX23" fmla="*/ 34188 w 346204"/>
              <a:gd name="connsiteY23" fmla="*/ 315911 h 346204"/>
              <a:gd name="connsiteX24" fmla="*/ 91311 w 346204"/>
              <a:gd name="connsiteY24" fmla="*/ 297303 h 346204"/>
              <a:gd name="connsiteX25" fmla="*/ 122037 w 346204"/>
              <a:gd name="connsiteY25" fmla="*/ 272636 h 346204"/>
              <a:gd name="connsiteX26" fmla="*/ 195605 w 346204"/>
              <a:gd name="connsiteY26" fmla="*/ 346204 h 346204"/>
              <a:gd name="connsiteX27" fmla="*/ 248402 w 346204"/>
              <a:gd name="connsiteY27" fmla="*/ 293408 h 346204"/>
              <a:gd name="connsiteX28" fmla="*/ 223734 w 346204"/>
              <a:gd name="connsiteY28" fmla="*/ 262682 h 34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6204" h="346204">
                <a:moveTo>
                  <a:pt x="223734" y="262682"/>
                </a:moveTo>
                <a:cubicBezTo>
                  <a:pt x="195173" y="263548"/>
                  <a:pt x="184786" y="226764"/>
                  <a:pt x="205126" y="205559"/>
                </a:cubicBezTo>
                <a:lnTo>
                  <a:pt x="208155" y="202529"/>
                </a:lnTo>
                <a:cubicBezTo>
                  <a:pt x="229360" y="182190"/>
                  <a:pt x="267010" y="191711"/>
                  <a:pt x="266144" y="220272"/>
                </a:cubicBezTo>
                <a:cubicBezTo>
                  <a:pt x="265712" y="236717"/>
                  <a:pt x="285186" y="256624"/>
                  <a:pt x="296870" y="244939"/>
                </a:cubicBezTo>
                <a:lnTo>
                  <a:pt x="346204" y="195605"/>
                </a:lnTo>
                <a:lnTo>
                  <a:pt x="272636" y="122037"/>
                </a:lnTo>
                <a:cubicBezTo>
                  <a:pt x="260951" y="110353"/>
                  <a:pt x="280858" y="90879"/>
                  <a:pt x="297303" y="91311"/>
                </a:cubicBezTo>
                <a:cubicBezTo>
                  <a:pt x="325865" y="92177"/>
                  <a:pt x="335385" y="54527"/>
                  <a:pt x="315046" y="33322"/>
                </a:cubicBezTo>
                <a:lnTo>
                  <a:pt x="312017" y="30293"/>
                </a:lnTo>
                <a:cubicBezTo>
                  <a:pt x="290812" y="9953"/>
                  <a:pt x="254027" y="20339"/>
                  <a:pt x="254893" y="48901"/>
                </a:cubicBezTo>
                <a:cubicBezTo>
                  <a:pt x="255326" y="65346"/>
                  <a:pt x="235852" y="85253"/>
                  <a:pt x="224167" y="73568"/>
                </a:cubicBezTo>
                <a:lnTo>
                  <a:pt x="150599" y="0"/>
                </a:lnTo>
                <a:lnTo>
                  <a:pt x="100832" y="49334"/>
                </a:lnTo>
                <a:cubicBezTo>
                  <a:pt x="89148" y="61018"/>
                  <a:pt x="109054" y="80492"/>
                  <a:pt x="125499" y="80060"/>
                </a:cubicBezTo>
                <a:cubicBezTo>
                  <a:pt x="154061" y="79194"/>
                  <a:pt x="164447" y="115978"/>
                  <a:pt x="144107" y="137183"/>
                </a:cubicBezTo>
                <a:lnTo>
                  <a:pt x="141078" y="140213"/>
                </a:lnTo>
                <a:cubicBezTo>
                  <a:pt x="119873" y="160552"/>
                  <a:pt x="82223" y="151032"/>
                  <a:pt x="83089" y="122470"/>
                </a:cubicBezTo>
                <a:cubicBezTo>
                  <a:pt x="83522" y="106025"/>
                  <a:pt x="64048" y="86118"/>
                  <a:pt x="52363" y="97803"/>
                </a:cubicBezTo>
                <a:lnTo>
                  <a:pt x="0" y="150599"/>
                </a:lnTo>
                <a:lnTo>
                  <a:pt x="73568" y="224167"/>
                </a:lnTo>
                <a:cubicBezTo>
                  <a:pt x="85253" y="235852"/>
                  <a:pt x="65346" y="255326"/>
                  <a:pt x="48901" y="254893"/>
                </a:cubicBezTo>
                <a:cubicBezTo>
                  <a:pt x="20339" y="254027"/>
                  <a:pt x="10819" y="291677"/>
                  <a:pt x="31158" y="312882"/>
                </a:cubicBezTo>
                <a:lnTo>
                  <a:pt x="34188" y="315911"/>
                </a:lnTo>
                <a:cubicBezTo>
                  <a:pt x="55393" y="336251"/>
                  <a:pt x="92177" y="325865"/>
                  <a:pt x="91311" y="297303"/>
                </a:cubicBezTo>
                <a:cubicBezTo>
                  <a:pt x="90879" y="280858"/>
                  <a:pt x="110353" y="260951"/>
                  <a:pt x="122037" y="272636"/>
                </a:cubicBezTo>
                <a:lnTo>
                  <a:pt x="195605" y="346204"/>
                </a:lnTo>
                <a:lnTo>
                  <a:pt x="248402" y="293408"/>
                </a:lnTo>
                <a:cubicBezTo>
                  <a:pt x="260086" y="281724"/>
                  <a:pt x="240612" y="262250"/>
                  <a:pt x="223734" y="262682"/>
                </a:cubicBezTo>
                <a:close/>
              </a:path>
            </a:pathLst>
          </a:custGeom>
          <a:solidFill>
            <a:schemeClr val="accent5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89" descr="Lightbulb">
            <a:extLst>
              <a:ext uri="{FF2B5EF4-FFF2-40B4-BE49-F238E27FC236}">
                <a16:creationId xmlns:a16="http://schemas.microsoft.com/office/drawing/2014/main" id="{DB79C965-2E2D-406A-9DA1-110DD63FF2D8}"/>
              </a:ext>
            </a:extLst>
          </p:cNvPr>
          <p:cNvGrpSpPr/>
          <p:nvPr/>
        </p:nvGrpSpPr>
        <p:grpSpPr>
          <a:xfrm>
            <a:off x="255548" y="4448972"/>
            <a:ext cx="415445" cy="415445"/>
            <a:chOff x="255548" y="4448972"/>
            <a:chExt cx="415445" cy="4154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9549A39-44FA-42DF-A31B-867595B34B3F}"/>
                </a:ext>
              </a:extLst>
            </p:cNvPr>
            <p:cNvSpPr/>
            <p:nvPr/>
          </p:nvSpPr>
          <p:spPr>
            <a:xfrm>
              <a:off x="407012" y="4725935"/>
              <a:ext cx="112516" cy="25965"/>
            </a:xfrm>
            <a:custGeom>
              <a:avLst/>
              <a:gdLst>
                <a:gd name="connsiteX0" fmla="*/ 12983 w 112516"/>
                <a:gd name="connsiteY0" fmla="*/ 0 h 25965"/>
                <a:gd name="connsiteX1" fmla="*/ 99534 w 112516"/>
                <a:gd name="connsiteY1" fmla="*/ 0 h 25965"/>
                <a:gd name="connsiteX2" fmla="*/ 112516 w 112516"/>
                <a:gd name="connsiteY2" fmla="*/ 12983 h 25965"/>
                <a:gd name="connsiteX3" fmla="*/ 99534 w 112516"/>
                <a:gd name="connsiteY3" fmla="*/ 25965 h 25965"/>
                <a:gd name="connsiteX4" fmla="*/ 12983 w 112516"/>
                <a:gd name="connsiteY4" fmla="*/ 25965 h 25965"/>
                <a:gd name="connsiteX5" fmla="*/ 0 w 112516"/>
                <a:gd name="connsiteY5" fmla="*/ 12983 h 25965"/>
                <a:gd name="connsiteX6" fmla="*/ 12983 w 112516"/>
                <a:gd name="connsiteY6" fmla="*/ 0 h 2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16" h="25965">
                  <a:moveTo>
                    <a:pt x="12983" y="0"/>
                  </a:moveTo>
                  <a:lnTo>
                    <a:pt x="99534" y="0"/>
                  </a:lnTo>
                  <a:cubicBezTo>
                    <a:pt x="106891" y="0"/>
                    <a:pt x="112516" y="5626"/>
                    <a:pt x="112516" y="12983"/>
                  </a:cubicBezTo>
                  <a:cubicBezTo>
                    <a:pt x="112516" y="20339"/>
                    <a:pt x="106891" y="25965"/>
                    <a:pt x="99534" y="25965"/>
                  </a:cubicBezTo>
                  <a:lnTo>
                    <a:pt x="12983" y="25965"/>
                  </a:lnTo>
                  <a:cubicBezTo>
                    <a:pt x="5626" y="25965"/>
                    <a:pt x="0" y="20339"/>
                    <a:pt x="0" y="12983"/>
                  </a:cubicBezTo>
                  <a:cubicBezTo>
                    <a:pt x="0" y="5626"/>
                    <a:pt x="5626" y="0"/>
                    <a:pt x="1298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B6B189A-A3D5-46AF-AF6E-ED108E168799}"/>
                </a:ext>
              </a:extLst>
            </p:cNvPr>
            <p:cNvSpPr/>
            <p:nvPr/>
          </p:nvSpPr>
          <p:spPr>
            <a:xfrm>
              <a:off x="407012" y="4769210"/>
              <a:ext cx="112516" cy="25965"/>
            </a:xfrm>
            <a:custGeom>
              <a:avLst/>
              <a:gdLst>
                <a:gd name="connsiteX0" fmla="*/ 12983 w 112516"/>
                <a:gd name="connsiteY0" fmla="*/ 0 h 25965"/>
                <a:gd name="connsiteX1" fmla="*/ 99534 w 112516"/>
                <a:gd name="connsiteY1" fmla="*/ 0 h 25965"/>
                <a:gd name="connsiteX2" fmla="*/ 112516 w 112516"/>
                <a:gd name="connsiteY2" fmla="*/ 12983 h 25965"/>
                <a:gd name="connsiteX3" fmla="*/ 99534 w 112516"/>
                <a:gd name="connsiteY3" fmla="*/ 25965 h 25965"/>
                <a:gd name="connsiteX4" fmla="*/ 12983 w 112516"/>
                <a:gd name="connsiteY4" fmla="*/ 25965 h 25965"/>
                <a:gd name="connsiteX5" fmla="*/ 0 w 112516"/>
                <a:gd name="connsiteY5" fmla="*/ 12983 h 25965"/>
                <a:gd name="connsiteX6" fmla="*/ 12983 w 112516"/>
                <a:gd name="connsiteY6" fmla="*/ 0 h 2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16" h="25965">
                  <a:moveTo>
                    <a:pt x="12983" y="0"/>
                  </a:moveTo>
                  <a:lnTo>
                    <a:pt x="99534" y="0"/>
                  </a:lnTo>
                  <a:cubicBezTo>
                    <a:pt x="106891" y="0"/>
                    <a:pt x="112516" y="5626"/>
                    <a:pt x="112516" y="12983"/>
                  </a:cubicBezTo>
                  <a:cubicBezTo>
                    <a:pt x="112516" y="20339"/>
                    <a:pt x="106891" y="25965"/>
                    <a:pt x="99534" y="25965"/>
                  </a:cubicBezTo>
                  <a:lnTo>
                    <a:pt x="12983" y="25965"/>
                  </a:lnTo>
                  <a:cubicBezTo>
                    <a:pt x="5626" y="25965"/>
                    <a:pt x="0" y="20339"/>
                    <a:pt x="0" y="12983"/>
                  </a:cubicBezTo>
                  <a:cubicBezTo>
                    <a:pt x="0" y="5626"/>
                    <a:pt x="5626" y="0"/>
                    <a:pt x="1298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90DFAA-A7C9-4E25-B7C4-507EDC3DE8E6}"/>
                </a:ext>
              </a:extLst>
            </p:cNvPr>
            <p:cNvSpPr/>
            <p:nvPr/>
          </p:nvSpPr>
          <p:spPr>
            <a:xfrm>
              <a:off x="435141" y="4812486"/>
              <a:ext cx="56258" cy="25965"/>
            </a:xfrm>
            <a:custGeom>
              <a:avLst/>
              <a:gdLst>
                <a:gd name="connsiteX0" fmla="*/ 0 w 56258"/>
                <a:gd name="connsiteY0" fmla="*/ 0 h 25965"/>
                <a:gd name="connsiteX1" fmla="*/ 28129 w 56258"/>
                <a:gd name="connsiteY1" fmla="*/ 25965 h 25965"/>
                <a:gd name="connsiteX2" fmla="*/ 56258 w 56258"/>
                <a:gd name="connsiteY2" fmla="*/ 0 h 25965"/>
                <a:gd name="connsiteX3" fmla="*/ 0 w 56258"/>
                <a:gd name="connsiteY3" fmla="*/ 0 h 2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58" h="25965">
                  <a:moveTo>
                    <a:pt x="0" y="0"/>
                  </a:moveTo>
                  <a:cubicBezTo>
                    <a:pt x="1298" y="14714"/>
                    <a:pt x="13415" y="25965"/>
                    <a:pt x="28129" y="25965"/>
                  </a:cubicBezTo>
                  <a:cubicBezTo>
                    <a:pt x="42843" y="25965"/>
                    <a:pt x="54960" y="14714"/>
                    <a:pt x="562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972876-317A-4194-B24B-FC67E51E6940}"/>
                </a:ext>
              </a:extLst>
            </p:cNvPr>
            <p:cNvSpPr/>
            <p:nvPr/>
          </p:nvSpPr>
          <p:spPr>
            <a:xfrm>
              <a:off x="350754" y="4474937"/>
              <a:ext cx="225032" cy="233687"/>
            </a:xfrm>
            <a:custGeom>
              <a:avLst/>
              <a:gdLst>
                <a:gd name="connsiteX0" fmla="*/ 112516 w 225032"/>
                <a:gd name="connsiteY0" fmla="*/ 0 h 233687"/>
                <a:gd name="connsiteX1" fmla="*/ 112516 w 225032"/>
                <a:gd name="connsiteY1" fmla="*/ 0 h 233687"/>
                <a:gd name="connsiteX2" fmla="*/ 112516 w 225032"/>
                <a:gd name="connsiteY2" fmla="*/ 0 h 233687"/>
                <a:gd name="connsiteX3" fmla="*/ 0 w 225032"/>
                <a:gd name="connsiteY3" fmla="*/ 111218 h 233687"/>
                <a:gd name="connsiteX4" fmla="*/ 0 w 225032"/>
                <a:gd name="connsiteY4" fmla="*/ 115113 h 233687"/>
                <a:gd name="connsiteX5" fmla="*/ 7790 w 225032"/>
                <a:gd name="connsiteY5" fmla="*/ 154061 h 233687"/>
                <a:gd name="connsiteX6" fmla="*/ 27264 w 225032"/>
                <a:gd name="connsiteY6" fmla="*/ 186085 h 233687"/>
                <a:gd name="connsiteX7" fmla="*/ 53662 w 225032"/>
                <a:gd name="connsiteY7" fmla="*/ 228928 h 233687"/>
                <a:gd name="connsiteX8" fmla="*/ 61451 w 225032"/>
                <a:gd name="connsiteY8" fmla="*/ 233688 h 233687"/>
                <a:gd name="connsiteX9" fmla="*/ 163581 w 225032"/>
                <a:gd name="connsiteY9" fmla="*/ 233688 h 233687"/>
                <a:gd name="connsiteX10" fmla="*/ 171371 w 225032"/>
                <a:gd name="connsiteY10" fmla="*/ 228928 h 233687"/>
                <a:gd name="connsiteX11" fmla="*/ 197769 w 225032"/>
                <a:gd name="connsiteY11" fmla="*/ 186085 h 233687"/>
                <a:gd name="connsiteX12" fmla="*/ 217243 w 225032"/>
                <a:gd name="connsiteY12" fmla="*/ 154061 h 233687"/>
                <a:gd name="connsiteX13" fmla="*/ 225033 w 225032"/>
                <a:gd name="connsiteY13" fmla="*/ 115113 h 233687"/>
                <a:gd name="connsiteX14" fmla="*/ 225033 w 225032"/>
                <a:gd name="connsiteY14" fmla="*/ 111218 h 233687"/>
                <a:gd name="connsiteX15" fmla="*/ 112516 w 225032"/>
                <a:gd name="connsiteY15" fmla="*/ 0 h 233687"/>
                <a:gd name="connsiteX16" fmla="*/ 199067 w 225032"/>
                <a:gd name="connsiteY16" fmla="*/ 114680 h 233687"/>
                <a:gd name="connsiteX17" fmla="*/ 193009 w 225032"/>
                <a:gd name="connsiteY17" fmla="*/ 144973 h 233687"/>
                <a:gd name="connsiteX18" fmla="*/ 178295 w 225032"/>
                <a:gd name="connsiteY18" fmla="*/ 168775 h 233687"/>
                <a:gd name="connsiteX19" fmla="*/ 153195 w 225032"/>
                <a:gd name="connsiteY19" fmla="*/ 207723 h 233687"/>
                <a:gd name="connsiteX20" fmla="*/ 112516 w 225032"/>
                <a:gd name="connsiteY20" fmla="*/ 207723 h 233687"/>
                <a:gd name="connsiteX21" fmla="*/ 72270 w 225032"/>
                <a:gd name="connsiteY21" fmla="*/ 207723 h 233687"/>
                <a:gd name="connsiteX22" fmla="*/ 47170 w 225032"/>
                <a:gd name="connsiteY22" fmla="*/ 168775 h 233687"/>
                <a:gd name="connsiteX23" fmla="*/ 32457 w 225032"/>
                <a:gd name="connsiteY23" fmla="*/ 144973 h 233687"/>
                <a:gd name="connsiteX24" fmla="*/ 26398 w 225032"/>
                <a:gd name="connsiteY24" fmla="*/ 114680 h 233687"/>
                <a:gd name="connsiteX25" fmla="*/ 26398 w 225032"/>
                <a:gd name="connsiteY25" fmla="*/ 111218 h 233687"/>
                <a:gd name="connsiteX26" fmla="*/ 112949 w 225032"/>
                <a:gd name="connsiteY26" fmla="*/ 25533 h 233687"/>
                <a:gd name="connsiteX27" fmla="*/ 112949 w 225032"/>
                <a:gd name="connsiteY27" fmla="*/ 25533 h 233687"/>
                <a:gd name="connsiteX28" fmla="*/ 112949 w 225032"/>
                <a:gd name="connsiteY28" fmla="*/ 25533 h 233687"/>
                <a:gd name="connsiteX29" fmla="*/ 112949 w 225032"/>
                <a:gd name="connsiteY29" fmla="*/ 25533 h 233687"/>
                <a:gd name="connsiteX30" fmla="*/ 112949 w 225032"/>
                <a:gd name="connsiteY30" fmla="*/ 25533 h 233687"/>
                <a:gd name="connsiteX31" fmla="*/ 112949 w 225032"/>
                <a:gd name="connsiteY31" fmla="*/ 25533 h 233687"/>
                <a:gd name="connsiteX32" fmla="*/ 112949 w 225032"/>
                <a:gd name="connsiteY32" fmla="*/ 25533 h 233687"/>
                <a:gd name="connsiteX33" fmla="*/ 199500 w 225032"/>
                <a:gd name="connsiteY33" fmla="*/ 111218 h 233687"/>
                <a:gd name="connsiteX34" fmla="*/ 199500 w 225032"/>
                <a:gd name="connsiteY34" fmla="*/ 114680 h 23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032" h="233687">
                  <a:moveTo>
                    <a:pt x="112516" y="0"/>
                  </a:moveTo>
                  <a:cubicBezTo>
                    <a:pt x="112516" y="0"/>
                    <a:pt x="112516" y="0"/>
                    <a:pt x="112516" y="0"/>
                  </a:cubicBezTo>
                  <a:cubicBezTo>
                    <a:pt x="112516" y="0"/>
                    <a:pt x="112516" y="0"/>
                    <a:pt x="112516" y="0"/>
                  </a:cubicBezTo>
                  <a:cubicBezTo>
                    <a:pt x="51065" y="433"/>
                    <a:pt x="1298" y="49767"/>
                    <a:pt x="0" y="111218"/>
                  </a:cubicBezTo>
                  <a:lnTo>
                    <a:pt x="0" y="115113"/>
                  </a:lnTo>
                  <a:cubicBezTo>
                    <a:pt x="433" y="128528"/>
                    <a:pt x="3029" y="141511"/>
                    <a:pt x="7790" y="154061"/>
                  </a:cubicBezTo>
                  <a:cubicBezTo>
                    <a:pt x="12550" y="165745"/>
                    <a:pt x="19041" y="176564"/>
                    <a:pt x="27264" y="186085"/>
                  </a:cubicBezTo>
                  <a:cubicBezTo>
                    <a:pt x="37650" y="197336"/>
                    <a:pt x="48901" y="219407"/>
                    <a:pt x="53662" y="228928"/>
                  </a:cubicBezTo>
                  <a:cubicBezTo>
                    <a:pt x="54960" y="231957"/>
                    <a:pt x="57989" y="233688"/>
                    <a:pt x="61451" y="233688"/>
                  </a:cubicBezTo>
                  <a:lnTo>
                    <a:pt x="163581" y="233688"/>
                  </a:lnTo>
                  <a:cubicBezTo>
                    <a:pt x="167044" y="233688"/>
                    <a:pt x="170073" y="231957"/>
                    <a:pt x="171371" y="228928"/>
                  </a:cubicBezTo>
                  <a:cubicBezTo>
                    <a:pt x="176131" y="219407"/>
                    <a:pt x="187383" y="197336"/>
                    <a:pt x="197769" y="186085"/>
                  </a:cubicBezTo>
                  <a:cubicBezTo>
                    <a:pt x="205991" y="176564"/>
                    <a:pt x="212916" y="165745"/>
                    <a:pt x="217243" y="154061"/>
                  </a:cubicBezTo>
                  <a:cubicBezTo>
                    <a:pt x="222003" y="141511"/>
                    <a:pt x="224600" y="128528"/>
                    <a:pt x="225033" y="115113"/>
                  </a:cubicBezTo>
                  <a:lnTo>
                    <a:pt x="225033" y="111218"/>
                  </a:lnTo>
                  <a:cubicBezTo>
                    <a:pt x="223734" y="49767"/>
                    <a:pt x="173968" y="433"/>
                    <a:pt x="112516" y="0"/>
                  </a:cubicBezTo>
                  <a:close/>
                  <a:moveTo>
                    <a:pt x="199067" y="114680"/>
                  </a:moveTo>
                  <a:cubicBezTo>
                    <a:pt x="198635" y="125066"/>
                    <a:pt x="196471" y="135452"/>
                    <a:pt x="193009" y="144973"/>
                  </a:cubicBezTo>
                  <a:cubicBezTo>
                    <a:pt x="189547" y="153628"/>
                    <a:pt x="184786" y="161850"/>
                    <a:pt x="178295" y="168775"/>
                  </a:cubicBezTo>
                  <a:cubicBezTo>
                    <a:pt x="168342" y="180892"/>
                    <a:pt x="159687" y="193874"/>
                    <a:pt x="153195" y="207723"/>
                  </a:cubicBezTo>
                  <a:lnTo>
                    <a:pt x="112516" y="207723"/>
                  </a:lnTo>
                  <a:lnTo>
                    <a:pt x="72270" y="207723"/>
                  </a:lnTo>
                  <a:cubicBezTo>
                    <a:pt x="65346" y="193874"/>
                    <a:pt x="56691" y="180892"/>
                    <a:pt x="47170" y="168775"/>
                  </a:cubicBezTo>
                  <a:cubicBezTo>
                    <a:pt x="41112" y="161850"/>
                    <a:pt x="35919" y="153628"/>
                    <a:pt x="32457" y="144973"/>
                  </a:cubicBezTo>
                  <a:cubicBezTo>
                    <a:pt x="28562" y="135452"/>
                    <a:pt x="26831" y="125066"/>
                    <a:pt x="26398" y="114680"/>
                  </a:cubicBezTo>
                  <a:lnTo>
                    <a:pt x="26398" y="111218"/>
                  </a:lnTo>
                  <a:cubicBezTo>
                    <a:pt x="27264" y="64048"/>
                    <a:pt x="65779" y="25965"/>
                    <a:pt x="112949" y="25533"/>
                  </a:cubicBezTo>
                  <a:lnTo>
                    <a:pt x="112949" y="25533"/>
                  </a:lnTo>
                  <a:lnTo>
                    <a:pt x="112949" y="25533"/>
                  </a:lnTo>
                  <a:cubicBezTo>
                    <a:pt x="112949" y="25533"/>
                    <a:pt x="112949" y="25533"/>
                    <a:pt x="112949" y="25533"/>
                  </a:cubicBezTo>
                  <a:cubicBezTo>
                    <a:pt x="112949" y="25533"/>
                    <a:pt x="112949" y="25533"/>
                    <a:pt x="112949" y="25533"/>
                  </a:cubicBezTo>
                  <a:lnTo>
                    <a:pt x="112949" y="25533"/>
                  </a:lnTo>
                  <a:lnTo>
                    <a:pt x="112949" y="25533"/>
                  </a:lnTo>
                  <a:cubicBezTo>
                    <a:pt x="160119" y="25965"/>
                    <a:pt x="198635" y="63615"/>
                    <a:pt x="199500" y="111218"/>
                  </a:cubicBezTo>
                  <a:lnTo>
                    <a:pt x="199500" y="11468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0" descr="Rocket">
            <a:extLst>
              <a:ext uri="{FF2B5EF4-FFF2-40B4-BE49-F238E27FC236}">
                <a16:creationId xmlns:a16="http://schemas.microsoft.com/office/drawing/2014/main" id="{64BFDD67-6883-4827-91BD-7F865B093BA9}"/>
              </a:ext>
            </a:extLst>
          </p:cNvPr>
          <p:cNvGrpSpPr/>
          <p:nvPr/>
        </p:nvGrpSpPr>
        <p:grpSpPr>
          <a:xfrm>
            <a:off x="243855" y="1715493"/>
            <a:ext cx="415445" cy="415445"/>
            <a:chOff x="243855" y="1715493"/>
            <a:chExt cx="415445" cy="41544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1E8B1C-5422-4C06-920A-E8CFB75C1799}"/>
                </a:ext>
              </a:extLst>
            </p:cNvPr>
            <p:cNvSpPr/>
            <p:nvPr/>
          </p:nvSpPr>
          <p:spPr>
            <a:xfrm>
              <a:off x="546350" y="1749553"/>
              <a:ext cx="79393" cy="76292"/>
            </a:xfrm>
            <a:custGeom>
              <a:avLst/>
              <a:gdLst>
                <a:gd name="connsiteX0" fmla="*/ 77463 w 79393"/>
                <a:gd name="connsiteY0" fmla="*/ 2291 h 76292"/>
                <a:gd name="connsiteX1" fmla="*/ 0 w 79393"/>
                <a:gd name="connsiteY1" fmla="*/ 11812 h 76292"/>
                <a:gd name="connsiteX2" fmla="*/ 35486 w 79393"/>
                <a:gd name="connsiteY2" fmla="*/ 39941 h 76292"/>
                <a:gd name="connsiteX3" fmla="*/ 64048 w 79393"/>
                <a:gd name="connsiteY3" fmla="*/ 76292 h 76292"/>
                <a:gd name="connsiteX4" fmla="*/ 77463 w 79393"/>
                <a:gd name="connsiteY4" fmla="*/ 2291 h 7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93" h="76292">
                  <a:moveTo>
                    <a:pt x="77463" y="2291"/>
                  </a:moveTo>
                  <a:cubicBezTo>
                    <a:pt x="71405" y="-3768"/>
                    <a:pt x="32457" y="3156"/>
                    <a:pt x="0" y="11812"/>
                  </a:cubicBezTo>
                  <a:cubicBezTo>
                    <a:pt x="11684" y="18736"/>
                    <a:pt x="23802" y="28256"/>
                    <a:pt x="35486" y="39941"/>
                  </a:cubicBezTo>
                  <a:cubicBezTo>
                    <a:pt x="47603" y="52058"/>
                    <a:pt x="57124" y="64175"/>
                    <a:pt x="64048" y="76292"/>
                  </a:cubicBezTo>
                  <a:cubicBezTo>
                    <a:pt x="72703" y="42970"/>
                    <a:pt x="83955" y="8349"/>
                    <a:pt x="77463" y="22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259B50B-2D20-4C39-B68E-34F8573239FB}"/>
                </a:ext>
              </a:extLst>
            </p:cNvPr>
            <p:cNvSpPr/>
            <p:nvPr/>
          </p:nvSpPr>
          <p:spPr>
            <a:xfrm>
              <a:off x="277206" y="1868525"/>
              <a:ext cx="105563" cy="100968"/>
            </a:xfrm>
            <a:custGeom>
              <a:avLst/>
              <a:gdLst>
                <a:gd name="connsiteX0" fmla="*/ 105563 w 105563"/>
                <a:gd name="connsiteY0" fmla="*/ 6654 h 100968"/>
                <a:gd name="connsiteX1" fmla="*/ 90849 w 105563"/>
                <a:gd name="connsiteY1" fmla="*/ 1028 h 100968"/>
                <a:gd name="connsiteX2" fmla="*/ 73539 w 105563"/>
                <a:gd name="connsiteY2" fmla="*/ 4490 h 100968"/>
                <a:gd name="connsiteX3" fmla="*/ 4731 w 105563"/>
                <a:gd name="connsiteY3" fmla="*/ 73298 h 100968"/>
                <a:gd name="connsiteX4" fmla="*/ 19445 w 105563"/>
                <a:gd name="connsiteY4" fmla="*/ 100562 h 100968"/>
                <a:gd name="connsiteX5" fmla="*/ 77001 w 105563"/>
                <a:gd name="connsiteY5" fmla="*/ 87579 h 100968"/>
                <a:gd name="connsiteX6" fmla="*/ 105563 w 105563"/>
                <a:gd name="connsiteY6" fmla="*/ 6654 h 10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563" h="100968">
                  <a:moveTo>
                    <a:pt x="105563" y="6654"/>
                  </a:moveTo>
                  <a:lnTo>
                    <a:pt x="90849" y="1028"/>
                  </a:lnTo>
                  <a:cubicBezTo>
                    <a:pt x="84791" y="-1136"/>
                    <a:pt x="78299" y="162"/>
                    <a:pt x="73539" y="4490"/>
                  </a:cubicBezTo>
                  <a:lnTo>
                    <a:pt x="4731" y="73298"/>
                  </a:lnTo>
                  <a:cubicBezTo>
                    <a:pt x="-6521" y="84550"/>
                    <a:pt x="3866" y="104024"/>
                    <a:pt x="19445" y="100562"/>
                  </a:cubicBezTo>
                  <a:lnTo>
                    <a:pt x="77001" y="87579"/>
                  </a:lnTo>
                  <a:cubicBezTo>
                    <a:pt x="81762" y="65941"/>
                    <a:pt x="89551" y="36947"/>
                    <a:pt x="105563" y="665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38BE634-752A-4909-B304-20F43699F3C2}"/>
                </a:ext>
              </a:extLst>
            </p:cNvPr>
            <p:cNvSpPr/>
            <p:nvPr/>
          </p:nvSpPr>
          <p:spPr>
            <a:xfrm>
              <a:off x="404425" y="1988128"/>
              <a:ext cx="101167" cy="108782"/>
            </a:xfrm>
            <a:custGeom>
              <a:avLst/>
              <a:gdLst>
                <a:gd name="connsiteX0" fmla="*/ 93024 w 101167"/>
                <a:gd name="connsiteY0" fmla="*/ 0 h 108782"/>
                <a:gd name="connsiteX1" fmla="*/ 13830 w 101167"/>
                <a:gd name="connsiteY1" fmla="*/ 27696 h 108782"/>
                <a:gd name="connsiteX2" fmla="*/ 414 w 101167"/>
                <a:gd name="connsiteY2" fmla="*/ 89148 h 108782"/>
                <a:gd name="connsiteX3" fmla="*/ 27678 w 101167"/>
                <a:gd name="connsiteY3" fmla="*/ 103861 h 108782"/>
                <a:gd name="connsiteX4" fmla="*/ 96486 w 101167"/>
                <a:gd name="connsiteY4" fmla="*/ 35053 h 108782"/>
                <a:gd name="connsiteX5" fmla="*/ 99948 w 101167"/>
                <a:gd name="connsiteY5" fmla="*/ 17743 h 108782"/>
                <a:gd name="connsiteX6" fmla="*/ 93024 w 101167"/>
                <a:gd name="connsiteY6" fmla="*/ 0 h 10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167" h="108782">
                  <a:moveTo>
                    <a:pt x="93024" y="0"/>
                  </a:moveTo>
                  <a:cubicBezTo>
                    <a:pt x="64029" y="15146"/>
                    <a:pt x="36333" y="23369"/>
                    <a:pt x="13830" y="27696"/>
                  </a:cubicBezTo>
                  <a:lnTo>
                    <a:pt x="414" y="89148"/>
                  </a:lnTo>
                  <a:cubicBezTo>
                    <a:pt x="-3048" y="104727"/>
                    <a:pt x="15993" y="115546"/>
                    <a:pt x="27678" y="103861"/>
                  </a:cubicBezTo>
                  <a:lnTo>
                    <a:pt x="96486" y="35053"/>
                  </a:lnTo>
                  <a:cubicBezTo>
                    <a:pt x="100813" y="30726"/>
                    <a:pt x="102544" y="23802"/>
                    <a:pt x="99948" y="17743"/>
                  </a:cubicBezTo>
                  <a:lnTo>
                    <a:pt x="9302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5775461-62A8-4232-8542-8289856BE538}"/>
                </a:ext>
              </a:extLst>
            </p:cNvPr>
            <p:cNvSpPr/>
            <p:nvPr/>
          </p:nvSpPr>
          <p:spPr>
            <a:xfrm>
              <a:off x="369354" y="1769154"/>
              <a:ext cx="232822" cy="232389"/>
            </a:xfrm>
            <a:custGeom>
              <a:avLst/>
              <a:gdLst>
                <a:gd name="connsiteX0" fmla="*/ 153628 w 232822"/>
                <a:gd name="connsiteY0" fmla="*/ 0 h 232389"/>
                <a:gd name="connsiteX1" fmla="*/ 70972 w 232822"/>
                <a:gd name="connsiteY1" fmla="*/ 56258 h 232389"/>
                <a:gd name="connsiteX2" fmla="*/ 0 w 232822"/>
                <a:gd name="connsiteY2" fmla="*/ 205559 h 232389"/>
                <a:gd name="connsiteX3" fmla="*/ 26831 w 232822"/>
                <a:gd name="connsiteY3" fmla="*/ 232390 h 232389"/>
                <a:gd name="connsiteX4" fmla="*/ 176564 w 232822"/>
                <a:gd name="connsiteY4" fmla="*/ 161850 h 232389"/>
                <a:gd name="connsiteX5" fmla="*/ 232822 w 232822"/>
                <a:gd name="connsiteY5" fmla="*/ 79627 h 232389"/>
                <a:gd name="connsiteX6" fmla="*/ 199933 w 232822"/>
                <a:gd name="connsiteY6" fmla="*/ 32024 h 232389"/>
                <a:gd name="connsiteX7" fmla="*/ 153628 w 232822"/>
                <a:gd name="connsiteY7" fmla="*/ 0 h 232389"/>
                <a:gd name="connsiteX8" fmla="*/ 175699 w 232822"/>
                <a:gd name="connsiteY8" fmla="*/ 93475 h 232389"/>
                <a:gd name="connsiteX9" fmla="*/ 138914 w 232822"/>
                <a:gd name="connsiteY9" fmla="*/ 93475 h 232389"/>
                <a:gd name="connsiteX10" fmla="*/ 138914 w 232822"/>
                <a:gd name="connsiteY10" fmla="*/ 56691 h 232389"/>
                <a:gd name="connsiteX11" fmla="*/ 175699 w 232822"/>
                <a:gd name="connsiteY11" fmla="*/ 56691 h 232389"/>
                <a:gd name="connsiteX12" fmla="*/ 175699 w 232822"/>
                <a:gd name="connsiteY12" fmla="*/ 93475 h 23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822" h="232389">
                  <a:moveTo>
                    <a:pt x="153628" y="0"/>
                  </a:moveTo>
                  <a:cubicBezTo>
                    <a:pt x="128096" y="10386"/>
                    <a:pt x="99101" y="28129"/>
                    <a:pt x="70972" y="56258"/>
                  </a:cubicBezTo>
                  <a:cubicBezTo>
                    <a:pt x="19474" y="107756"/>
                    <a:pt x="4328" y="170073"/>
                    <a:pt x="0" y="205559"/>
                  </a:cubicBezTo>
                  <a:lnTo>
                    <a:pt x="26831" y="232390"/>
                  </a:lnTo>
                  <a:cubicBezTo>
                    <a:pt x="62317" y="228062"/>
                    <a:pt x="125066" y="213348"/>
                    <a:pt x="176564" y="161850"/>
                  </a:cubicBezTo>
                  <a:cubicBezTo>
                    <a:pt x="204693" y="133721"/>
                    <a:pt x="222436" y="105160"/>
                    <a:pt x="232822" y="79627"/>
                  </a:cubicBezTo>
                  <a:cubicBezTo>
                    <a:pt x="227196" y="65346"/>
                    <a:pt x="215945" y="48469"/>
                    <a:pt x="199933" y="32024"/>
                  </a:cubicBezTo>
                  <a:cubicBezTo>
                    <a:pt x="184354" y="16877"/>
                    <a:pt x="167909" y="5626"/>
                    <a:pt x="153628" y="0"/>
                  </a:cubicBezTo>
                  <a:close/>
                  <a:moveTo>
                    <a:pt x="175699" y="93475"/>
                  </a:moveTo>
                  <a:cubicBezTo>
                    <a:pt x="165745" y="103428"/>
                    <a:pt x="149301" y="103428"/>
                    <a:pt x="138914" y="93475"/>
                  </a:cubicBezTo>
                  <a:cubicBezTo>
                    <a:pt x="128961" y="83522"/>
                    <a:pt x="128961" y="67077"/>
                    <a:pt x="138914" y="56691"/>
                  </a:cubicBezTo>
                  <a:cubicBezTo>
                    <a:pt x="148868" y="46738"/>
                    <a:pt x="165312" y="46738"/>
                    <a:pt x="175699" y="56691"/>
                  </a:cubicBezTo>
                  <a:cubicBezTo>
                    <a:pt x="185652" y="67077"/>
                    <a:pt x="185652" y="83522"/>
                    <a:pt x="175699" y="934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6AE7933-8238-4D81-8C54-5A50EA96A502}"/>
                </a:ext>
              </a:extLst>
            </p:cNvPr>
            <p:cNvSpPr/>
            <p:nvPr/>
          </p:nvSpPr>
          <p:spPr>
            <a:xfrm>
              <a:off x="318383" y="1990878"/>
              <a:ext cx="61636" cy="61764"/>
            </a:xfrm>
            <a:custGeom>
              <a:avLst/>
              <a:gdLst>
                <a:gd name="connsiteX0" fmla="*/ 50538 w 61636"/>
                <a:gd name="connsiteY0" fmla="*/ 11098 h 61764"/>
                <a:gd name="connsiteX1" fmla="*/ 30199 w 61636"/>
                <a:gd name="connsiteY1" fmla="*/ 6771 h 61764"/>
                <a:gd name="connsiteX2" fmla="*/ 1204 w 61636"/>
                <a:gd name="connsiteY2" fmla="*/ 60433 h 61764"/>
                <a:gd name="connsiteX3" fmla="*/ 54866 w 61636"/>
                <a:gd name="connsiteY3" fmla="*/ 31438 h 61764"/>
                <a:gd name="connsiteX4" fmla="*/ 50538 w 61636"/>
                <a:gd name="connsiteY4" fmla="*/ 11098 h 6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636" h="61764">
                  <a:moveTo>
                    <a:pt x="50538" y="11098"/>
                  </a:moveTo>
                  <a:cubicBezTo>
                    <a:pt x="43614" y="4174"/>
                    <a:pt x="44479" y="-7510"/>
                    <a:pt x="30199" y="6771"/>
                  </a:cubicBezTo>
                  <a:cubicBezTo>
                    <a:pt x="15918" y="21052"/>
                    <a:pt x="-5287" y="53508"/>
                    <a:pt x="1204" y="60433"/>
                  </a:cubicBezTo>
                  <a:cubicBezTo>
                    <a:pt x="8128" y="67357"/>
                    <a:pt x="40585" y="45719"/>
                    <a:pt x="54866" y="31438"/>
                  </a:cubicBezTo>
                  <a:cubicBezTo>
                    <a:pt x="69147" y="16724"/>
                    <a:pt x="57462" y="17590"/>
                    <a:pt x="50538" y="110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465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Cross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15C2EC7-9482-4C2E-8864-335248B16BD9}"/>
              </a:ext>
            </a:extLst>
          </p:cNvPr>
          <p:cNvGrpSpPr/>
          <p:nvPr/>
        </p:nvGrpSpPr>
        <p:grpSpPr>
          <a:xfrm>
            <a:off x="2561697" y="1657196"/>
            <a:ext cx="4020606" cy="4121215"/>
            <a:chOff x="3244850" y="2851149"/>
            <a:chExt cx="2791461" cy="286131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A261660-F818-4ECD-89F6-BA0BA3AC8EAB}"/>
                </a:ext>
              </a:extLst>
            </p:cNvPr>
            <p:cNvSpPr/>
            <p:nvPr/>
          </p:nvSpPr>
          <p:spPr>
            <a:xfrm>
              <a:off x="4133849" y="2863849"/>
              <a:ext cx="1799592" cy="155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4" y="15855"/>
                  </a:moveTo>
                  <a:lnTo>
                    <a:pt x="21066" y="13628"/>
                  </a:lnTo>
                  <a:cubicBezTo>
                    <a:pt x="21036" y="13487"/>
                    <a:pt x="20990" y="13345"/>
                    <a:pt x="20914" y="13204"/>
                  </a:cubicBezTo>
                  <a:cubicBezTo>
                    <a:pt x="20838" y="13063"/>
                    <a:pt x="20777" y="12956"/>
                    <a:pt x="20685" y="12850"/>
                  </a:cubicBezTo>
                  <a:cubicBezTo>
                    <a:pt x="20594" y="12744"/>
                    <a:pt x="20502" y="12674"/>
                    <a:pt x="20411" y="12621"/>
                  </a:cubicBezTo>
                  <a:cubicBezTo>
                    <a:pt x="20320" y="12568"/>
                    <a:pt x="20213" y="12532"/>
                    <a:pt x="20106" y="12532"/>
                  </a:cubicBezTo>
                  <a:lnTo>
                    <a:pt x="15274" y="12409"/>
                  </a:lnTo>
                  <a:cubicBezTo>
                    <a:pt x="15152" y="11861"/>
                    <a:pt x="14969" y="11348"/>
                    <a:pt x="14740" y="10871"/>
                  </a:cubicBezTo>
                  <a:cubicBezTo>
                    <a:pt x="14497" y="10393"/>
                    <a:pt x="14222" y="9969"/>
                    <a:pt x="13887" y="9598"/>
                  </a:cubicBezTo>
                  <a:cubicBezTo>
                    <a:pt x="13567" y="9227"/>
                    <a:pt x="13216" y="8926"/>
                    <a:pt x="12835" y="8714"/>
                  </a:cubicBezTo>
                  <a:cubicBezTo>
                    <a:pt x="12469" y="8502"/>
                    <a:pt x="12088" y="8378"/>
                    <a:pt x="11707" y="8361"/>
                  </a:cubicBezTo>
                  <a:lnTo>
                    <a:pt x="10213" y="1237"/>
                  </a:lnTo>
                  <a:cubicBezTo>
                    <a:pt x="10183" y="1096"/>
                    <a:pt x="10137" y="937"/>
                    <a:pt x="10061" y="813"/>
                  </a:cubicBezTo>
                  <a:cubicBezTo>
                    <a:pt x="9984" y="689"/>
                    <a:pt x="9908" y="566"/>
                    <a:pt x="9832" y="460"/>
                  </a:cubicBezTo>
                  <a:cubicBezTo>
                    <a:pt x="9741" y="354"/>
                    <a:pt x="9649" y="265"/>
                    <a:pt x="9542" y="212"/>
                  </a:cubicBezTo>
                  <a:cubicBezTo>
                    <a:pt x="9436" y="159"/>
                    <a:pt x="9329" y="106"/>
                    <a:pt x="9222" y="106"/>
                  </a:cubicBezTo>
                  <a:lnTo>
                    <a:pt x="7637" y="0"/>
                  </a:lnTo>
                  <a:cubicBezTo>
                    <a:pt x="7530" y="0"/>
                    <a:pt x="7439" y="18"/>
                    <a:pt x="7347" y="71"/>
                  </a:cubicBezTo>
                  <a:cubicBezTo>
                    <a:pt x="7317" y="88"/>
                    <a:pt x="7271" y="124"/>
                    <a:pt x="7241" y="159"/>
                  </a:cubicBezTo>
                  <a:cubicBezTo>
                    <a:pt x="7256" y="141"/>
                    <a:pt x="7286" y="124"/>
                    <a:pt x="7302" y="106"/>
                  </a:cubicBezTo>
                  <a:lnTo>
                    <a:pt x="7302" y="106"/>
                  </a:lnTo>
                  <a:cubicBezTo>
                    <a:pt x="7302" y="106"/>
                    <a:pt x="7302" y="106"/>
                    <a:pt x="7302" y="106"/>
                  </a:cubicBezTo>
                  <a:lnTo>
                    <a:pt x="259" y="5373"/>
                  </a:lnTo>
                  <a:cubicBezTo>
                    <a:pt x="198" y="5409"/>
                    <a:pt x="152" y="5462"/>
                    <a:pt x="122" y="5533"/>
                  </a:cubicBezTo>
                  <a:cubicBezTo>
                    <a:pt x="76" y="5603"/>
                    <a:pt x="46" y="5674"/>
                    <a:pt x="30" y="5745"/>
                  </a:cubicBezTo>
                  <a:cubicBezTo>
                    <a:pt x="15" y="5815"/>
                    <a:pt x="0" y="5904"/>
                    <a:pt x="0" y="6010"/>
                  </a:cubicBezTo>
                  <a:cubicBezTo>
                    <a:pt x="0" y="6098"/>
                    <a:pt x="0" y="6204"/>
                    <a:pt x="30" y="6310"/>
                  </a:cubicBezTo>
                  <a:lnTo>
                    <a:pt x="2180" y="17181"/>
                  </a:lnTo>
                  <a:lnTo>
                    <a:pt x="2835" y="20504"/>
                  </a:lnTo>
                  <a:cubicBezTo>
                    <a:pt x="2866" y="20663"/>
                    <a:pt x="2912" y="20805"/>
                    <a:pt x="2988" y="20928"/>
                  </a:cubicBezTo>
                  <a:cubicBezTo>
                    <a:pt x="3049" y="21052"/>
                    <a:pt x="3140" y="21176"/>
                    <a:pt x="3216" y="21282"/>
                  </a:cubicBezTo>
                  <a:cubicBezTo>
                    <a:pt x="3308" y="21388"/>
                    <a:pt x="3399" y="21459"/>
                    <a:pt x="3506" y="21512"/>
                  </a:cubicBezTo>
                  <a:cubicBezTo>
                    <a:pt x="3613" y="21565"/>
                    <a:pt x="3719" y="21600"/>
                    <a:pt x="3826" y="21600"/>
                  </a:cubicBezTo>
                  <a:lnTo>
                    <a:pt x="6174" y="21582"/>
                  </a:lnTo>
                  <a:lnTo>
                    <a:pt x="13689" y="21529"/>
                  </a:lnTo>
                  <a:cubicBezTo>
                    <a:pt x="13704" y="21529"/>
                    <a:pt x="13734" y="21529"/>
                    <a:pt x="13750" y="21529"/>
                  </a:cubicBezTo>
                  <a:cubicBezTo>
                    <a:pt x="13765" y="21529"/>
                    <a:pt x="13795" y="21529"/>
                    <a:pt x="13811" y="21512"/>
                  </a:cubicBezTo>
                  <a:cubicBezTo>
                    <a:pt x="13826" y="21512"/>
                    <a:pt x="13856" y="21494"/>
                    <a:pt x="13872" y="21494"/>
                  </a:cubicBezTo>
                  <a:cubicBezTo>
                    <a:pt x="13887" y="21494"/>
                    <a:pt x="13902" y="21476"/>
                    <a:pt x="13933" y="21459"/>
                  </a:cubicBezTo>
                  <a:lnTo>
                    <a:pt x="21310" y="16845"/>
                  </a:lnTo>
                  <a:cubicBezTo>
                    <a:pt x="21310" y="16845"/>
                    <a:pt x="21295" y="16845"/>
                    <a:pt x="21295" y="16863"/>
                  </a:cubicBezTo>
                  <a:cubicBezTo>
                    <a:pt x="21310" y="16863"/>
                    <a:pt x="21326" y="16845"/>
                    <a:pt x="21341" y="16828"/>
                  </a:cubicBezTo>
                  <a:cubicBezTo>
                    <a:pt x="21417" y="16774"/>
                    <a:pt x="21478" y="16704"/>
                    <a:pt x="21524" y="16598"/>
                  </a:cubicBezTo>
                  <a:cubicBezTo>
                    <a:pt x="21570" y="16509"/>
                    <a:pt x="21600" y="16386"/>
                    <a:pt x="21600" y="16262"/>
                  </a:cubicBezTo>
                  <a:cubicBezTo>
                    <a:pt x="21600" y="16138"/>
                    <a:pt x="21585" y="15997"/>
                    <a:pt x="21554" y="15855"/>
                  </a:cubicBezTo>
                  <a:close/>
                  <a:moveTo>
                    <a:pt x="7073" y="742"/>
                  </a:moveTo>
                  <a:cubicBezTo>
                    <a:pt x="7073" y="742"/>
                    <a:pt x="7073" y="760"/>
                    <a:pt x="7073" y="760"/>
                  </a:cubicBezTo>
                  <a:cubicBezTo>
                    <a:pt x="7073" y="760"/>
                    <a:pt x="7058" y="760"/>
                    <a:pt x="7073" y="742"/>
                  </a:cubicBezTo>
                  <a:cubicBezTo>
                    <a:pt x="7058" y="742"/>
                    <a:pt x="7073" y="742"/>
                    <a:pt x="7073" y="742"/>
                  </a:cubicBezTo>
                  <a:close/>
                  <a:moveTo>
                    <a:pt x="7256" y="177"/>
                  </a:moveTo>
                  <a:cubicBezTo>
                    <a:pt x="7225" y="212"/>
                    <a:pt x="7195" y="247"/>
                    <a:pt x="7180" y="283"/>
                  </a:cubicBezTo>
                  <a:cubicBezTo>
                    <a:pt x="7180" y="283"/>
                    <a:pt x="7180" y="265"/>
                    <a:pt x="7195" y="265"/>
                  </a:cubicBezTo>
                  <a:cubicBezTo>
                    <a:pt x="7210" y="230"/>
                    <a:pt x="7225" y="194"/>
                    <a:pt x="7256" y="177"/>
                  </a:cubicBezTo>
                  <a:cubicBezTo>
                    <a:pt x="7256" y="177"/>
                    <a:pt x="7256" y="177"/>
                    <a:pt x="7256" y="177"/>
                  </a:cubicBezTo>
                  <a:close/>
                  <a:moveTo>
                    <a:pt x="7164" y="318"/>
                  </a:moveTo>
                  <a:cubicBezTo>
                    <a:pt x="7149" y="354"/>
                    <a:pt x="7134" y="389"/>
                    <a:pt x="7119" y="424"/>
                  </a:cubicBezTo>
                  <a:cubicBezTo>
                    <a:pt x="7119" y="389"/>
                    <a:pt x="7134" y="354"/>
                    <a:pt x="7164" y="318"/>
                  </a:cubicBezTo>
                  <a:close/>
                  <a:moveTo>
                    <a:pt x="7103" y="460"/>
                  </a:moveTo>
                  <a:cubicBezTo>
                    <a:pt x="7088" y="513"/>
                    <a:pt x="7073" y="566"/>
                    <a:pt x="7073" y="619"/>
                  </a:cubicBezTo>
                  <a:cubicBezTo>
                    <a:pt x="7073" y="566"/>
                    <a:pt x="7088" y="530"/>
                    <a:pt x="7103" y="460"/>
                  </a:cubicBezTo>
                  <a:cubicBezTo>
                    <a:pt x="7103" y="477"/>
                    <a:pt x="7103" y="460"/>
                    <a:pt x="7103" y="460"/>
                  </a:cubicBezTo>
                  <a:close/>
                  <a:moveTo>
                    <a:pt x="7073" y="866"/>
                  </a:moveTo>
                  <a:cubicBezTo>
                    <a:pt x="7073" y="884"/>
                    <a:pt x="7073" y="884"/>
                    <a:pt x="7073" y="901"/>
                  </a:cubicBezTo>
                  <a:cubicBezTo>
                    <a:pt x="7073" y="901"/>
                    <a:pt x="7073" y="884"/>
                    <a:pt x="7073" y="866"/>
                  </a:cubicBezTo>
                  <a:close/>
                  <a:moveTo>
                    <a:pt x="21066" y="16916"/>
                  </a:moveTo>
                  <a:cubicBezTo>
                    <a:pt x="21097" y="16916"/>
                    <a:pt x="21112" y="16916"/>
                    <a:pt x="21143" y="16916"/>
                  </a:cubicBezTo>
                  <a:cubicBezTo>
                    <a:pt x="21143" y="16916"/>
                    <a:pt x="21143" y="16916"/>
                    <a:pt x="21143" y="16916"/>
                  </a:cubicBezTo>
                  <a:cubicBezTo>
                    <a:pt x="21112" y="16916"/>
                    <a:pt x="21097" y="16916"/>
                    <a:pt x="21066" y="16916"/>
                  </a:cubicBezTo>
                  <a:close/>
                  <a:moveTo>
                    <a:pt x="21158" y="16916"/>
                  </a:moveTo>
                  <a:cubicBezTo>
                    <a:pt x="21173" y="16916"/>
                    <a:pt x="21188" y="16916"/>
                    <a:pt x="21204" y="16898"/>
                  </a:cubicBezTo>
                  <a:cubicBezTo>
                    <a:pt x="21204" y="16898"/>
                    <a:pt x="21204" y="16898"/>
                    <a:pt x="21204" y="16898"/>
                  </a:cubicBezTo>
                  <a:cubicBezTo>
                    <a:pt x="21188" y="16916"/>
                    <a:pt x="21173" y="16916"/>
                    <a:pt x="21158" y="16916"/>
                  </a:cubicBezTo>
                  <a:close/>
                  <a:moveTo>
                    <a:pt x="21249" y="16881"/>
                  </a:moveTo>
                  <a:cubicBezTo>
                    <a:pt x="21234" y="16881"/>
                    <a:pt x="21234" y="16881"/>
                    <a:pt x="21219" y="16898"/>
                  </a:cubicBezTo>
                  <a:cubicBezTo>
                    <a:pt x="21234" y="16881"/>
                    <a:pt x="21249" y="16881"/>
                    <a:pt x="21249" y="16881"/>
                  </a:cubicBezTo>
                  <a:cubicBezTo>
                    <a:pt x="21265" y="16881"/>
                    <a:pt x="21249" y="16881"/>
                    <a:pt x="21249" y="1688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73644FD-78AC-479E-A055-434E7FA46299}"/>
                </a:ext>
              </a:extLst>
            </p:cNvPr>
            <p:cNvSpPr/>
            <p:nvPr/>
          </p:nvSpPr>
          <p:spPr>
            <a:xfrm>
              <a:off x="4425950" y="4146549"/>
              <a:ext cx="1610361" cy="1555751"/>
            </a:xfrm>
            <a:custGeom>
              <a:avLst/>
              <a:gdLst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143 w 21600"/>
                <a:gd name="connsiteY49" fmla="*/ 793 h 21600"/>
                <a:gd name="connsiteX50" fmla="*/ 8347 w 21600"/>
                <a:gd name="connsiteY50" fmla="*/ 212 h 21600"/>
                <a:gd name="connsiteX51" fmla="*/ 8279 w 21600"/>
                <a:gd name="connsiteY51" fmla="*/ 300 h 21600"/>
                <a:gd name="connsiteX52" fmla="*/ 8313 w 21600"/>
                <a:gd name="connsiteY52" fmla="*/ 247 h 21600"/>
                <a:gd name="connsiteX53" fmla="*/ 8347 w 21600"/>
                <a:gd name="connsiteY53" fmla="*/ 212 h 21600"/>
                <a:gd name="connsiteX54" fmla="*/ 8466 w 21600"/>
                <a:gd name="connsiteY54" fmla="*/ 106 h 21600"/>
                <a:gd name="connsiteX55" fmla="*/ 8381 w 21600"/>
                <a:gd name="connsiteY55" fmla="*/ 176 h 21600"/>
                <a:gd name="connsiteX56" fmla="*/ 8466 w 21600"/>
                <a:gd name="connsiteY56" fmla="*/ 106 h 21600"/>
                <a:gd name="connsiteX57" fmla="*/ 8245 w 21600"/>
                <a:gd name="connsiteY57" fmla="*/ 353 h 21600"/>
                <a:gd name="connsiteX58" fmla="*/ 8177 w 21600"/>
                <a:gd name="connsiteY58" fmla="*/ 494 h 21600"/>
                <a:gd name="connsiteX59" fmla="*/ 8177 w 21600"/>
                <a:gd name="connsiteY59" fmla="*/ 494 h 21600"/>
                <a:gd name="connsiteX60" fmla="*/ 8245 w 21600"/>
                <a:gd name="connsiteY60" fmla="*/ 353 h 21600"/>
                <a:gd name="connsiteX61" fmla="*/ 8194 w 21600"/>
                <a:gd name="connsiteY61" fmla="*/ 511 h 21600"/>
                <a:gd name="connsiteX62" fmla="*/ 8160 w 21600"/>
                <a:gd name="connsiteY62" fmla="*/ 652 h 21600"/>
                <a:gd name="connsiteX63" fmla="*/ 8194 w 21600"/>
                <a:gd name="connsiteY63" fmla="*/ 511 h 21600"/>
                <a:gd name="connsiteX64" fmla="*/ 14752 w 21600"/>
                <a:gd name="connsiteY64" fmla="*/ 17280 h 21600"/>
                <a:gd name="connsiteX65" fmla="*/ 14735 w 21600"/>
                <a:gd name="connsiteY65" fmla="*/ 17280 h 21600"/>
                <a:gd name="connsiteX66" fmla="*/ 14786 w 21600"/>
                <a:gd name="connsiteY66" fmla="*/ 17262 h 21600"/>
                <a:gd name="connsiteX67" fmla="*/ 14752 w 21600"/>
                <a:gd name="connsiteY67" fmla="*/ 17280 h 21600"/>
                <a:gd name="connsiteX68" fmla="*/ 14701 w 21600"/>
                <a:gd name="connsiteY68" fmla="*/ 17280 h 21600"/>
                <a:gd name="connsiteX69" fmla="*/ 14701 w 21600"/>
                <a:gd name="connsiteY69" fmla="*/ 17280 h 21600"/>
                <a:gd name="connsiteX70" fmla="*/ 14616 w 21600"/>
                <a:gd name="connsiteY70" fmla="*/ 17298 h 21600"/>
                <a:gd name="connsiteX71" fmla="*/ 14701 w 21600"/>
                <a:gd name="connsiteY71" fmla="*/ 17280 h 21600"/>
                <a:gd name="connsiteX72" fmla="*/ 13696 w 21600"/>
                <a:gd name="connsiteY72" fmla="*/ 8605 h 21600"/>
                <a:gd name="connsiteX73" fmla="*/ 13747 w 21600"/>
                <a:gd name="connsiteY73" fmla="*/ 8605 h 21600"/>
                <a:gd name="connsiteX74" fmla="*/ 13730 w 21600"/>
                <a:gd name="connsiteY74" fmla="*/ 8605 h 21600"/>
                <a:gd name="connsiteX75" fmla="*/ 13696 w 21600"/>
                <a:gd name="connsiteY75" fmla="*/ 8605 h 21600"/>
                <a:gd name="connsiteX76" fmla="*/ 13951 w 21600"/>
                <a:gd name="connsiteY76" fmla="*/ 8569 h 21600"/>
                <a:gd name="connsiteX77" fmla="*/ 13985 w 21600"/>
                <a:gd name="connsiteY77" fmla="*/ 8552 h 21600"/>
                <a:gd name="connsiteX78" fmla="*/ 13951 w 21600"/>
                <a:gd name="connsiteY78" fmla="*/ 8569 h 21600"/>
                <a:gd name="connsiteX79" fmla="*/ 13951 w 21600"/>
                <a:gd name="connsiteY79" fmla="*/ 8569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14190 w 21600"/>
                <a:gd name="connsiteY83" fmla="*/ 8481 h 21600"/>
                <a:gd name="connsiteX84" fmla="*/ 20987 w 21600"/>
                <a:gd name="connsiteY84" fmla="*/ 4496 h 21600"/>
                <a:gd name="connsiteX85" fmla="*/ 21055 w 21600"/>
                <a:gd name="connsiteY85" fmla="*/ 4496 h 21600"/>
                <a:gd name="connsiteX86" fmla="*/ 21055 w 21600"/>
                <a:gd name="connsiteY86" fmla="*/ 4496 h 21600"/>
                <a:gd name="connsiteX87" fmla="*/ 20987 w 21600"/>
                <a:gd name="connsiteY87" fmla="*/ 4496 h 21600"/>
                <a:gd name="connsiteX88" fmla="*/ 21072 w 21600"/>
                <a:gd name="connsiteY88" fmla="*/ 4479 h 21600"/>
                <a:gd name="connsiteX89" fmla="*/ 21123 w 21600"/>
                <a:gd name="connsiteY89" fmla="*/ 4461 h 21600"/>
                <a:gd name="connsiteX90" fmla="*/ 21106 w 21600"/>
                <a:gd name="connsiteY90" fmla="*/ 4461 h 21600"/>
                <a:gd name="connsiteX91" fmla="*/ 21072 w 21600"/>
                <a:gd name="connsiteY91" fmla="*/ 4479 h 21600"/>
                <a:gd name="connsiteX92" fmla="*/ 21174 w 21600"/>
                <a:gd name="connsiteY92" fmla="*/ 4461 h 21600"/>
                <a:gd name="connsiteX93" fmla="*/ 21157 w 21600"/>
                <a:gd name="connsiteY93" fmla="*/ 4461 h 21600"/>
                <a:gd name="connsiteX94" fmla="*/ 21208 w 21600"/>
                <a:gd name="connsiteY94" fmla="*/ 4443 h 21600"/>
                <a:gd name="connsiteX95" fmla="*/ 21174 w 21600"/>
                <a:gd name="connsiteY9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143 w 21600"/>
                <a:gd name="connsiteY46" fmla="*/ 793 h 21600"/>
                <a:gd name="connsiteX47" fmla="*/ 8143 w 21600"/>
                <a:gd name="connsiteY47" fmla="*/ 793 h 21600"/>
                <a:gd name="connsiteX48" fmla="*/ 8143 w 21600"/>
                <a:gd name="connsiteY48" fmla="*/ 793 h 21600"/>
                <a:gd name="connsiteX49" fmla="*/ 8347 w 21600"/>
                <a:gd name="connsiteY49" fmla="*/ 212 h 21600"/>
                <a:gd name="connsiteX50" fmla="*/ 8279 w 21600"/>
                <a:gd name="connsiteY50" fmla="*/ 300 h 21600"/>
                <a:gd name="connsiteX51" fmla="*/ 8313 w 21600"/>
                <a:gd name="connsiteY51" fmla="*/ 247 h 21600"/>
                <a:gd name="connsiteX52" fmla="*/ 8347 w 21600"/>
                <a:gd name="connsiteY52" fmla="*/ 212 h 21600"/>
                <a:gd name="connsiteX53" fmla="*/ 8466 w 21600"/>
                <a:gd name="connsiteY53" fmla="*/ 106 h 21600"/>
                <a:gd name="connsiteX54" fmla="*/ 8381 w 21600"/>
                <a:gd name="connsiteY54" fmla="*/ 176 h 21600"/>
                <a:gd name="connsiteX55" fmla="*/ 8466 w 21600"/>
                <a:gd name="connsiteY55" fmla="*/ 106 h 21600"/>
                <a:gd name="connsiteX56" fmla="*/ 8245 w 21600"/>
                <a:gd name="connsiteY56" fmla="*/ 353 h 21600"/>
                <a:gd name="connsiteX57" fmla="*/ 8177 w 21600"/>
                <a:gd name="connsiteY57" fmla="*/ 494 h 21600"/>
                <a:gd name="connsiteX58" fmla="*/ 8177 w 21600"/>
                <a:gd name="connsiteY58" fmla="*/ 494 h 21600"/>
                <a:gd name="connsiteX59" fmla="*/ 8245 w 21600"/>
                <a:gd name="connsiteY59" fmla="*/ 353 h 21600"/>
                <a:gd name="connsiteX60" fmla="*/ 8194 w 21600"/>
                <a:gd name="connsiteY60" fmla="*/ 511 h 21600"/>
                <a:gd name="connsiteX61" fmla="*/ 8160 w 21600"/>
                <a:gd name="connsiteY61" fmla="*/ 652 h 21600"/>
                <a:gd name="connsiteX62" fmla="*/ 8194 w 21600"/>
                <a:gd name="connsiteY62" fmla="*/ 511 h 21600"/>
                <a:gd name="connsiteX63" fmla="*/ 14752 w 21600"/>
                <a:gd name="connsiteY63" fmla="*/ 17280 h 21600"/>
                <a:gd name="connsiteX64" fmla="*/ 14735 w 21600"/>
                <a:gd name="connsiteY64" fmla="*/ 17280 h 21600"/>
                <a:gd name="connsiteX65" fmla="*/ 14786 w 21600"/>
                <a:gd name="connsiteY65" fmla="*/ 17262 h 21600"/>
                <a:gd name="connsiteX66" fmla="*/ 14752 w 21600"/>
                <a:gd name="connsiteY66" fmla="*/ 17280 h 21600"/>
                <a:gd name="connsiteX67" fmla="*/ 14701 w 21600"/>
                <a:gd name="connsiteY67" fmla="*/ 17280 h 21600"/>
                <a:gd name="connsiteX68" fmla="*/ 14701 w 21600"/>
                <a:gd name="connsiteY68" fmla="*/ 17280 h 21600"/>
                <a:gd name="connsiteX69" fmla="*/ 14616 w 21600"/>
                <a:gd name="connsiteY69" fmla="*/ 17298 h 21600"/>
                <a:gd name="connsiteX70" fmla="*/ 14701 w 21600"/>
                <a:gd name="connsiteY70" fmla="*/ 17280 h 21600"/>
                <a:gd name="connsiteX71" fmla="*/ 13696 w 21600"/>
                <a:gd name="connsiteY71" fmla="*/ 8605 h 21600"/>
                <a:gd name="connsiteX72" fmla="*/ 13747 w 21600"/>
                <a:gd name="connsiteY72" fmla="*/ 8605 h 21600"/>
                <a:gd name="connsiteX73" fmla="*/ 13730 w 21600"/>
                <a:gd name="connsiteY73" fmla="*/ 8605 h 21600"/>
                <a:gd name="connsiteX74" fmla="*/ 13696 w 21600"/>
                <a:gd name="connsiteY74" fmla="*/ 8605 h 21600"/>
                <a:gd name="connsiteX75" fmla="*/ 13951 w 21600"/>
                <a:gd name="connsiteY75" fmla="*/ 8569 h 21600"/>
                <a:gd name="connsiteX76" fmla="*/ 13985 w 21600"/>
                <a:gd name="connsiteY76" fmla="*/ 8552 h 21600"/>
                <a:gd name="connsiteX77" fmla="*/ 13951 w 21600"/>
                <a:gd name="connsiteY77" fmla="*/ 8569 h 21600"/>
                <a:gd name="connsiteX78" fmla="*/ 13951 w 21600"/>
                <a:gd name="connsiteY78" fmla="*/ 8569 h 21600"/>
                <a:gd name="connsiteX79" fmla="*/ 14190 w 21600"/>
                <a:gd name="connsiteY79" fmla="*/ 8481 h 21600"/>
                <a:gd name="connsiteX80" fmla="*/ 14190 w 21600"/>
                <a:gd name="connsiteY80" fmla="*/ 8481 h 21600"/>
                <a:gd name="connsiteX81" fmla="*/ 14190 w 21600"/>
                <a:gd name="connsiteY81" fmla="*/ 8481 h 21600"/>
                <a:gd name="connsiteX82" fmla="*/ 14190 w 21600"/>
                <a:gd name="connsiteY82" fmla="*/ 8481 h 21600"/>
                <a:gd name="connsiteX83" fmla="*/ 20987 w 21600"/>
                <a:gd name="connsiteY83" fmla="*/ 4496 h 21600"/>
                <a:gd name="connsiteX84" fmla="*/ 21055 w 21600"/>
                <a:gd name="connsiteY84" fmla="*/ 4496 h 21600"/>
                <a:gd name="connsiteX85" fmla="*/ 21055 w 21600"/>
                <a:gd name="connsiteY85" fmla="*/ 4496 h 21600"/>
                <a:gd name="connsiteX86" fmla="*/ 20987 w 21600"/>
                <a:gd name="connsiteY86" fmla="*/ 4496 h 21600"/>
                <a:gd name="connsiteX87" fmla="*/ 21072 w 21600"/>
                <a:gd name="connsiteY87" fmla="*/ 4479 h 21600"/>
                <a:gd name="connsiteX88" fmla="*/ 21123 w 21600"/>
                <a:gd name="connsiteY88" fmla="*/ 4461 h 21600"/>
                <a:gd name="connsiteX89" fmla="*/ 21106 w 21600"/>
                <a:gd name="connsiteY89" fmla="*/ 4461 h 21600"/>
                <a:gd name="connsiteX90" fmla="*/ 21072 w 21600"/>
                <a:gd name="connsiteY90" fmla="*/ 4479 h 21600"/>
                <a:gd name="connsiteX91" fmla="*/ 21174 w 21600"/>
                <a:gd name="connsiteY91" fmla="*/ 4461 h 21600"/>
                <a:gd name="connsiteX92" fmla="*/ 21157 w 21600"/>
                <a:gd name="connsiteY92" fmla="*/ 4461 h 21600"/>
                <a:gd name="connsiteX93" fmla="*/ 21208 w 21600"/>
                <a:gd name="connsiteY93" fmla="*/ 4443 h 21600"/>
                <a:gd name="connsiteX94" fmla="*/ 21174 w 21600"/>
                <a:gd name="connsiteY9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8194 w 21600"/>
                <a:gd name="connsiteY57" fmla="*/ 511 h 21600"/>
                <a:gd name="connsiteX58" fmla="*/ 8160 w 21600"/>
                <a:gd name="connsiteY58" fmla="*/ 652 h 21600"/>
                <a:gd name="connsiteX59" fmla="*/ 8194 w 21600"/>
                <a:gd name="connsiteY59" fmla="*/ 511 h 21600"/>
                <a:gd name="connsiteX60" fmla="*/ 14752 w 21600"/>
                <a:gd name="connsiteY60" fmla="*/ 17280 h 21600"/>
                <a:gd name="connsiteX61" fmla="*/ 14735 w 21600"/>
                <a:gd name="connsiteY61" fmla="*/ 17280 h 21600"/>
                <a:gd name="connsiteX62" fmla="*/ 14786 w 21600"/>
                <a:gd name="connsiteY62" fmla="*/ 17262 h 21600"/>
                <a:gd name="connsiteX63" fmla="*/ 14752 w 21600"/>
                <a:gd name="connsiteY63" fmla="*/ 17280 h 21600"/>
                <a:gd name="connsiteX64" fmla="*/ 14701 w 21600"/>
                <a:gd name="connsiteY64" fmla="*/ 17280 h 21600"/>
                <a:gd name="connsiteX65" fmla="*/ 14701 w 21600"/>
                <a:gd name="connsiteY65" fmla="*/ 17280 h 21600"/>
                <a:gd name="connsiteX66" fmla="*/ 14616 w 21600"/>
                <a:gd name="connsiteY66" fmla="*/ 17298 h 21600"/>
                <a:gd name="connsiteX67" fmla="*/ 14701 w 21600"/>
                <a:gd name="connsiteY67" fmla="*/ 17280 h 21600"/>
                <a:gd name="connsiteX68" fmla="*/ 13696 w 21600"/>
                <a:gd name="connsiteY68" fmla="*/ 8605 h 21600"/>
                <a:gd name="connsiteX69" fmla="*/ 13747 w 21600"/>
                <a:gd name="connsiteY69" fmla="*/ 8605 h 21600"/>
                <a:gd name="connsiteX70" fmla="*/ 13730 w 21600"/>
                <a:gd name="connsiteY70" fmla="*/ 8605 h 21600"/>
                <a:gd name="connsiteX71" fmla="*/ 13696 w 21600"/>
                <a:gd name="connsiteY71" fmla="*/ 8605 h 21600"/>
                <a:gd name="connsiteX72" fmla="*/ 13951 w 21600"/>
                <a:gd name="connsiteY72" fmla="*/ 8569 h 21600"/>
                <a:gd name="connsiteX73" fmla="*/ 13985 w 21600"/>
                <a:gd name="connsiteY73" fmla="*/ 8552 h 21600"/>
                <a:gd name="connsiteX74" fmla="*/ 13951 w 21600"/>
                <a:gd name="connsiteY74" fmla="*/ 8569 h 21600"/>
                <a:gd name="connsiteX75" fmla="*/ 13951 w 21600"/>
                <a:gd name="connsiteY75" fmla="*/ 8569 h 21600"/>
                <a:gd name="connsiteX76" fmla="*/ 14190 w 21600"/>
                <a:gd name="connsiteY76" fmla="*/ 8481 h 21600"/>
                <a:gd name="connsiteX77" fmla="*/ 14190 w 21600"/>
                <a:gd name="connsiteY77" fmla="*/ 8481 h 21600"/>
                <a:gd name="connsiteX78" fmla="*/ 14190 w 21600"/>
                <a:gd name="connsiteY78" fmla="*/ 8481 h 21600"/>
                <a:gd name="connsiteX79" fmla="*/ 14190 w 21600"/>
                <a:gd name="connsiteY79" fmla="*/ 8481 h 21600"/>
                <a:gd name="connsiteX80" fmla="*/ 20987 w 21600"/>
                <a:gd name="connsiteY80" fmla="*/ 4496 h 21600"/>
                <a:gd name="connsiteX81" fmla="*/ 21055 w 21600"/>
                <a:gd name="connsiteY81" fmla="*/ 4496 h 21600"/>
                <a:gd name="connsiteX82" fmla="*/ 21055 w 21600"/>
                <a:gd name="connsiteY82" fmla="*/ 4496 h 21600"/>
                <a:gd name="connsiteX83" fmla="*/ 20987 w 21600"/>
                <a:gd name="connsiteY83" fmla="*/ 4496 h 21600"/>
                <a:gd name="connsiteX84" fmla="*/ 21072 w 21600"/>
                <a:gd name="connsiteY84" fmla="*/ 4479 h 21600"/>
                <a:gd name="connsiteX85" fmla="*/ 21123 w 21600"/>
                <a:gd name="connsiteY85" fmla="*/ 4461 h 21600"/>
                <a:gd name="connsiteX86" fmla="*/ 21106 w 21600"/>
                <a:gd name="connsiteY86" fmla="*/ 4461 h 21600"/>
                <a:gd name="connsiteX87" fmla="*/ 21072 w 21600"/>
                <a:gd name="connsiteY87" fmla="*/ 4479 h 21600"/>
                <a:gd name="connsiteX88" fmla="*/ 21174 w 21600"/>
                <a:gd name="connsiteY88" fmla="*/ 4461 h 21600"/>
                <a:gd name="connsiteX89" fmla="*/ 21157 w 21600"/>
                <a:gd name="connsiteY89" fmla="*/ 4461 h 21600"/>
                <a:gd name="connsiteX90" fmla="*/ 21208 w 21600"/>
                <a:gd name="connsiteY90" fmla="*/ 4443 h 21600"/>
                <a:gd name="connsiteX91" fmla="*/ 21174 w 21600"/>
                <a:gd name="connsiteY91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177 w 21600"/>
                <a:gd name="connsiteY55" fmla="*/ 494 h 21600"/>
                <a:gd name="connsiteX56" fmla="*/ 8245 w 21600"/>
                <a:gd name="connsiteY56" fmla="*/ 353 h 21600"/>
                <a:gd name="connsiteX57" fmla="*/ 14752 w 21600"/>
                <a:gd name="connsiteY57" fmla="*/ 17280 h 21600"/>
                <a:gd name="connsiteX58" fmla="*/ 14735 w 21600"/>
                <a:gd name="connsiteY58" fmla="*/ 17280 h 21600"/>
                <a:gd name="connsiteX59" fmla="*/ 14786 w 21600"/>
                <a:gd name="connsiteY59" fmla="*/ 17262 h 21600"/>
                <a:gd name="connsiteX60" fmla="*/ 14752 w 21600"/>
                <a:gd name="connsiteY60" fmla="*/ 17280 h 21600"/>
                <a:gd name="connsiteX61" fmla="*/ 14701 w 21600"/>
                <a:gd name="connsiteY61" fmla="*/ 17280 h 21600"/>
                <a:gd name="connsiteX62" fmla="*/ 14701 w 21600"/>
                <a:gd name="connsiteY62" fmla="*/ 17280 h 21600"/>
                <a:gd name="connsiteX63" fmla="*/ 14616 w 21600"/>
                <a:gd name="connsiteY63" fmla="*/ 17298 h 21600"/>
                <a:gd name="connsiteX64" fmla="*/ 14701 w 21600"/>
                <a:gd name="connsiteY64" fmla="*/ 17280 h 21600"/>
                <a:gd name="connsiteX65" fmla="*/ 13696 w 21600"/>
                <a:gd name="connsiteY65" fmla="*/ 8605 h 21600"/>
                <a:gd name="connsiteX66" fmla="*/ 13747 w 21600"/>
                <a:gd name="connsiteY66" fmla="*/ 8605 h 21600"/>
                <a:gd name="connsiteX67" fmla="*/ 13730 w 21600"/>
                <a:gd name="connsiteY67" fmla="*/ 8605 h 21600"/>
                <a:gd name="connsiteX68" fmla="*/ 13696 w 21600"/>
                <a:gd name="connsiteY68" fmla="*/ 8605 h 21600"/>
                <a:gd name="connsiteX69" fmla="*/ 13951 w 21600"/>
                <a:gd name="connsiteY69" fmla="*/ 8569 h 21600"/>
                <a:gd name="connsiteX70" fmla="*/ 13985 w 21600"/>
                <a:gd name="connsiteY70" fmla="*/ 8552 h 21600"/>
                <a:gd name="connsiteX71" fmla="*/ 13951 w 21600"/>
                <a:gd name="connsiteY71" fmla="*/ 8569 h 21600"/>
                <a:gd name="connsiteX72" fmla="*/ 13951 w 21600"/>
                <a:gd name="connsiteY72" fmla="*/ 8569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14190 w 21600"/>
                <a:gd name="connsiteY76" fmla="*/ 8481 h 21600"/>
                <a:gd name="connsiteX77" fmla="*/ 20987 w 21600"/>
                <a:gd name="connsiteY77" fmla="*/ 4496 h 21600"/>
                <a:gd name="connsiteX78" fmla="*/ 21055 w 21600"/>
                <a:gd name="connsiteY78" fmla="*/ 4496 h 21600"/>
                <a:gd name="connsiteX79" fmla="*/ 21055 w 21600"/>
                <a:gd name="connsiteY79" fmla="*/ 4496 h 21600"/>
                <a:gd name="connsiteX80" fmla="*/ 20987 w 21600"/>
                <a:gd name="connsiteY80" fmla="*/ 4496 h 21600"/>
                <a:gd name="connsiteX81" fmla="*/ 21072 w 21600"/>
                <a:gd name="connsiteY81" fmla="*/ 4479 h 21600"/>
                <a:gd name="connsiteX82" fmla="*/ 21123 w 21600"/>
                <a:gd name="connsiteY82" fmla="*/ 4461 h 21600"/>
                <a:gd name="connsiteX83" fmla="*/ 21106 w 21600"/>
                <a:gd name="connsiteY83" fmla="*/ 4461 h 21600"/>
                <a:gd name="connsiteX84" fmla="*/ 21072 w 21600"/>
                <a:gd name="connsiteY84" fmla="*/ 4479 h 21600"/>
                <a:gd name="connsiteX85" fmla="*/ 21174 w 21600"/>
                <a:gd name="connsiteY85" fmla="*/ 4461 h 21600"/>
                <a:gd name="connsiteX86" fmla="*/ 21157 w 21600"/>
                <a:gd name="connsiteY86" fmla="*/ 4461 h 21600"/>
                <a:gd name="connsiteX87" fmla="*/ 21208 w 21600"/>
                <a:gd name="connsiteY87" fmla="*/ 4443 h 21600"/>
                <a:gd name="connsiteX88" fmla="*/ 21174 w 21600"/>
                <a:gd name="connsiteY88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8245 w 21600"/>
                <a:gd name="connsiteY53" fmla="*/ 353 h 21600"/>
                <a:gd name="connsiteX54" fmla="*/ 8177 w 21600"/>
                <a:gd name="connsiteY54" fmla="*/ 494 h 21600"/>
                <a:gd name="connsiteX55" fmla="*/ 8245 w 21600"/>
                <a:gd name="connsiteY55" fmla="*/ 353 h 21600"/>
                <a:gd name="connsiteX56" fmla="*/ 14752 w 21600"/>
                <a:gd name="connsiteY56" fmla="*/ 17280 h 21600"/>
                <a:gd name="connsiteX57" fmla="*/ 14735 w 21600"/>
                <a:gd name="connsiteY57" fmla="*/ 17280 h 21600"/>
                <a:gd name="connsiteX58" fmla="*/ 14786 w 21600"/>
                <a:gd name="connsiteY58" fmla="*/ 17262 h 21600"/>
                <a:gd name="connsiteX59" fmla="*/ 14752 w 21600"/>
                <a:gd name="connsiteY59" fmla="*/ 17280 h 21600"/>
                <a:gd name="connsiteX60" fmla="*/ 14701 w 21600"/>
                <a:gd name="connsiteY60" fmla="*/ 17280 h 21600"/>
                <a:gd name="connsiteX61" fmla="*/ 14701 w 21600"/>
                <a:gd name="connsiteY61" fmla="*/ 17280 h 21600"/>
                <a:gd name="connsiteX62" fmla="*/ 14616 w 21600"/>
                <a:gd name="connsiteY62" fmla="*/ 17298 h 21600"/>
                <a:gd name="connsiteX63" fmla="*/ 14701 w 21600"/>
                <a:gd name="connsiteY63" fmla="*/ 17280 h 21600"/>
                <a:gd name="connsiteX64" fmla="*/ 13696 w 21600"/>
                <a:gd name="connsiteY64" fmla="*/ 8605 h 21600"/>
                <a:gd name="connsiteX65" fmla="*/ 13747 w 21600"/>
                <a:gd name="connsiteY65" fmla="*/ 8605 h 21600"/>
                <a:gd name="connsiteX66" fmla="*/ 13730 w 21600"/>
                <a:gd name="connsiteY66" fmla="*/ 8605 h 21600"/>
                <a:gd name="connsiteX67" fmla="*/ 13696 w 21600"/>
                <a:gd name="connsiteY67" fmla="*/ 8605 h 21600"/>
                <a:gd name="connsiteX68" fmla="*/ 13951 w 21600"/>
                <a:gd name="connsiteY68" fmla="*/ 8569 h 21600"/>
                <a:gd name="connsiteX69" fmla="*/ 13985 w 21600"/>
                <a:gd name="connsiteY69" fmla="*/ 8552 h 21600"/>
                <a:gd name="connsiteX70" fmla="*/ 13951 w 21600"/>
                <a:gd name="connsiteY70" fmla="*/ 8569 h 21600"/>
                <a:gd name="connsiteX71" fmla="*/ 13951 w 21600"/>
                <a:gd name="connsiteY71" fmla="*/ 8569 h 21600"/>
                <a:gd name="connsiteX72" fmla="*/ 14190 w 21600"/>
                <a:gd name="connsiteY72" fmla="*/ 8481 h 21600"/>
                <a:gd name="connsiteX73" fmla="*/ 14190 w 21600"/>
                <a:gd name="connsiteY73" fmla="*/ 8481 h 21600"/>
                <a:gd name="connsiteX74" fmla="*/ 14190 w 21600"/>
                <a:gd name="connsiteY74" fmla="*/ 8481 h 21600"/>
                <a:gd name="connsiteX75" fmla="*/ 14190 w 21600"/>
                <a:gd name="connsiteY75" fmla="*/ 8481 h 21600"/>
                <a:gd name="connsiteX76" fmla="*/ 20987 w 21600"/>
                <a:gd name="connsiteY76" fmla="*/ 4496 h 21600"/>
                <a:gd name="connsiteX77" fmla="*/ 21055 w 21600"/>
                <a:gd name="connsiteY77" fmla="*/ 4496 h 21600"/>
                <a:gd name="connsiteX78" fmla="*/ 21055 w 21600"/>
                <a:gd name="connsiteY78" fmla="*/ 4496 h 21600"/>
                <a:gd name="connsiteX79" fmla="*/ 20987 w 21600"/>
                <a:gd name="connsiteY79" fmla="*/ 4496 h 21600"/>
                <a:gd name="connsiteX80" fmla="*/ 21072 w 21600"/>
                <a:gd name="connsiteY80" fmla="*/ 4479 h 21600"/>
                <a:gd name="connsiteX81" fmla="*/ 21123 w 21600"/>
                <a:gd name="connsiteY81" fmla="*/ 4461 h 21600"/>
                <a:gd name="connsiteX82" fmla="*/ 21106 w 21600"/>
                <a:gd name="connsiteY82" fmla="*/ 4461 h 21600"/>
                <a:gd name="connsiteX83" fmla="*/ 21072 w 21600"/>
                <a:gd name="connsiteY83" fmla="*/ 4479 h 21600"/>
                <a:gd name="connsiteX84" fmla="*/ 21174 w 21600"/>
                <a:gd name="connsiteY84" fmla="*/ 4461 h 21600"/>
                <a:gd name="connsiteX85" fmla="*/ 21157 w 21600"/>
                <a:gd name="connsiteY85" fmla="*/ 4461 h 21600"/>
                <a:gd name="connsiteX86" fmla="*/ 21208 w 21600"/>
                <a:gd name="connsiteY86" fmla="*/ 4443 h 21600"/>
                <a:gd name="connsiteX87" fmla="*/ 21174 w 21600"/>
                <a:gd name="connsiteY87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696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696 w 21600"/>
                <a:gd name="connsiteY64" fmla="*/ 8605 h 21600"/>
                <a:gd name="connsiteX65" fmla="*/ 13951 w 21600"/>
                <a:gd name="connsiteY65" fmla="*/ 8569 h 21600"/>
                <a:gd name="connsiteX66" fmla="*/ 13985 w 21600"/>
                <a:gd name="connsiteY66" fmla="*/ 8552 h 21600"/>
                <a:gd name="connsiteX67" fmla="*/ 13951 w 21600"/>
                <a:gd name="connsiteY67" fmla="*/ 8569 h 21600"/>
                <a:gd name="connsiteX68" fmla="*/ 13951 w 21600"/>
                <a:gd name="connsiteY68" fmla="*/ 8569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14190 w 21600"/>
                <a:gd name="connsiteY72" fmla="*/ 8481 h 21600"/>
                <a:gd name="connsiteX73" fmla="*/ 20987 w 21600"/>
                <a:gd name="connsiteY73" fmla="*/ 4496 h 21600"/>
                <a:gd name="connsiteX74" fmla="*/ 21055 w 21600"/>
                <a:gd name="connsiteY74" fmla="*/ 4496 h 21600"/>
                <a:gd name="connsiteX75" fmla="*/ 21055 w 21600"/>
                <a:gd name="connsiteY75" fmla="*/ 4496 h 21600"/>
                <a:gd name="connsiteX76" fmla="*/ 20987 w 21600"/>
                <a:gd name="connsiteY76" fmla="*/ 4496 h 21600"/>
                <a:gd name="connsiteX77" fmla="*/ 21072 w 21600"/>
                <a:gd name="connsiteY77" fmla="*/ 4479 h 21600"/>
                <a:gd name="connsiteX78" fmla="*/ 21123 w 21600"/>
                <a:gd name="connsiteY78" fmla="*/ 4461 h 21600"/>
                <a:gd name="connsiteX79" fmla="*/ 21106 w 21600"/>
                <a:gd name="connsiteY79" fmla="*/ 4461 h 21600"/>
                <a:gd name="connsiteX80" fmla="*/ 21072 w 21600"/>
                <a:gd name="connsiteY80" fmla="*/ 4479 h 21600"/>
                <a:gd name="connsiteX81" fmla="*/ 21174 w 21600"/>
                <a:gd name="connsiteY81" fmla="*/ 4461 h 21600"/>
                <a:gd name="connsiteX82" fmla="*/ 21157 w 21600"/>
                <a:gd name="connsiteY82" fmla="*/ 4461 h 21600"/>
                <a:gd name="connsiteX83" fmla="*/ 21208 w 21600"/>
                <a:gd name="connsiteY83" fmla="*/ 4443 h 21600"/>
                <a:gd name="connsiteX84" fmla="*/ 21174 w 21600"/>
                <a:gd name="connsiteY84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730 w 21600"/>
                <a:gd name="connsiteY61" fmla="*/ 8605 h 21600"/>
                <a:gd name="connsiteX62" fmla="*/ 13747 w 21600"/>
                <a:gd name="connsiteY62" fmla="*/ 8605 h 21600"/>
                <a:gd name="connsiteX63" fmla="*/ 13730 w 21600"/>
                <a:gd name="connsiteY63" fmla="*/ 8605 h 21600"/>
                <a:gd name="connsiteX64" fmla="*/ 13951 w 21600"/>
                <a:gd name="connsiteY64" fmla="*/ 8569 h 21600"/>
                <a:gd name="connsiteX65" fmla="*/ 13985 w 21600"/>
                <a:gd name="connsiteY65" fmla="*/ 8552 h 21600"/>
                <a:gd name="connsiteX66" fmla="*/ 13951 w 21600"/>
                <a:gd name="connsiteY66" fmla="*/ 8569 h 21600"/>
                <a:gd name="connsiteX67" fmla="*/ 13951 w 21600"/>
                <a:gd name="connsiteY67" fmla="*/ 8569 h 21600"/>
                <a:gd name="connsiteX68" fmla="*/ 14190 w 21600"/>
                <a:gd name="connsiteY68" fmla="*/ 8481 h 21600"/>
                <a:gd name="connsiteX69" fmla="*/ 14190 w 21600"/>
                <a:gd name="connsiteY69" fmla="*/ 8481 h 21600"/>
                <a:gd name="connsiteX70" fmla="*/ 14190 w 21600"/>
                <a:gd name="connsiteY70" fmla="*/ 8481 h 21600"/>
                <a:gd name="connsiteX71" fmla="*/ 14190 w 21600"/>
                <a:gd name="connsiteY71" fmla="*/ 8481 h 21600"/>
                <a:gd name="connsiteX72" fmla="*/ 20987 w 21600"/>
                <a:gd name="connsiteY72" fmla="*/ 4496 h 21600"/>
                <a:gd name="connsiteX73" fmla="*/ 21055 w 21600"/>
                <a:gd name="connsiteY73" fmla="*/ 4496 h 21600"/>
                <a:gd name="connsiteX74" fmla="*/ 21055 w 21600"/>
                <a:gd name="connsiteY74" fmla="*/ 4496 h 21600"/>
                <a:gd name="connsiteX75" fmla="*/ 20987 w 21600"/>
                <a:gd name="connsiteY75" fmla="*/ 4496 h 21600"/>
                <a:gd name="connsiteX76" fmla="*/ 21072 w 21600"/>
                <a:gd name="connsiteY76" fmla="*/ 4479 h 21600"/>
                <a:gd name="connsiteX77" fmla="*/ 21123 w 21600"/>
                <a:gd name="connsiteY77" fmla="*/ 4461 h 21600"/>
                <a:gd name="connsiteX78" fmla="*/ 21106 w 21600"/>
                <a:gd name="connsiteY78" fmla="*/ 4461 h 21600"/>
                <a:gd name="connsiteX79" fmla="*/ 21072 w 21600"/>
                <a:gd name="connsiteY79" fmla="*/ 4479 h 21600"/>
                <a:gd name="connsiteX80" fmla="*/ 21174 w 21600"/>
                <a:gd name="connsiteY80" fmla="*/ 4461 h 21600"/>
                <a:gd name="connsiteX81" fmla="*/ 21157 w 21600"/>
                <a:gd name="connsiteY81" fmla="*/ 4461 h 21600"/>
                <a:gd name="connsiteX82" fmla="*/ 21208 w 21600"/>
                <a:gd name="connsiteY82" fmla="*/ 4443 h 21600"/>
                <a:gd name="connsiteX83" fmla="*/ 21174 w 21600"/>
                <a:gd name="connsiteY83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3951 w 21600"/>
                <a:gd name="connsiteY64" fmla="*/ 8569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14190 w 21600"/>
                <a:gd name="connsiteY68" fmla="*/ 8481 h 21600"/>
                <a:gd name="connsiteX69" fmla="*/ 20987 w 21600"/>
                <a:gd name="connsiteY69" fmla="*/ 4496 h 21600"/>
                <a:gd name="connsiteX70" fmla="*/ 21055 w 21600"/>
                <a:gd name="connsiteY70" fmla="*/ 4496 h 21600"/>
                <a:gd name="connsiteX71" fmla="*/ 21055 w 21600"/>
                <a:gd name="connsiteY71" fmla="*/ 4496 h 21600"/>
                <a:gd name="connsiteX72" fmla="*/ 20987 w 21600"/>
                <a:gd name="connsiteY72" fmla="*/ 4496 h 21600"/>
                <a:gd name="connsiteX73" fmla="*/ 21072 w 21600"/>
                <a:gd name="connsiteY73" fmla="*/ 4479 h 21600"/>
                <a:gd name="connsiteX74" fmla="*/ 21123 w 21600"/>
                <a:gd name="connsiteY74" fmla="*/ 4461 h 21600"/>
                <a:gd name="connsiteX75" fmla="*/ 21106 w 21600"/>
                <a:gd name="connsiteY75" fmla="*/ 4461 h 21600"/>
                <a:gd name="connsiteX76" fmla="*/ 21072 w 21600"/>
                <a:gd name="connsiteY76" fmla="*/ 4479 h 21600"/>
                <a:gd name="connsiteX77" fmla="*/ 21174 w 21600"/>
                <a:gd name="connsiteY77" fmla="*/ 4461 h 21600"/>
                <a:gd name="connsiteX78" fmla="*/ 21157 w 21600"/>
                <a:gd name="connsiteY78" fmla="*/ 4461 h 21600"/>
                <a:gd name="connsiteX79" fmla="*/ 21208 w 21600"/>
                <a:gd name="connsiteY79" fmla="*/ 4443 h 21600"/>
                <a:gd name="connsiteX80" fmla="*/ 21174 w 21600"/>
                <a:gd name="connsiteY80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3951 w 21600"/>
                <a:gd name="connsiteY61" fmla="*/ 8569 h 21600"/>
                <a:gd name="connsiteX62" fmla="*/ 13985 w 21600"/>
                <a:gd name="connsiteY62" fmla="*/ 8552 h 21600"/>
                <a:gd name="connsiteX63" fmla="*/ 13951 w 21600"/>
                <a:gd name="connsiteY63" fmla="*/ 8569 h 21600"/>
                <a:gd name="connsiteX64" fmla="*/ 14190 w 21600"/>
                <a:gd name="connsiteY64" fmla="*/ 8481 h 21600"/>
                <a:gd name="connsiteX65" fmla="*/ 14190 w 21600"/>
                <a:gd name="connsiteY65" fmla="*/ 8481 h 21600"/>
                <a:gd name="connsiteX66" fmla="*/ 14190 w 21600"/>
                <a:gd name="connsiteY66" fmla="*/ 8481 h 21600"/>
                <a:gd name="connsiteX67" fmla="*/ 14190 w 21600"/>
                <a:gd name="connsiteY67" fmla="*/ 8481 h 21600"/>
                <a:gd name="connsiteX68" fmla="*/ 20987 w 21600"/>
                <a:gd name="connsiteY68" fmla="*/ 4496 h 21600"/>
                <a:gd name="connsiteX69" fmla="*/ 21055 w 21600"/>
                <a:gd name="connsiteY69" fmla="*/ 4496 h 21600"/>
                <a:gd name="connsiteX70" fmla="*/ 21055 w 21600"/>
                <a:gd name="connsiteY70" fmla="*/ 4496 h 21600"/>
                <a:gd name="connsiteX71" fmla="*/ 20987 w 21600"/>
                <a:gd name="connsiteY71" fmla="*/ 4496 h 21600"/>
                <a:gd name="connsiteX72" fmla="*/ 21072 w 21600"/>
                <a:gd name="connsiteY72" fmla="*/ 4479 h 21600"/>
                <a:gd name="connsiteX73" fmla="*/ 21123 w 21600"/>
                <a:gd name="connsiteY73" fmla="*/ 4461 h 21600"/>
                <a:gd name="connsiteX74" fmla="*/ 21106 w 21600"/>
                <a:gd name="connsiteY74" fmla="*/ 4461 h 21600"/>
                <a:gd name="connsiteX75" fmla="*/ 21072 w 21600"/>
                <a:gd name="connsiteY75" fmla="*/ 4479 h 21600"/>
                <a:gd name="connsiteX76" fmla="*/ 21174 w 21600"/>
                <a:gd name="connsiteY76" fmla="*/ 4461 h 21600"/>
                <a:gd name="connsiteX77" fmla="*/ 21157 w 21600"/>
                <a:gd name="connsiteY77" fmla="*/ 4461 h 21600"/>
                <a:gd name="connsiteX78" fmla="*/ 21208 w 21600"/>
                <a:gd name="connsiteY78" fmla="*/ 4443 h 21600"/>
                <a:gd name="connsiteX79" fmla="*/ 21174 w 21600"/>
                <a:gd name="connsiteY79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14190 w 21600"/>
                <a:gd name="connsiteY64" fmla="*/ 8481 h 21600"/>
                <a:gd name="connsiteX65" fmla="*/ 20987 w 21600"/>
                <a:gd name="connsiteY65" fmla="*/ 4496 h 21600"/>
                <a:gd name="connsiteX66" fmla="*/ 21055 w 21600"/>
                <a:gd name="connsiteY66" fmla="*/ 4496 h 21600"/>
                <a:gd name="connsiteX67" fmla="*/ 21055 w 21600"/>
                <a:gd name="connsiteY67" fmla="*/ 4496 h 21600"/>
                <a:gd name="connsiteX68" fmla="*/ 20987 w 21600"/>
                <a:gd name="connsiteY68" fmla="*/ 4496 h 21600"/>
                <a:gd name="connsiteX69" fmla="*/ 21072 w 21600"/>
                <a:gd name="connsiteY69" fmla="*/ 4479 h 21600"/>
                <a:gd name="connsiteX70" fmla="*/ 21123 w 21600"/>
                <a:gd name="connsiteY70" fmla="*/ 4461 h 21600"/>
                <a:gd name="connsiteX71" fmla="*/ 21106 w 21600"/>
                <a:gd name="connsiteY71" fmla="*/ 4461 h 21600"/>
                <a:gd name="connsiteX72" fmla="*/ 21072 w 21600"/>
                <a:gd name="connsiteY72" fmla="*/ 4479 h 21600"/>
                <a:gd name="connsiteX73" fmla="*/ 21174 w 21600"/>
                <a:gd name="connsiteY73" fmla="*/ 4461 h 21600"/>
                <a:gd name="connsiteX74" fmla="*/ 21157 w 21600"/>
                <a:gd name="connsiteY74" fmla="*/ 4461 h 21600"/>
                <a:gd name="connsiteX75" fmla="*/ 21208 w 21600"/>
                <a:gd name="connsiteY75" fmla="*/ 4443 h 21600"/>
                <a:gd name="connsiteX76" fmla="*/ 21174 w 21600"/>
                <a:gd name="connsiteY76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14190 w 21600"/>
                <a:gd name="connsiteY61" fmla="*/ 8481 h 21600"/>
                <a:gd name="connsiteX62" fmla="*/ 14190 w 21600"/>
                <a:gd name="connsiteY62" fmla="*/ 8481 h 21600"/>
                <a:gd name="connsiteX63" fmla="*/ 14190 w 21600"/>
                <a:gd name="connsiteY63" fmla="*/ 8481 h 21600"/>
                <a:gd name="connsiteX64" fmla="*/ 20987 w 21600"/>
                <a:gd name="connsiteY64" fmla="*/ 4496 h 21600"/>
                <a:gd name="connsiteX65" fmla="*/ 21055 w 21600"/>
                <a:gd name="connsiteY65" fmla="*/ 4496 h 21600"/>
                <a:gd name="connsiteX66" fmla="*/ 21055 w 21600"/>
                <a:gd name="connsiteY66" fmla="*/ 4496 h 21600"/>
                <a:gd name="connsiteX67" fmla="*/ 20987 w 21600"/>
                <a:gd name="connsiteY67" fmla="*/ 4496 h 21600"/>
                <a:gd name="connsiteX68" fmla="*/ 21072 w 21600"/>
                <a:gd name="connsiteY68" fmla="*/ 4479 h 21600"/>
                <a:gd name="connsiteX69" fmla="*/ 21123 w 21600"/>
                <a:gd name="connsiteY69" fmla="*/ 4461 h 21600"/>
                <a:gd name="connsiteX70" fmla="*/ 21106 w 21600"/>
                <a:gd name="connsiteY70" fmla="*/ 4461 h 21600"/>
                <a:gd name="connsiteX71" fmla="*/ 21072 w 21600"/>
                <a:gd name="connsiteY71" fmla="*/ 4479 h 21600"/>
                <a:gd name="connsiteX72" fmla="*/ 21174 w 21600"/>
                <a:gd name="connsiteY72" fmla="*/ 4461 h 21600"/>
                <a:gd name="connsiteX73" fmla="*/ 21157 w 21600"/>
                <a:gd name="connsiteY73" fmla="*/ 4461 h 21600"/>
                <a:gd name="connsiteX74" fmla="*/ 21208 w 21600"/>
                <a:gd name="connsiteY74" fmla="*/ 4443 h 21600"/>
                <a:gd name="connsiteX75" fmla="*/ 21174 w 21600"/>
                <a:gd name="connsiteY75" fmla="*/ 4461 h 21600"/>
                <a:gd name="connsiteX0" fmla="*/ 21532 w 21600"/>
                <a:gd name="connsiteY0" fmla="*/ 3403 h 21600"/>
                <a:gd name="connsiteX1" fmla="*/ 20987 w 21600"/>
                <a:gd name="connsiteY1" fmla="*/ 1164 h 21600"/>
                <a:gd name="connsiteX2" fmla="*/ 20816 w 21600"/>
                <a:gd name="connsiteY2" fmla="*/ 741 h 21600"/>
                <a:gd name="connsiteX3" fmla="*/ 20561 w 21600"/>
                <a:gd name="connsiteY3" fmla="*/ 388 h 21600"/>
                <a:gd name="connsiteX4" fmla="*/ 20254 w 21600"/>
                <a:gd name="connsiteY4" fmla="*/ 159 h 21600"/>
                <a:gd name="connsiteX5" fmla="*/ 19914 w 21600"/>
                <a:gd name="connsiteY5" fmla="*/ 71 h 21600"/>
                <a:gd name="connsiteX6" fmla="*/ 11447 w 21600"/>
                <a:gd name="connsiteY6" fmla="*/ 18 h 21600"/>
                <a:gd name="connsiteX7" fmla="*/ 8807 w 21600"/>
                <a:gd name="connsiteY7" fmla="*/ 0 h 21600"/>
                <a:gd name="connsiteX8" fmla="*/ 8500 w 21600"/>
                <a:gd name="connsiteY8" fmla="*/ 88 h 21600"/>
                <a:gd name="connsiteX9" fmla="*/ 8500 w 21600"/>
                <a:gd name="connsiteY9" fmla="*/ 88 h 21600"/>
                <a:gd name="connsiteX10" fmla="*/ 8500 w 21600"/>
                <a:gd name="connsiteY10" fmla="*/ 88 h 21600"/>
                <a:gd name="connsiteX11" fmla="*/ 8500 w 21600"/>
                <a:gd name="connsiteY11" fmla="*/ 88 h 21600"/>
                <a:gd name="connsiteX12" fmla="*/ 358 w 21600"/>
                <a:gd name="connsiteY12" fmla="*/ 4831 h 21600"/>
                <a:gd name="connsiteX13" fmla="*/ 170 w 21600"/>
                <a:gd name="connsiteY13" fmla="*/ 4990 h 21600"/>
                <a:gd name="connsiteX14" fmla="*/ 51 w 21600"/>
                <a:gd name="connsiteY14" fmla="*/ 5219 h 21600"/>
                <a:gd name="connsiteX15" fmla="*/ 0 w 21600"/>
                <a:gd name="connsiteY15" fmla="*/ 5501 h 21600"/>
                <a:gd name="connsiteX16" fmla="*/ 34 w 21600"/>
                <a:gd name="connsiteY16" fmla="*/ 5836 h 21600"/>
                <a:gd name="connsiteX17" fmla="*/ 784 w 21600"/>
                <a:gd name="connsiteY17" fmla="*/ 9204 h 21600"/>
                <a:gd name="connsiteX18" fmla="*/ 3288 w 21600"/>
                <a:gd name="connsiteY18" fmla="*/ 20507 h 21600"/>
                <a:gd name="connsiteX19" fmla="*/ 3458 w 21600"/>
                <a:gd name="connsiteY19" fmla="*/ 20948 h 21600"/>
                <a:gd name="connsiteX20" fmla="*/ 3731 w 21600"/>
                <a:gd name="connsiteY20" fmla="*/ 21300 h 21600"/>
                <a:gd name="connsiteX21" fmla="*/ 4054 w 21600"/>
                <a:gd name="connsiteY21" fmla="*/ 21529 h 21600"/>
                <a:gd name="connsiteX22" fmla="*/ 4412 w 21600"/>
                <a:gd name="connsiteY22" fmla="*/ 21600 h 21600"/>
                <a:gd name="connsiteX23" fmla="*/ 6184 w 21600"/>
                <a:gd name="connsiteY23" fmla="*/ 21494 h 21600"/>
                <a:gd name="connsiteX24" fmla="*/ 6252 w 21600"/>
                <a:gd name="connsiteY24" fmla="*/ 21494 h 21600"/>
                <a:gd name="connsiteX25" fmla="*/ 6320 w 21600"/>
                <a:gd name="connsiteY25" fmla="*/ 21477 h 21600"/>
                <a:gd name="connsiteX26" fmla="*/ 6371 w 21600"/>
                <a:gd name="connsiteY26" fmla="*/ 21459 h 21600"/>
                <a:gd name="connsiteX27" fmla="*/ 6422 w 21600"/>
                <a:gd name="connsiteY27" fmla="*/ 21441 h 21600"/>
                <a:gd name="connsiteX28" fmla="*/ 14871 w 21600"/>
                <a:gd name="connsiteY28" fmla="*/ 17262 h 21600"/>
                <a:gd name="connsiteX29" fmla="*/ 14820 w 21600"/>
                <a:gd name="connsiteY29" fmla="*/ 17280 h 21600"/>
                <a:gd name="connsiteX30" fmla="*/ 14820 w 21600"/>
                <a:gd name="connsiteY30" fmla="*/ 17280 h 21600"/>
                <a:gd name="connsiteX31" fmla="*/ 14956 w 21600"/>
                <a:gd name="connsiteY31" fmla="*/ 17209 h 21600"/>
                <a:gd name="connsiteX32" fmla="*/ 15178 w 21600"/>
                <a:gd name="connsiteY32" fmla="*/ 16945 h 21600"/>
                <a:gd name="connsiteX33" fmla="*/ 15280 w 21600"/>
                <a:gd name="connsiteY33" fmla="*/ 16575 h 21600"/>
                <a:gd name="connsiteX34" fmla="*/ 15246 w 21600"/>
                <a:gd name="connsiteY34" fmla="*/ 16116 h 21600"/>
                <a:gd name="connsiteX35" fmla="*/ 13543 w 21600"/>
                <a:gd name="connsiteY35" fmla="*/ 8887 h 21600"/>
                <a:gd name="connsiteX36" fmla="*/ 14445 w 21600"/>
                <a:gd name="connsiteY36" fmla="*/ 8411 h 21600"/>
                <a:gd name="connsiteX37" fmla="*/ 14428 w 21600"/>
                <a:gd name="connsiteY37" fmla="*/ 8428 h 21600"/>
                <a:gd name="connsiteX38" fmla="*/ 14616 w 21600"/>
                <a:gd name="connsiteY38" fmla="*/ 8323 h 21600"/>
                <a:gd name="connsiteX39" fmla="*/ 15246 w 21600"/>
                <a:gd name="connsiteY39" fmla="*/ 7688 h 21600"/>
                <a:gd name="connsiteX40" fmla="*/ 21276 w 21600"/>
                <a:gd name="connsiteY40" fmla="*/ 4479 h 21600"/>
                <a:gd name="connsiteX41" fmla="*/ 21259 w 21600"/>
                <a:gd name="connsiteY41" fmla="*/ 4479 h 21600"/>
                <a:gd name="connsiteX42" fmla="*/ 21310 w 21600"/>
                <a:gd name="connsiteY42" fmla="*/ 4443 h 21600"/>
                <a:gd name="connsiteX43" fmla="*/ 21515 w 21600"/>
                <a:gd name="connsiteY43" fmla="*/ 4214 h 21600"/>
                <a:gd name="connsiteX44" fmla="*/ 21600 w 21600"/>
                <a:gd name="connsiteY44" fmla="*/ 3862 h 21600"/>
                <a:gd name="connsiteX45" fmla="*/ 21532 w 21600"/>
                <a:gd name="connsiteY45" fmla="*/ 3403 h 21600"/>
                <a:gd name="connsiteX46" fmla="*/ 8347 w 21600"/>
                <a:gd name="connsiteY46" fmla="*/ 212 h 21600"/>
                <a:gd name="connsiteX47" fmla="*/ 8279 w 21600"/>
                <a:gd name="connsiteY47" fmla="*/ 300 h 21600"/>
                <a:gd name="connsiteX48" fmla="*/ 8313 w 21600"/>
                <a:gd name="connsiteY48" fmla="*/ 247 h 21600"/>
                <a:gd name="connsiteX49" fmla="*/ 8347 w 21600"/>
                <a:gd name="connsiteY49" fmla="*/ 212 h 21600"/>
                <a:gd name="connsiteX50" fmla="*/ 8466 w 21600"/>
                <a:gd name="connsiteY50" fmla="*/ 106 h 21600"/>
                <a:gd name="connsiteX51" fmla="*/ 8381 w 21600"/>
                <a:gd name="connsiteY51" fmla="*/ 176 h 21600"/>
                <a:gd name="connsiteX52" fmla="*/ 8466 w 21600"/>
                <a:gd name="connsiteY52" fmla="*/ 106 h 21600"/>
                <a:gd name="connsiteX53" fmla="*/ 14752 w 21600"/>
                <a:gd name="connsiteY53" fmla="*/ 17280 h 21600"/>
                <a:gd name="connsiteX54" fmla="*/ 14735 w 21600"/>
                <a:gd name="connsiteY54" fmla="*/ 17280 h 21600"/>
                <a:gd name="connsiteX55" fmla="*/ 14786 w 21600"/>
                <a:gd name="connsiteY55" fmla="*/ 17262 h 21600"/>
                <a:gd name="connsiteX56" fmla="*/ 14752 w 21600"/>
                <a:gd name="connsiteY56" fmla="*/ 17280 h 21600"/>
                <a:gd name="connsiteX57" fmla="*/ 14701 w 21600"/>
                <a:gd name="connsiteY57" fmla="*/ 17280 h 21600"/>
                <a:gd name="connsiteX58" fmla="*/ 14701 w 21600"/>
                <a:gd name="connsiteY58" fmla="*/ 17280 h 21600"/>
                <a:gd name="connsiteX59" fmla="*/ 14616 w 21600"/>
                <a:gd name="connsiteY59" fmla="*/ 17298 h 21600"/>
                <a:gd name="connsiteX60" fmla="*/ 14701 w 21600"/>
                <a:gd name="connsiteY60" fmla="*/ 17280 h 21600"/>
                <a:gd name="connsiteX61" fmla="*/ 20987 w 21600"/>
                <a:gd name="connsiteY61" fmla="*/ 4496 h 21600"/>
                <a:gd name="connsiteX62" fmla="*/ 21055 w 21600"/>
                <a:gd name="connsiteY62" fmla="*/ 4496 h 21600"/>
                <a:gd name="connsiteX63" fmla="*/ 21055 w 21600"/>
                <a:gd name="connsiteY63" fmla="*/ 4496 h 21600"/>
                <a:gd name="connsiteX64" fmla="*/ 20987 w 21600"/>
                <a:gd name="connsiteY64" fmla="*/ 4496 h 21600"/>
                <a:gd name="connsiteX65" fmla="*/ 21072 w 21600"/>
                <a:gd name="connsiteY65" fmla="*/ 4479 h 21600"/>
                <a:gd name="connsiteX66" fmla="*/ 21123 w 21600"/>
                <a:gd name="connsiteY66" fmla="*/ 4461 h 21600"/>
                <a:gd name="connsiteX67" fmla="*/ 21106 w 21600"/>
                <a:gd name="connsiteY67" fmla="*/ 4461 h 21600"/>
                <a:gd name="connsiteX68" fmla="*/ 21072 w 21600"/>
                <a:gd name="connsiteY68" fmla="*/ 4479 h 21600"/>
                <a:gd name="connsiteX69" fmla="*/ 21174 w 21600"/>
                <a:gd name="connsiteY69" fmla="*/ 4461 h 21600"/>
                <a:gd name="connsiteX70" fmla="*/ 21157 w 21600"/>
                <a:gd name="connsiteY70" fmla="*/ 4461 h 21600"/>
                <a:gd name="connsiteX71" fmla="*/ 21208 w 21600"/>
                <a:gd name="connsiteY71" fmla="*/ 4443 h 21600"/>
                <a:gd name="connsiteX72" fmla="*/ 21174 w 21600"/>
                <a:gd name="connsiteY72" fmla="*/ 446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1600" h="21600" extrusionOk="0">
                  <a:moveTo>
                    <a:pt x="21532" y="3403"/>
                  </a:moveTo>
                  <a:lnTo>
                    <a:pt x="20987" y="1164"/>
                  </a:lnTo>
                  <a:cubicBezTo>
                    <a:pt x="20953" y="1023"/>
                    <a:pt x="20885" y="864"/>
                    <a:pt x="20816" y="741"/>
                  </a:cubicBezTo>
                  <a:cubicBezTo>
                    <a:pt x="20748" y="617"/>
                    <a:pt x="20663" y="494"/>
                    <a:pt x="20561" y="388"/>
                  </a:cubicBezTo>
                  <a:cubicBezTo>
                    <a:pt x="20459" y="282"/>
                    <a:pt x="20356" y="212"/>
                    <a:pt x="20254" y="159"/>
                  </a:cubicBezTo>
                  <a:cubicBezTo>
                    <a:pt x="20152" y="106"/>
                    <a:pt x="20033" y="71"/>
                    <a:pt x="19914" y="71"/>
                  </a:cubicBezTo>
                  <a:lnTo>
                    <a:pt x="11447" y="18"/>
                  </a:lnTo>
                  <a:lnTo>
                    <a:pt x="8807" y="0"/>
                  </a:lnTo>
                  <a:cubicBezTo>
                    <a:pt x="8688" y="0"/>
                    <a:pt x="8585" y="35"/>
                    <a:pt x="8500" y="88"/>
                  </a:cubicBezTo>
                  <a:lnTo>
                    <a:pt x="8500" y="88"/>
                  </a:lnTo>
                  <a:lnTo>
                    <a:pt x="8500" y="88"/>
                  </a:lnTo>
                  <a:lnTo>
                    <a:pt x="8500" y="88"/>
                  </a:lnTo>
                  <a:lnTo>
                    <a:pt x="358" y="4831"/>
                  </a:lnTo>
                  <a:cubicBezTo>
                    <a:pt x="290" y="4867"/>
                    <a:pt x="221" y="4920"/>
                    <a:pt x="170" y="4990"/>
                  </a:cubicBezTo>
                  <a:cubicBezTo>
                    <a:pt x="119" y="5061"/>
                    <a:pt x="85" y="5131"/>
                    <a:pt x="51" y="5219"/>
                  </a:cubicBezTo>
                  <a:cubicBezTo>
                    <a:pt x="17" y="5307"/>
                    <a:pt x="0" y="5413"/>
                    <a:pt x="0" y="5501"/>
                  </a:cubicBezTo>
                  <a:cubicBezTo>
                    <a:pt x="0" y="5607"/>
                    <a:pt x="0" y="5713"/>
                    <a:pt x="34" y="5836"/>
                  </a:cubicBezTo>
                  <a:lnTo>
                    <a:pt x="784" y="9204"/>
                  </a:lnTo>
                  <a:lnTo>
                    <a:pt x="3288" y="20507"/>
                  </a:lnTo>
                  <a:cubicBezTo>
                    <a:pt x="3322" y="20665"/>
                    <a:pt x="3373" y="20807"/>
                    <a:pt x="3458" y="20948"/>
                  </a:cubicBezTo>
                  <a:cubicBezTo>
                    <a:pt x="3526" y="21071"/>
                    <a:pt x="3628" y="21194"/>
                    <a:pt x="3731" y="21300"/>
                  </a:cubicBezTo>
                  <a:cubicBezTo>
                    <a:pt x="3833" y="21406"/>
                    <a:pt x="3952" y="21477"/>
                    <a:pt x="4054" y="21529"/>
                  </a:cubicBezTo>
                  <a:cubicBezTo>
                    <a:pt x="4173" y="21582"/>
                    <a:pt x="4293" y="21600"/>
                    <a:pt x="4412" y="21600"/>
                  </a:cubicBezTo>
                  <a:lnTo>
                    <a:pt x="6184" y="21494"/>
                  </a:lnTo>
                  <a:lnTo>
                    <a:pt x="6252" y="21494"/>
                  </a:lnTo>
                  <a:cubicBezTo>
                    <a:pt x="6269" y="21494"/>
                    <a:pt x="6286" y="21494"/>
                    <a:pt x="6320" y="21477"/>
                  </a:cubicBezTo>
                  <a:cubicBezTo>
                    <a:pt x="6354" y="21459"/>
                    <a:pt x="6354" y="21459"/>
                    <a:pt x="6371" y="21459"/>
                  </a:cubicBezTo>
                  <a:cubicBezTo>
                    <a:pt x="6388" y="21459"/>
                    <a:pt x="6405" y="21441"/>
                    <a:pt x="6422" y="21441"/>
                  </a:cubicBezTo>
                  <a:lnTo>
                    <a:pt x="14871" y="17262"/>
                  </a:lnTo>
                  <a:cubicBezTo>
                    <a:pt x="14854" y="17262"/>
                    <a:pt x="14837" y="17280"/>
                    <a:pt x="14820" y="17280"/>
                  </a:cubicBezTo>
                  <a:lnTo>
                    <a:pt x="14820" y="17280"/>
                  </a:lnTo>
                  <a:cubicBezTo>
                    <a:pt x="14871" y="17262"/>
                    <a:pt x="14922" y="17245"/>
                    <a:pt x="14956" y="17209"/>
                  </a:cubicBezTo>
                  <a:cubicBezTo>
                    <a:pt x="15042" y="17139"/>
                    <a:pt x="15127" y="17051"/>
                    <a:pt x="15178" y="16945"/>
                  </a:cubicBezTo>
                  <a:cubicBezTo>
                    <a:pt x="15229" y="16839"/>
                    <a:pt x="15263" y="16716"/>
                    <a:pt x="15280" y="16575"/>
                  </a:cubicBezTo>
                  <a:cubicBezTo>
                    <a:pt x="15297" y="16434"/>
                    <a:pt x="15280" y="16275"/>
                    <a:pt x="15246" y="16116"/>
                  </a:cubicBezTo>
                  <a:lnTo>
                    <a:pt x="13543" y="8887"/>
                  </a:lnTo>
                  <a:lnTo>
                    <a:pt x="14445" y="8411"/>
                  </a:lnTo>
                  <a:cubicBezTo>
                    <a:pt x="14445" y="8411"/>
                    <a:pt x="14428" y="8411"/>
                    <a:pt x="14428" y="8428"/>
                  </a:cubicBezTo>
                  <a:cubicBezTo>
                    <a:pt x="14497" y="8393"/>
                    <a:pt x="14565" y="8358"/>
                    <a:pt x="14616" y="8323"/>
                  </a:cubicBezTo>
                  <a:cubicBezTo>
                    <a:pt x="14854" y="8164"/>
                    <a:pt x="15076" y="7935"/>
                    <a:pt x="15246" y="7688"/>
                  </a:cubicBezTo>
                  <a:lnTo>
                    <a:pt x="21276" y="4479"/>
                  </a:lnTo>
                  <a:lnTo>
                    <a:pt x="21259" y="4479"/>
                  </a:lnTo>
                  <a:cubicBezTo>
                    <a:pt x="21276" y="4461"/>
                    <a:pt x="21293" y="4461"/>
                    <a:pt x="21310" y="4443"/>
                  </a:cubicBezTo>
                  <a:cubicBezTo>
                    <a:pt x="21396" y="4391"/>
                    <a:pt x="21464" y="4302"/>
                    <a:pt x="21515" y="4214"/>
                  </a:cubicBezTo>
                  <a:cubicBezTo>
                    <a:pt x="21566" y="4108"/>
                    <a:pt x="21600" y="4003"/>
                    <a:pt x="21600" y="3862"/>
                  </a:cubicBezTo>
                  <a:cubicBezTo>
                    <a:pt x="21566" y="3685"/>
                    <a:pt x="21566" y="3544"/>
                    <a:pt x="21532" y="3403"/>
                  </a:cubicBezTo>
                  <a:close/>
                  <a:moveTo>
                    <a:pt x="8347" y="212"/>
                  </a:moveTo>
                  <a:cubicBezTo>
                    <a:pt x="8330" y="247"/>
                    <a:pt x="8296" y="264"/>
                    <a:pt x="8279" y="300"/>
                  </a:cubicBezTo>
                  <a:cubicBezTo>
                    <a:pt x="8296" y="282"/>
                    <a:pt x="8296" y="264"/>
                    <a:pt x="8313" y="247"/>
                  </a:cubicBezTo>
                  <a:cubicBezTo>
                    <a:pt x="8313" y="229"/>
                    <a:pt x="8330" y="229"/>
                    <a:pt x="8347" y="212"/>
                  </a:cubicBezTo>
                  <a:close/>
                  <a:moveTo>
                    <a:pt x="8466" y="106"/>
                  </a:moveTo>
                  <a:cubicBezTo>
                    <a:pt x="8432" y="123"/>
                    <a:pt x="8398" y="159"/>
                    <a:pt x="8381" y="176"/>
                  </a:cubicBezTo>
                  <a:cubicBezTo>
                    <a:pt x="8398" y="159"/>
                    <a:pt x="8432" y="123"/>
                    <a:pt x="8466" y="106"/>
                  </a:cubicBezTo>
                  <a:close/>
                  <a:moveTo>
                    <a:pt x="14752" y="17280"/>
                  </a:moveTo>
                  <a:lnTo>
                    <a:pt x="14735" y="17280"/>
                  </a:lnTo>
                  <a:cubicBezTo>
                    <a:pt x="14752" y="17280"/>
                    <a:pt x="14769" y="17262"/>
                    <a:pt x="14786" y="17262"/>
                  </a:cubicBezTo>
                  <a:cubicBezTo>
                    <a:pt x="14769" y="17262"/>
                    <a:pt x="14752" y="17280"/>
                    <a:pt x="14752" y="17280"/>
                  </a:cubicBezTo>
                  <a:close/>
                  <a:moveTo>
                    <a:pt x="14701" y="17280"/>
                  </a:moveTo>
                  <a:lnTo>
                    <a:pt x="14701" y="17280"/>
                  </a:lnTo>
                  <a:cubicBezTo>
                    <a:pt x="14667" y="17280"/>
                    <a:pt x="14650" y="17280"/>
                    <a:pt x="14616" y="17298"/>
                  </a:cubicBezTo>
                  <a:cubicBezTo>
                    <a:pt x="14650" y="17298"/>
                    <a:pt x="14667" y="17298"/>
                    <a:pt x="14701" y="17280"/>
                  </a:cubicBezTo>
                  <a:close/>
                  <a:moveTo>
                    <a:pt x="20987" y="4496"/>
                  </a:moveTo>
                  <a:lnTo>
                    <a:pt x="21055" y="4496"/>
                  </a:lnTo>
                  <a:lnTo>
                    <a:pt x="21055" y="4496"/>
                  </a:lnTo>
                  <a:lnTo>
                    <a:pt x="20987" y="4496"/>
                  </a:lnTo>
                  <a:close/>
                  <a:moveTo>
                    <a:pt x="21072" y="4479"/>
                  </a:moveTo>
                  <a:cubicBezTo>
                    <a:pt x="21089" y="4479"/>
                    <a:pt x="21106" y="4479"/>
                    <a:pt x="21123" y="4461"/>
                  </a:cubicBezTo>
                  <a:lnTo>
                    <a:pt x="21106" y="4461"/>
                  </a:lnTo>
                  <a:cubicBezTo>
                    <a:pt x="21106" y="4479"/>
                    <a:pt x="21089" y="4479"/>
                    <a:pt x="21072" y="4479"/>
                  </a:cubicBezTo>
                  <a:close/>
                  <a:moveTo>
                    <a:pt x="21174" y="4461"/>
                  </a:moveTo>
                  <a:lnTo>
                    <a:pt x="21157" y="4461"/>
                  </a:lnTo>
                  <a:cubicBezTo>
                    <a:pt x="21174" y="4461"/>
                    <a:pt x="21191" y="4443"/>
                    <a:pt x="21208" y="4443"/>
                  </a:cubicBezTo>
                  <a:cubicBezTo>
                    <a:pt x="21191" y="4443"/>
                    <a:pt x="21174" y="4461"/>
                    <a:pt x="21174" y="446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786CD46-1B48-400F-B1DF-730A0AF9504D}"/>
                </a:ext>
              </a:extLst>
            </p:cNvPr>
            <p:cNvSpPr/>
            <p:nvPr/>
          </p:nvSpPr>
          <p:spPr>
            <a:xfrm>
              <a:off x="3244850" y="2851150"/>
              <a:ext cx="1675245" cy="1576071"/>
            </a:xfrm>
            <a:custGeom>
              <a:avLst/>
              <a:gdLst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25 w 21585"/>
                <a:gd name="connsiteY55" fmla="*/ 731 h 21600"/>
                <a:gd name="connsiteX56" fmla="*/ 14825 w 21585"/>
                <a:gd name="connsiteY56" fmla="*/ 714 h 21600"/>
                <a:gd name="connsiteX57" fmla="*/ 14825 w 21585"/>
                <a:gd name="connsiteY57" fmla="*/ 731 h 21600"/>
                <a:gd name="connsiteX58" fmla="*/ 14842 w 21585"/>
                <a:gd name="connsiteY58" fmla="*/ 592 h 21600"/>
                <a:gd name="connsiteX59" fmla="*/ 14875 w 21585"/>
                <a:gd name="connsiteY59" fmla="*/ 453 h 21600"/>
                <a:gd name="connsiteX60" fmla="*/ 14875 w 21585"/>
                <a:gd name="connsiteY60" fmla="*/ 435 h 21600"/>
                <a:gd name="connsiteX61" fmla="*/ 14842 w 21585"/>
                <a:gd name="connsiteY61" fmla="*/ 592 h 21600"/>
                <a:gd name="connsiteX62" fmla="*/ 14956 w 21585"/>
                <a:gd name="connsiteY62" fmla="*/ 244 h 21600"/>
                <a:gd name="connsiteX63" fmla="*/ 14956 w 21585"/>
                <a:gd name="connsiteY63" fmla="*/ 244 h 21600"/>
                <a:gd name="connsiteX64" fmla="*/ 15038 w 21585"/>
                <a:gd name="connsiteY64" fmla="*/ 139 h 21600"/>
                <a:gd name="connsiteX65" fmla="*/ 14956 w 21585"/>
                <a:gd name="connsiteY65" fmla="*/ 244 h 21600"/>
                <a:gd name="connsiteX66" fmla="*/ 21044 w 21585"/>
                <a:gd name="connsiteY66" fmla="*/ 16761 h 21600"/>
                <a:gd name="connsiteX67" fmla="*/ 20962 w 21585"/>
                <a:gd name="connsiteY67" fmla="*/ 16761 h 21600"/>
                <a:gd name="connsiteX68" fmla="*/ 21044 w 21585"/>
                <a:gd name="connsiteY68" fmla="*/ 16761 h 21600"/>
                <a:gd name="connsiteX69" fmla="*/ 21044 w 21585"/>
                <a:gd name="connsiteY69" fmla="*/ 16761 h 21600"/>
                <a:gd name="connsiteX70" fmla="*/ 21125 w 21585"/>
                <a:gd name="connsiteY70" fmla="*/ 16744 h 21600"/>
                <a:gd name="connsiteX71" fmla="*/ 21076 w 21585"/>
                <a:gd name="connsiteY71" fmla="*/ 16761 h 21600"/>
                <a:gd name="connsiteX72" fmla="*/ 21125 w 21585"/>
                <a:gd name="connsiteY72" fmla="*/ 16744 h 21600"/>
                <a:gd name="connsiteX73" fmla="*/ 21125 w 21585"/>
                <a:gd name="connsiteY73" fmla="*/ 16744 h 21600"/>
                <a:gd name="connsiteX74" fmla="*/ 21191 w 21585"/>
                <a:gd name="connsiteY74" fmla="*/ 16727 h 21600"/>
                <a:gd name="connsiteX75" fmla="*/ 21142 w 21585"/>
                <a:gd name="connsiteY75" fmla="*/ 16744 h 21600"/>
                <a:gd name="connsiteX76" fmla="*/ 21191 w 21585"/>
                <a:gd name="connsiteY76" fmla="*/ 16727 h 21600"/>
                <a:gd name="connsiteX77" fmla="*/ 21191 w 21585"/>
                <a:gd name="connsiteY77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42 w 21585"/>
                <a:gd name="connsiteY55" fmla="*/ 592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842 w 21585"/>
                <a:gd name="connsiteY58" fmla="*/ 592 h 21600"/>
                <a:gd name="connsiteX59" fmla="*/ 14956 w 21585"/>
                <a:gd name="connsiteY59" fmla="*/ 244 h 21600"/>
                <a:gd name="connsiteX60" fmla="*/ 14956 w 21585"/>
                <a:gd name="connsiteY60" fmla="*/ 244 h 21600"/>
                <a:gd name="connsiteX61" fmla="*/ 15038 w 21585"/>
                <a:gd name="connsiteY61" fmla="*/ 139 h 21600"/>
                <a:gd name="connsiteX62" fmla="*/ 14956 w 21585"/>
                <a:gd name="connsiteY62" fmla="*/ 244 h 21600"/>
                <a:gd name="connsiteX63" fmla="*/ 21044 w 21585"/>
                <a:gd name="connsiteY63" fmla="*/ 16761 h 21600"/>
                <a:gd name="connsiteX64" fmla="*/ 20962 w 21585"/>
                <a:gd name="connsiteY64" fmla="*/ 16761 h 21600"/>
                <a:gd name="connsiteX65" fmla="*/ 21044 w 21585"/>
                <a:gd name="connsiteY65" fmla="*/ 16761 h 21600"/>
                <a:gd name="connsiteX66" fmla="*/ 21044 w 21585"/>
                <a:gd name="connsiteY66" fmla="*/ 16761 h 21600"/>
                <a:gd name="connsiteX67" fmla="*/ 21125 w 21585"/>
                <a:gd name="connsiteY67" fmla="*/ 16744 h 21600"/>
                <a:gd name="connsiteX68" fmla="*/ 21076 w 21585"/>
                <a:gd name="connsiteY68" fmla="*/ 16761 h 21600"/>
                <a:gd name="connsiteX69" fmla="*/ 21125 w 21585"/>
                <a:gd name="connsiteY69" fmla="*/ 16744 h 21600"/>
                <a:gd name="connsiteX70" fmla="*/ 21125 w 21585"/>
                <a:gd name="connsiteY70" fmla="*/ 16744 h 21600"/>
                <a:gd name="connsiteX71" fmla="*/ 21191 w 21585"/>
                <a:gd name="connsiteY71" fmla="*/ 16727 h 21600"/>
                <a:gd name="connsiteX72" fmla="*/ 21142 w 21585"/>
                <a:gd name="connsiteY72" fmla="*/ 16744 h 21600"/>
                <a:gd name="connsiteX73" fmla="*/ 21191 w 21585"/>
                <a:gd name="connsiteY73" fmla="*/ 16727 h 21600"/>
                <a:gd name="connsiteX74" fmla="*/ 21191 w 21585"/>
                <a:gd name="connsiteY74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875 w 21585"/>
                <a:gd name="connsiteY55" fmla="*/ 435 h 21600"/>
                <a:gd name="connsiteX56" fmla="*/ 14875 w 21585"/>
                <a:gd name="connsiteY56" fmla="*/ 453 h 21600"/>
                <a:gd name="connsiteX57" fmla="*/ 14875 w 21585"/>
                <a:gd name="connsiteY57" fmla="*/ 435 h 21600"/>
                <a:gd name="connsiteX58" fmla="*/ 14956 w 21585"/>
                <a:gd name="connsiteY58" fmla="*/ 244 h 21600"/>
                <a:gd name="connsiteX59" fmla="*/ 14956 w 21585"/>
                <a:gd name="connsiteY59" fmla="*/ 244 h 21600"/>
                <a:gd name="connsiteX60" fmla="*/ 15038 w 21585"/>
                <a:gd name="connsiteY60" fmla="*/ 139 h 21600"/>
                <a:gd name="connsiteX61" fmla="*/ 14956 w 21585"/>
                <a:gd name="connsiteY61" fmla="*/ 244 h 21600"/>
                <a:gd name="connsiteX62" fmla="*/ 21044 w 21585"/>
                <a:gd name="connsiteY62" fmla="*/ 16761 h 21600"/>
                <a:gd name="connsiteX63" fmla="*/ 20962 w 21585"/>
                <a:gd name="connsiteY63" fmla="*/ 16761 h 21600"/>
                <a:gd name="connsiteX64" fmla="*/ 21044 w 21585"/>
                <a:gd name="connsiteY64" fmla="*/ 16761 h 21600"/>
                <a:gd name="connsiteX65" fmla="*/ 21044 w 21585"/>
                <a:gd name="connsiteY65" fmla="*/ 16761 h 21600"/>
                <a:gd name="connsiteX66" fmla="*/ 21125 w 21585"/>
                <a:gd name="connsiteY66" fmla="*/ 16744 h 21600"/>
                <a:gd name="connsiteX67" fmla="*/ 21076 w 21585"/>
                <a:gd name="connsiteY67" fmla="*/ 16761 h 21600"/>
                <a:gd name="connsiteX68" fmla="*/ 21125 w 21585"/>
                <a:gd name="connsiteY68" fmla="*/ 16744 h 21600"/>
                <a:gd name="connsiteX69" fmla="*/ 21125 w 21585"/>
                <a:gd name="connsiteY69" fmla="*/ 16744 h 21600"/>
                <a:gd name="connsiteX70" fmla="*/ 21191 w 21585"/>
                <a:gd name="connsiteY70" fmla="*/ 16727 h 21600"/>
                <a:gd name="connsiteX71" fmla="*/ 21142 w 21585"/>
                <a:gd name="connsiteY71" fmla="*/ 16744 h 21600"/>
                <a:gd name="connsiteX72" fmla="*/ 21191 w 21585"/>
                <a:gd name="connsiteY72" fmla="*/ 16727 h 21600"/>
                <a:gd name="connsiteX73" fmla="*/ 21191 w 21585"/>
                <a:gd name="connsiteY73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4956 w 21585"/>
                <a:gd name="connsiteY55" fmla="*/ 244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14956 w 21585"/>
                <a:gd name="connsiteY58" fmla="*/ 244 h 21600"/>
                <a:gd name="connsiteX59" fmla="*/ 21044 w 21585"/>
                <a:gd name="connsiteY59" fmla="*/ 16761 h 21600"/>
                <a:gd name="connsiteX60" fmla="*/ 20962 w 21585"/>
                <a:gd name="connsiteY60" fmla="*/ 16761 h 21600"/>
                <a:gd name="connsiteX61" fmla="*/ 21044 w 21585"/>
                <a:gd name="connsiteY61" fmla="*/ 16761 h 21600"/>
                <a:gd name="connsiteX62" fmla="*/ 21044 w 21585"/>
                <a:gd name="connsiteY62" fmla="*/ 16761 h 21600"/>
                <a:gd name="connsiteX63" fmla="*/ 21125 w 21585"/>
                <a:gd name="connsiteY63" fmla="*/ 16744 h 21600"/>
                <a:gd name="connsiteX64" fmla="*/ 21076 w 21585"/>
                <a:gd name="connsiteY64" fmla="*/ 16761 h 21600"/>
                <a:gd name="connsiteX65" fmla="*/ 21125 w 21585"/>
                <a:gd name="connsiteY65" fmla="*/ 16744 h 21600"/>
                <a:gd name="connsiteX66" fmla="*/ 21125 w 21585"/>
                <a:gd name="connsiteY66" fmla="*/ 16744 h 21600"/>
                <a:gd name="connsiteX67" fmla="*/ 21191 w 21585"/>
                <a:gd name="connsiteY67" fmla="*/ 16727 h 21600"/>
                <a:gd name="connsiteX68" fmla="*/ 21142 w 21585"/>
                <a:gd name="connsiteY68" fmla="*/ 16744 h 21600"/>
                <a:gd name="connsiteX69" fmla="*/ 21191 w 21585"/>
                <a:gd name="connsiteY69" fmla="*/ 16727 h 21600"/>
                <a:gd name="connsiteX70" fmla="*/ 21191 w 21585"/>
                <a:gd name="connsiteY70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15038 w 21585"/>
                <a:gd name="connsiteY55" fmla="*/ 139 h 21600"/>
                <a:gd name="connsiteX56" fmla="*/ 14956 w 21585"/>
                <a:gd name="connsiteY56" fmla="*/ 244 h 21600"/>
                <a:gd name="connsiteX57" fmla="*/ 15038 w 21585"/>
                <a:gd name="connsiteY57" fmla="*/ 139 h 21600"/>
                <a:gd name="connsiteX58" fmla="*/ 21044 w 21585"/>
                <a:gd name="connsiteY58" fmla="*/ 16761 h 21600"/>
                <a:gd name="connsiteX59" fmla="*/ 20962 w 21585"/>
                <a:gd name="connsiteY59" fmla="*/ 16761 h 21600"/>
                <a:gd name="connsiteX60" fmla="*/ 21044 w 21585"/>
                <a:gd name="connsiteY60" fmla="*/ 16761 h 21600"/>
                <a:gd name="connsiteX61" fmla="*/ 21044 w 21585"/>
                <a:gd name="connsiteY61" fmla="*/ 16761 h 21600"/>
                <a:gd name="connsiteX62" fmla="*/ 21125 w 21585"/>
                <a:gd name="connsiteY62" fmla="*/ 16744 h 21600"/>
                <a:gd name="connsiteX63" fmla="*/ 21076 w 21585"/>
                <a:gd name="connsiteY63" fmla="*/ 16761 h 21600"/>
                <a:gd name="connsiteX64" fmla="*/ 21125 w 21585"/>
                <a:gd name="connsiteY64" fmla="*/ 16744 h 21600"/>
                <a:gd name="connsiteX65" fmla="*/ 21125 w 21585"/>
                <a:gd name="connsiteY65" fmla="*/ 16744 h 21600"/>
                <a:gd name="connsiteX66" fmla="*/ 21191 w 21585"/>
                <a:gd name="connsiteY66" fmla="*/ 16727 h 21600"/>
                <a:gd name="connsiteX67" fmla="*/ 21142 w 21585"/>
                <a:gd name="connsiteY67" fmla="*/ 16744 h 21600"/>
                <a:gd name="connsiteX68" fmla="*/ 21191 w 21585"/>
                <a:gd name="connsiteY68" fmla="*/ 16727 h 21600"/>
                <a:gd name="connsiteX69" fmla="*/ 21191 w 21585"/>
                <a:gd name="connsiteY69" fmla="*/ 16727 h 21600"/>
                <a:gd name="connsiteX0" fmla="*/ 21551 w 21585"/>
                <a:gd name="connsiteY0" fmla="*/ 15665 h 21600"/>
                <a:gd name="connsiteX1" fmla="*/ 20798 w 21585"/>
                <a:gd name="connsiteY1" fmla="*/ 12288 h 21600"/>
                <a:gd name="connsiteX2" fmla="*/ 18311 w 21585"/>
                <a:gd name="connsiteY2" fmla="*/ 1218 h 21600"/>
                <a:gd name="connsiteX3" fmla="*/ 18147 w 21585"/>
                <a:gd name="connsiteY3" fmla="*/ 801 h 21600"/>
                <a:gd name="connsiteX4" fmla="*/ 17885 w 21585"/>
                <a:gd name="connsiteY4" fmla="*/ 453 h 21600"/>
                <a:gd name="connsiteX5" fmla="*/ 17558 w 21585"/>
                <a:gd name="connsiteY5" fmla="*/ 209 h 21600"/>
                <a:gd name="connsiteX6" fmla="*/ 17215 w 21585"/>
                <a:gd name="connsiteY6" fmla="*/ 104 h 21600"/>
                <a:gd name="connsiteX7" fmla="*/ 15464 w 21585"/>
                <a:gd name="connsiteY7" fmla="*/ 0 h 21600"/>
                <a:gd name="connsiteX8" fmla="*/ 15153 w 21585"/>
                <a:gd name="connsiteY8" fmla="*/ 70 h 21600"/>
                <a:gd name="connsiteX9" fmla="*/ 15038 w 21585"/>
                <a:gd name="connsiteY9" fmla="*/ 157 h 21600"/>
                <a:gd name="connsiteX10" fmla="*/ 15087 w 21585"/>
                <a:gd name="connsiteY10" fmla="*/ 104 h 21600"/>
                <a:gd name="connsiteX11" fmla="*/ 7576 w 21585"/>
                <a:gd name="connsiteY11" fmla="*/ 5378 h 21600"/>
                <a:gd name="connsiteX12" fmla="*/ 7429 w 21585"/>
                <a:gd name="connsiteY12" fmla="*/ 5535 h 21600"/>
                <a:gd name="connsiteX13" fmla="*/ 7331 w 21585"/>
                <a:gd name="connsiteY13" fmla="*/ 5744 h 21600"/>
                <a:gd name="connsiteX14" fmla="*/ 7298 w 21585"/>
                <a:gd name="connsiteY14" fmla="*/ 6005 h 21600"/>
                <a:gd name="connsiteX15" fmla="*/ 7331 w 21585"/>
                <a:gd name="connsiteY15" fmla="*/ 6301 h 21600"/>
                <a:gd name="connsiteX16" fmla="*/ 8542 w 21585"/>
                <a:gd name="connsiteY16" fmla="*/ 12027 h 21600"/>
                <a:gd name="connsiteX17" fmla="*/ 8296 w 21585"/>
                <a:gd name="connsiteY17" fmla="*/ 12027 h 21600"/>
                <a:gd name="connsiteX18" fmla="*/ 7953 w 21585"/>
                <a:gd name="connsiteY18" fmla="*/ 12114 h 21600"/>
                <a:gd name="connsiteX19" fmla="*/ 7904 w 21585"/>
                <a:gd name="connsiteY19" fmla="*/ 12149 h 21600"/>
                <a:gd name="connsiteX20" fmla="*/ 7920 w 21585"/>
                <a:gd name="connsiteY20" fmla="*/ 12132 h 21600"/>
                <a:gd name="connsiteX21" fmla="*/ 344 w 21585"/>
                <a:gd name="connsiteY21" fmla="*/ 17196 h 21600"/>
                <a:gd name="connsiteX22" fmla="*/ 164 w 21585"/>
                <a:gd name="connsiteY22" fmla="*/ 17371 h 21600"/>
                <a:gd name="connsiteX23" fmla="*/ 49 w 21585"/>
                <a:gd name="connsiteY23" fmla="*/ 17597 h 21600"/>
                <a:gd name="connsiteX24" fmla="*/ 0 w 21585"/>
                <a:gd name="connsiteY24" fmla="*/ 17875 h 21600"/>
                <a:gd name="connsiteX25" fmla="*/ 33 w 21585"/>
                <a:gd name="connsiteY25" fmla="*/ 18189 h 21600"/>
                <a:gd name="connsiteX26" fmla="*/ 491 w 21585"/>
                <a:gd name="connsiteY26" fmla="*/ 20486 h 21600"/>
                <a:gd name="connsiteX27" fmla="*/ 655 w 21585"/>
                <a:gd name="connsiteY27" fmla="*/ 20921 h 21600"/>
                <a:gd name="connsiteX28" fmla="*/ 916 w 21585"/>
                <a:gd name="connsiteY28" fmla="*/ 21269 h 21600"/>
                <a:gd name="connsiteX29" fmla="*/ 1260 w 21585"/>
                <a:gd name="connsiteY29" fmla="*/ 21513 h 21600"/>
                <a:gd name="connsiteX30" fmla="*/ 1636 w 21585"/>
                <a:gd name="connsiteY30" fmla="*/ 21600 h 21600"/>
                <a:gd name="connsiteX31" fmla="*/ 10555 w 21585"/>
                <a:gd name="connsiteY31" fmla="*/ 21548 h 21600"/>
                <a:gd name="connsiteX32" fmla="*/ 13156 w 21585"/>
                <a:gd name="connsiteY32" fmla="*/ 21530 h 21600"/>
                <a:gd name="connsiteX33" fmla="*/ 13238 w 21585"/>
                <a:gd name="connsiteY33" fmla="*/ 21530 h 21600"/>
                <a:gd name="connsiteX34" fmla="*/ 13320 w 21585"/>
                <a:gd name="connsiteY34" fmla="*/ 21513 h 21600"/>
                <a:gd name="connsiteX35" fmla="*/ 13385 w 21585"/>
                <a:gd name="connsiteY35" fmla="*/ 21496 h 21600"/>
                <a:gd name="connsiteX36" fmla="*/ 13451 w 21585"/>
                <a:gd name="connsiteY36" fmla="*/ 21461 h 21600"/>
                <a:gd name="connsiteX37" fmla="*/ 21240 w 21585"/>
                <a:gd name="connsiteY37" fmla="*/ 16727 h 21600"/>
                <a:gd name="connsiteX38" fmla="*/ 21207 w 21585"/>
                <a:gd name="connsiteY38" fmla="*/ 16744 h 21600"/>
                <a:gd name="connsiteX39" fmla="*/ 21256 w 21585"/>
                <a:gd name="connsiteY39" fmla="*/ 16727 h 21600"/>
                <a:gd name="connsiteX40" fmla="*/ 21469 w 21585"/>
                <a:gd name="connsiteY40" fmla="*/ 16483 h 21600"/>
                <a:gd name="connsiteX41" fmla="*/ 21567 w 21585"/>
                <a:gd name="connsiteY41" fmla="*/ 16135 h 21600"/>
                <a:gd name="connsiteX42" fmla="*/ 21551 w 21585"/>
                <a:gd name="connsiteY42" fmla="*/ 15665 h 21600"/>
                <a:gd name="connsiteX43" fmla="*/ 7609 w 21585"/>
                <a:gd name="connsiteY43" fmla="*/ 12776 h 21600"/>
                <a:gd name="connsiteX44" fmla="*/ 7609 w 21585"/>
                <a:gd name="connsiteY44" fmla="*/ 12776 h 21600"/>
                <a:gd name="connsiteX45" fmla="*/ 7609 w 21585"/>
                <a:gd name="connsiteY45" fmla="*/ 12793 h 21600"/>
                <a:gd name="connsiteX46" fmla="*/ 7609 w 21585"/>
                <a:gd name="connsiteY46" fmla="*/ 12776 h 21600"/>
                <a:gd name="connsiteX47" fmla="*/ 7625 w 21585"/>
                <a:gd name="connsiteY47" fmla="*/ 12654 h 21600"/>
                <a:gd name="connsiteX48" fmla="*/ 7658 w 21585"/>
                <a:gd name="connsiteY48" fmla="*/ 12497 h 21600"/>
                <a:gd name="connsiteX49" fmla="*/ 7658 w 21585"/>
                <a:gd name="connsiteY49" fmla="*/ 12480 h 21600"/>
                <a:gd name="connsiteX50" fmla="*/ 7625 w 21585"/>
                <a:gd name="connsiteY50" fmla="*/ 12654 h 21600"/>
                <a:gd name="connsiteX51" fmla="*/ 7756 w 21585"/>
                <a:gd name="connsiteY51" fmla="*/ 12288 h 21600"/>
                <a:gd name="connsiteX52" fmla="*/ 7773 w 21585"/>
                <a:gd name="connsiteY52" fmla="*/ 12253 h 21600"/>
                <a:gd name="connsiteX53" fmla="*/ 7838 w 21585"/>
                <a:gd name="connsiteY53" fmla="*/ 12166 h 21600"/>
                <a:gd name="connsiteX54" fmla="*/ 7756 w 21585"/>
                <a:gd name="connsiteY54" fmla="*/ 12288 h 21600"/>
                <a:gd name="connsiteX55" fmla="*/ 21044 w 21585"/>
                <a:gd name="connsiteY55" fmla="*/ 16761 h 21600"/>
                <a:gd name="connsiteX56" fmla="*/ 20962 w 21585"/>
                <a:gd name="connsiteY56" fmla="*/ 16761 h 21600"/>
                <a:gd name="connsiteX57" fmla="*/ 21044 w 21585"/>
                <a:gd name="connsiteY57" fmla="*/ 16761 h 21600"/>
                <a:gd name="connsiteX58" fmla="*/ 21044 w 21585"/>
                <a:gd name="connsiteY58" fmla="*/ 16761 h 21600"/>
                <a:gd name="connsiteX59" fmla="*/ 21125 w 21585"/>
                <a:gd name="connsiteY59" fmla="*/ 16744 h 21600"/>
                <a:gd name="connsiteX60" fmla="*/ 21076 w 21585"/>
                <a:gd name="connsiteY60" fmla="*/ 16761 h 21600"/>
                <a:gd name="connsiteX61" fmla="*/ 21125 w 21585"/>
                <a:gd name="connsiteY61" fmla="*/ 16744 h 21600"/>
                <a:gd name="connsiteX62" fmla="*/ 21125 w 21585"/>
                <a:gd name="connsiteY62" fmla="*/ 16744 h 21600"/>
                <a:gd name="connsiteX63" fmla="*/ 21191 w 21585"/>
                <a:gd name="connsiteY63" fmla="*/ 16727 h 21600"/>
                <a:gd name="connsiteX64" fmla="*/ 21142 w 21585"/>
                <a:gd name="connsiteY64" fmla="*/ 16744 h 21600"/>
                <a:gd name="connsiteX65" fmla="*/ 21191 w 21585"/>
                <a:gd name="connsiteY65" fmla="*/ 16727 h 21600"/>
                <a:gd name="connsiteX66" fmla="*/ 21191 w 21585"/>
                <a:gd name="connsiteY66" fmla="*/ 16727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1585" h="21600" extrusionOk="0">
                  <a:moveTo>
                    <a:pt x="21551" y="15665"/>
                  </a:moveTo>
                  <a:lnTo>
                    <a:pt x="20798" y="12288"/>
                  </a:lnTo>
                  <a:lnTo>
                    <a:pt x="18311" y="1218"/>
                  </a:lnTo>
                  <a:cubicBezTo>
                    <a:pt x="18278" y="1062"/>
                    <a:pt x="18229" y="922"/>
                    <a:pt x="18147" y="801"/>
                  </a:cubicBezTo>
                  <a:cubicBezTo>
                    <a:pt x="18065" y="679"/>
                    <a:pt x="17984" y="557"/>
                    <a:pt x="17885" y="453"/>
                  </a:cubicBezTo>
                  <a:cubicBezTo>
                    <a:pt x="17787" y="348"/>
                    <a:pt x="17673" y="261"/>
                    <a:pt x="17558" y="209"/>
                  </a:cubicBezTo>
                  <a:cubicBezTo>
                    <a:pt x="17444" y="157"/>
                    <a:pt x="17329" y="104"/>
                    <a:pt x="17215" y="104"/>
                  </a:cubicBezTo>
                  <a:lnTo>
                    <a:pt x="15464" y="0"/>
                  </a:lnTo>
                  <a:cubicBezTo>
                    <a:pt x="15349" y="0"/>
                    <a:pt x="15235" y="17"/>
                    <a:pt x="15153" y="70"/>
                  </a:cubicBezTo>
                  <a:cubicBezTo>
                    <a:pt x="15120" y="87"/>
                    <a:pt x="15071" y="122"/>
                    <a:pt x="15038" y="157"/>
                  </a:cubicBezTo>
                  <a:cubicBezTo>
                    <a:pt x="15055" y="139"/>
                    <a:pt x="15071" y="122"/>
                    <a:pt x="15087" y="104"/>
                  </a:cubicBezTo>
                  <a:lnTo>
                    <a:pt x="7576" y="5378"/>
                  </a:lnTo>
                  <a:cubicBezTo>
                    <a:pt x="7511" y="5413"/>
                    <a:pt x="7462" y="5465"/>
                    <a:pt x="7429" y="5535"/>
                  </a:cubicBezTo>
                  <a:cubicBezTo>
                    <a:pt x="7380" y="5605"/>
                    <a:pt x="7347" y="5674"/>
                    <a:pt x="7331" y="5744"/>
                  </a:cubicBezTo>
                  <a:cubicBezTo>
                    <a:pt x="7315" y="5831"/>
                    <a:pt x="7298" y="5900"/>
                    <a:pt x="7298" y="6005"/>
                  </a:cubicBezTo>
                  <a:cubicBezTo>
                    <a:pt x="7298" y="6092"/>
                    <a:pt x="7298" y="6196"/>
                    <a:pt x="7331" y="6301"/>
                  </a:cubicBezTo>
                  <a:lnTo>
                    <a:pt x="8542" y="12027"/>
                  </a:lnTo>
                  <a:lnTo>
                    <a:pt x="8296" y="12027"/>
                  </a:lnTo>
                  <a:cubicBezTo>
                    <a:pt x="8165" y="12027"/>
                    <a:pt x="8051" y="12062"/>
                    <a:pt x="7953" y="12114"/>
                  </a:cubicBezTo>
                  <a:cubicBezTo>
                    <a:pt x="7936" y="12132"/>
                    <a:pt x="7920" y="12132"/>
                    <a:pt x="7904" y="12149"/>
                  </a:cubicBezTo>
                  <a:cubicBezTo>
                    <a:pt x="7909" y="12143"/>
                    <a:pt x="7915" y="12138"/>
                    <a:pt x="7920" y="12132"/>
                  </a:cubicBezTo>
                  <a:lnTo>
                    <a:pt x="344" y="17196"/>
                  </a:lnTo>
                  <a:cubicBezTo>
                    <a:pt x="278" y="17249"/>
                    <a:pt x="213" y="17301"/>
                    <a:pt x="164" y="17371"/>
                  </a:cubicBezTo>
                  <a:cubicBezTo>
                    <a:pt x="115" y="17440"/>
                    <a:pt x="82" y="17510"/>
                    <a:pt x="49" y="17597"/>
                  </a:cubicBezTo>
                  <a:cubicBezTo>
                    <a:pt x="16" y="17684"/>
                    <a:pt x="0" y="17771"/>
                    <a:pt x="0" y="17875"/>
                  </a:cubicBezTo>
                  <a:cubicBezTo>
                    <a:pt x="0" y="17980"/>
                    <a:pt x="0" y="18084"/>
                    <a:pt x="33" y="18189"/>
                  </a:cubicBezTo>
                  <a:lnTo>
                    <a:pt x="491" y="20486"/>
                  </a:lnTo>
                  <a:cubicBezTo>
                    <a:pt x="524" y="20643"/>
                    <a:pt x="573" y="20782"/>
                    <a:pt x="655" y="20921"/>
                  </a:cubicBezTo>
                  <a:cubicBezTo>
                    <a:pt x="720" y="21060"/>
                    <a:pt x="818" y="21182"/>
                    <a:pt x="916" y="21269"/>
                  </a:cubicBezTo>
                  <a:cubicBezTo>
                    <a:pt x="1015" y="21374"/>
                    <a:pt x="1129" y="21443"/>
                    <a:pt x="1260" y="21513"/>
                  </a:cubicBezTo>
                  <a:cubicBezTo>
                    <a:pt x="1375" y="21565"/>
                    <a:pt x="1505" y="21600"/>
                    <a:pt x="1636" y="21600"/>
                  </a:cubicBezTo>
                  <a:lnTo>
                    <a:pt x="10555" y="21548"/>
                  </a:lnTo>
                  <a:lnTo>
                    <a:pt x="13156" y="21530"/>
                  </a:lnTo>
                  <a:lnTo>
                    <a:pt x="13238" y="21530"/>
                  </a:lnTo>
                  <a:cubicBezTo>
                    <a:pt x="13271" y="21530"/>
                    <a:pt x="13287" y="21513"/>
                    <a:pt x="13320" y="21513"/>
                  </a:cubicBezTo>
                  <a:cubicBezTo>
                    <a:pt x="13353" y="21513"/>
                    <a:pt x="13369" y="21496"/>
                    <a:pt x="13385" y="21496"/>
                  </a:cubicBezTo>
                  <a:cubicBezTo>
                    <a:pt x="13402" y="21496"/>
                    <a:pt x="13435" y="21478"/>
                    <a:pt x="13451" y="21461"/>
                  </a:cubicBezTo>
                  <a:lnTo>
                    <a:pt x="21240" y="16727"/>
                  </a:lnTo>
                  <a:cubicBezTo>
                    <a:pt x="21224" y="16727"/>
                    <a:pt x="21224" y="16744"/>
                    <a:pt x="21207" y="16744"/>
                  </a:cubicBezTo>
                  <a:cubicBezTo>
                    <a:pt x="21224" y="16744"/>
                    <a:pt x="21240" y="16727"/>
                    <a:pt x="21256" y="16727"/>
                  </a:cubicBezTo>
                  <a:cubicBezTo>
                    <a:pt x="21338" y="16674"/>
                    <a:pt x="21420" y="16587"/>
                    <a:pt x="21469" y="16483"/>
                  </a:cubicBezTo>
                  <a:cubicBezTo>
                    <a:pt x="21518" y="16378"/>
                    <a:pt x="21551" y="16257"/>
                    <a:pt x="21567" y="16135"/>
                  </a:cubicBezTo>
                  <a:cubicBezTo>
                    <a:pt x="21600" y="15961"/>
                    <a:pt x="21584" y="15821"/>
                    <a:pt x="21551" y="15665"/>
                  </a:cubicBezTo>
                  <a:close/>
                  <a:moveTo>
                    <a:pt x="7609" y="12776"/>
                  </a:moveTo>
                  <a:lnTo>
                    <a:pt x="7609" y="12776"/>
                  </a:lnTo>
                  <a:lnTo>
                    <a:pt x="7609" y="12793"/>
                  </a:lnTo>
                  <a:lnTo>
                    <a:pt x="7609" y="12776"/>
                  </a:lnTo>
                  <a:close/>
                  <a:moveTo>
                    <a:pt x="7625" y="12654"/>
                  </a:moveTo>
                  <a:cubicBezTo>
                    <a:pt x="7625" y="12601"/>
                    <a:pt x="7642" y="12549"/>
                    <a:pt x="7658" y="12497"/>
                  </a:cubicBezTo>
                  <a:lnTo>
                    <a:pt x="7658" y="12480"/>
                  </a:lnTo>
                  <a:cubicBezTo>
                    <a:pt x="7642" y="12532"/>
                    <a:pt x="7625" y="12584"/>
                    <a:pt x="7625" y="12654"/>
                  </a:cubicBezTo>
                  <a:close/>
                  <a:moveTo>
                    <a:pt x="7756" y="12288"/>
                  </a:moveTo>
                  <a:cubicBezTo>
                    <a:pt x="7756" y="12271"/>
                    <a:pt x="7773" y="12271"/>
                    <a:pt x="7773" y="12253"/>
                  </a:cubicBezTo>
                  <a:cubicBezTo>
                    <a:pt x="7789" y="12219"/>
                    <a:pt x="7822" y="12201"/>
                    <a:pt x="7838" y="12166"/>
                  </a:cubicBezTo>
                  <a:cubicBezTo>
                    <a:pt x="7805" y="12201"/>
                    <a:pt x="7773" y="12253"/>
                    <a:pt x="7756" y="12288"/>
                  </a:cubicBezTo>
                  <a:close/>
                  <a:moveTo>
                    <a:pt x="21044" y="16761"/>
                  </a:moveTo>
                  <a:lnTo>
                    <a:pt x="20962" y="16761"/>
                  </a:lnTo>
                  <a:lnTo>
                    <a:pt x="21044" y="16761"/>
                  </a:lnTo>
                  <a:lnTo>
                    <a:pt x="21044" y="16761"/>
                  </a:lnTo>
                  <a:close/>
                  <a:moveTo>
                    <a:pt x="21125" y="16744"/>
                  </a:moveTo>
                  <a:cubicBezTo>
                    <a:pt x="21109" y="16744"/>
                    <a:pt x="21093" y="16744"/>
                    <a:pt x="21076" y="16761"/>
                  </a:cubicBezTo>
                  <a:cubicBezTo>
                    <a:pt x="21076" y="16761"/>
                    <a:pt x="21109" y="16744"/>
                    <a:pt x="21125" y="16744"/>
                  </a:cubicBezTo>
                  <a:lnTo>
                    <a:pt x="21125" y="16744"/>
                  </a:lnTo>
                  <a:close/>
                  <a:moveTo>
                    <a:pt x="21191" y="16727"/>
                  </a:moveTo>
                  <a:cubicBezTo>
                    <a:pt x="21175" y="16727"/>
                    <a:pt x="21158" y="16744"/>
                    <a:pt x="21142" y="16744"/>
                  </a:cubicBezTo>
                  <a:cubicBezTo>
                    <a:pt x="21158" y="16727"/>
                    <a:pt x="21175" y="16727"/>
                    <a:pt x="21191" y="16727"/>
                  </a:cubicBezTo>
                  <a:lnTo>
                    <a:pt x="21191" y="1672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3905DA5-DC10-4A62-9787-BE88D3032371}"/>
                </a:ext>
              </a:extLst>
            </p:cNvPr>
            <p:cNvSpPr/>
            <p:nvPr/>
          </p:nvSpPr>
          <p:spPr>
            <a:xfrm>
              <a:off x="3333749" y="4133849"/>
              <a:ext cx="1903731" cy="157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6144"/>
                  </a:moveTo>
                  <a:lnTo>
                    <a:pt x="19266" y="4605"/>
                  </a:lnTo>
                  <a:lnTo>
                    <a:pt x="18588" y="1182"/>
                  </a:lnTo>
                  <a:cubicBezTo>
                    <a:pt x="18560" y="1025"/>
                    <a:pt x="18502" y="886"/>
                    <a:pt x="18444" y="747"/>
                  </a:cubicBezTo>
                  <a:cubicBezTo>
                    <a:pt x="18387" y="608"/>
                    <a:pt x="18300" y="487"/>
                    <a:pt x="18214" y="400"/>
                  </a:cubicBezTo>
                  <a:cubicBezTo>
                    <a:pt x="18127" y="295"/>
                    <a:pt x="18026" y="209"/>
                    <a:pt x="17926" y="156"/>
                  </a:cubicBezTo>
                  <a:cubicBezTo>
                    <a:pt x="17825" y="104"/>
                    <a:pt x="17724" y="70"/>
                    <a:pt x="17623" y="70"/>
                  </a:cubicBezTo>
                  <a:lnTo>
                    <a:pt x="15317" y="52"/>
                  </a:lnTo>
                  <a:lnTo>
                    <a:pt x="7363" y="0"/>
                  </a:lnTo>
                  <a:cubicBezTo>
                    <a:pt x="7248" y="0"/>
                    <a:pt x="7147" y="35"/>
                    <a:pt x="7061" y="87"/>
                  </a:cubicBezTo>
                  <a:cubicBezTo>
                    <a:pt x="7046" y="87"/>
                    <a:pt x="7046" y="104"/>
                    <a:pt x="7032" y="104"/>
                  </a:cubicBezTo>
                  <a:cubicBezTo>
                    <a:pt x="7032" y="104"/>
                    <a:pt x="7032" y="104"/>
                    <a:pt x="7046" y="87"/>
                  </a:cubicBezTo>
                  <a:cubicBezTo>
                    <a:pt x="4798" y="1720"/>
                    <a:pt x="2551" y="3336"/>
                    <a:pt x="303" y="4970"/>
                  </a:cubicBezTo>
                  <a:cubicBezTo>
                    <a:pt x="245" y="5022"/>
                    <a:pt x="187" y="5074"/>
                    <a:pt x="144" y="5144"/>
                  </a:cubicBezTo>
                  <a:cubicBezTo>
                    <a:pt x="101" y="5213"/>
                    <a:pt x="58" y="5300"/>
                    <a:pt x="43" y="5387"/>
                  </a:cubicBezTo>
                  <a:cubicBezTo>
                    <a:pt x="14" y="5474"/>
                    <a:pt x="0" y="5578"/>
                    <a:pt x="0" y="5682"/>
                  </a:cubicBezTo>
                  <a:cubicBezTo>
                    <a:pt x="0" y="5787"/>
                    <a:pt x="0" y="5891"/>
                    <a:pt x="29" y="6013"/>
                  </a:cubicBezTo>
                  <a:lnTo>
                    <a:pt x="447" y="8341"/>
                  </a:lnTo>
                  <a:cubicBezTo>
                    <a:pt x="476" y="8498"/>
                    <a:pt x="519" y="8654"/>
                    <a:pt x="591" y="8776"/>
                  </a:cubicBezTo>
                  <a:cubicBezTo>
                    <a:pt x="648" y="8915"/>
                    <a:pt x="735" y="9036"/>
                    <a:pt x="821" y="9123"/>
                  </a:cubicBezTo>
                  <a:cubicBezTo>
                    <a:pt x="908" y="9227"/>
                    <a:pt x="1009" y="9297"/>
                    <a:pt x="1124" y="9366"/>
                  </a:cubicBezTo>
                  <a:cubicBezTo>
                    <a:pt x="1225" y="9419"/>
                    <a:pt x="1340" y="9453"/>
                    <a:pt x="1455" y="9453"/>
                  </a:cubicBezTo>
                  <a:lnTo>
                    <a:pt x="6585" y="9314"/>
                  </a:lnTo>
                  <a:cubicBezTo>
                    <a:pt x="6686" y="9870"/>
                    <a:pt x="6859" y="10392"/>
                    <a:pt x="7090" y="10861"/>
                  </a:cubicBezTo>
                  <a:cubicBezTo>
                    <a:pt x="7320" y="11330"/>
                    <a:pt x="7594" y="11764"/>
                    <a:pt x="7911" y="12112"/>
                  </a:cubicBezTo>
                  <a:cubicBezTo>
                    <a:pt x="8228" y="12460"/>
                    <a:pt x="8574" y="12755"/>
                    <a:pt x="8948" y="12946"/>
                  </a:cubicBezTo>
                  <a:cubicBezTo>
                    <a:pt x="9136" y="13033"/>
                    <a:pt x="9323" y="13120"/>
                    <a:pt x="9510" y="13155"/>
                  </a:cubicBezTo>
                  <a:cubicBezTo>
                    <a:pt x="9698" y="13189"/>
                    <a:pt x="9885" y="13224"/>
                    <a:pt x="10072" y="13207"/>
                  </a:cubicBezTo>
                  <a:lnTo>
                    <a:pt x="10072" y="13207"/>
                  </a:lnTo>
                  <a:lnTo>
                    <a:pt x="11441" y="20523"/>
                  </a:lnTo>
                  <a:cubicBezTo>
                    <a:pt x="11470" y="20679"/>
                    <a:pt x="11513" y="20818"/>
                    <a:pt x="11585" y="20957"/>
                  </a:cubicBezTo>
                  <a:cubicBezTo>
                    <a:pt x="11643" y="21096"/>
                    <a:pt x="11729" y="21200"/>
                    <a:pt x="11816" y="21305"/>
                  </a:cubicBezTo>
                  <a:cubicBezTo>
                    <a:pt x="11902" y="21409"/>
                    <a:pt x="12003" y="21478"/>
                    <a:pt x="12104" y="21530"/>
                  </a:cubicBezTo>
                  <a:cubicBezTo>
                    <a:pt x="12205" y="21583"/>
                    <a:pt x="12306" y="21600"/>
                    <a:pt x="12407" y="21600"/>
                  </a:cubicBezTo>
                  <a:lnTo>
                    <a:pt x="13948" y="21496"/>
                  </a:lnTo>
                  <a:cubicBezTo>
                    <a:pt x="13963" y="21496"/>
                    <a:pt x="13992" y="21496"/>
                    <a:pt x="14006" y="21496"/>
                  </a:cubicBezTo>
                  <a:cubicBezTo>
                    <a:pt x="14021" y="21496"/>
                    <a:pt x="14049" y="21496"/>
                    <a:pt x="14064" y="21478"/>
                  </a:cubicBezTo>
                  <a:cubicBezTo>
                    <a:pt x="14078" y="21478"/>
                    <a:pt x="14093" y="21461"/>
                    <a:pt x="14121" y="21461"/>
                  </a:cubicBezTo>
                  <a:cubicBezTo>
                    <a:pt x="14136" y="21461"/>
                    <a:pt x="14150" y="21444"/>
                    <a:pt x="14165" y="21444"/>
                  </a:cubicBezTo>
                  <a:lnTo>
                    <a:pt x="21269" y="17273"/>
                  </a:lnTo>
                  <a:cubicBezTo>
                    <a:pt x="21254" y="17290"/>
                    <a:pt x="21240" y="17290"/>
                    <a:pt x="21225" y="17290"/>
                  </a:cubicBezTo>
                  <a:cubicBezTo>
                    <a:pt x="21225" y="17290"/>
                    <a:pt x="21225" y="17290"/>
                    <a:pt x="21211" y="17290"/>
                  </a:cubicBezTo>
                  <a:cubicBezTo>
                    <a:pt x="21254" y="17273"/>
                    <a:pt x="21297" y="17256"/>
                    <a:pt x="21326" y="17221"/>
                  </a:cubicBezTo>
                  <a:cubicBezTo>
                    <a:pt x="21398" y="17151"/>
                    <a:pt x="21470" y="17065"/>
                    <a:pt x="21514" y="16960"/>
                  </a:cubicBezTo>
                  <a:cubicBezTo>
                    <a:pt x="21557" y="16856"/>
                    <a:pt x="21586" y="16717"/>
                    <a:pt x="21600" y="16578"/>
                  </a:cubicBezTo>
                  <a:cubicBezTo>
                    <a:pt x="21586" y="16456"/>
                    <a:pt x="21571" y="16300"/>
                    <a:pt x="21542" y="16144"/>
                  </a:cubicBezTo>
                  <a:close/>
                  <a:moveTo>
                    <a:pt x="6974" y="174"/>
                  </a:moveTo>
                  <a:cubicBezTo>
                    <a:pt x="6974" y="174"/>
                    <a:pt x="6960" y="191"/>
                    <a:pt x="6960" y="191"/>
                  </a:cubicBezTo>
                  <a:cubicBezTo>
                    <a:pt x="6960" y="191"/>
                    <a:pt x="6960" y="174"/>
                    <a:pt x="6974" y="174"/>
                  </a:cubicBezTo>
                  <a:close/>
                  <a:moveTo>
                    <a:pt x="6888" y="278"/>
                  </a:moveTo>
                  <a:cubicBezTo>
                    <a:pt x="6888" y="278"/>
                    <a:pt x="6888" y="278"/>
                    <a:pt x="6888" y="278"/>
                  </a:cubicBezTo>
                  <a:cubicBezTo>
                    <a:pt x="6873" y="295"/>
                    <a:pt x="6888" y="278"/>
                    <a:pt x="6888" y="278"/>
                  </a:cubicBezTo>
                  <a:cubicBezTo>
                    <a:pt x="6888" y="278"/>
                    <a:pt x="6888" y="278"/>
                    <a:pt x="6888" y="278"/>
                  </a:cubicBezTo>
                  <a:close/>
                  <a:moveTo>
                    <a:pt x="6787" y="521"/>
                  </a:moveTo>
                  <a:cubicBezTo>
                    <a:pt x="6773" y="573"/>
                    <a:pt x="6758" y="643"/>
                    <a:pt x="6758" y="695"/>
                  </a:cubicBezTo>
                  <a:cubicBezTo>
                    <a:pt x="6758" y="626"/>
                    <a:pt x="6758" y="573"/>
                    <a:pt x="6787" y="521"/>
                  </a:cubicBezTo>
                  <a:cubicBezTo>
                    <a:pt x="6773" y="521"/>
                    <a:pt x="6787" y="521"/>
                    <a:pt x="6787" y="521"/>
                  </a:cubicBezTo>
                  <a:close/>
                  <a:moveTo>
                    <a:pt x="6845" y="365"/>
                  </a:moveTo>
                  <a:cubicBezTo>
                    <a:pt x="6830" y="400"/>
                    <a:pt x="6801" y="452"/>
                    <a:pt x="6787" y="504"/>
                  </a:cubicBezTo>
                  <a:cubicBezTo>
                    <a:pt x="6801" y="452"/>
                    <a:pt x="6816" y="400"/>
                    <a:pt x="6845" y="365"/>
                  </a:cubicBezTo>
                  <a:close/>
                  <a:moveTo>
                    <a:pt x="6744" y="817"/>
                  </a:moveTo>
                  <a:cubicBezTo>
                    <a:pt x="6729" y="817"/>
                    <a:pt x="6744" y="834"/>
                    <a:pt x="6744" y="817"/>
                  </a:cubicBezTo>
                  <a:cubicBezTo>
                    <a:pt x="6744" y="834"/>
                    <a:pt x="6729" y="817"/>
                    <a:pt x="6744" y="817"/>
                  </a:cubicBezTo>
                  <a:cubicBezTo>
                    <a:pt x="6729" y="817"/>
                    <a:pt x="6744" y="817"/>
                    <a:pt x="6744" y="817"/>
                  </a:cubicBezTo>
                  <a:close/>
                  <a:moveTo>
                    <a:pt x="6744" y="973"/>
                  </a:moveTo>
                  <a:cubicBezTo>
                    <a:pt x="6744" y="991"/>
                    <a:pt x="6744" y="991"/>
                    <a:pt x="6744" y="1008"/>
                  </a:cubicBezTo>
                  <a:cubicBezTo>
                    <a:pt x="6744" y="991"/>
                    <a:pt x="6744" y="973"/>
                    <a:pt x="6744" y="973"/>
                  </a:cubicBezTo>
                  <a:close/>
                  <a:moveTo>
                    <a:pt x="21024" y="17343"/>
                  </a:moveTo>
                  <a:cubicBezTo>
                    <a:pt x="21052" y="17343"/>
                    <a:pt x="21067" y="17343"/>
                    <a:pt x="21096" y="17325"/>
                  </a:cubicBezTo>
                  <a:cubicBezTo>
                    <a:pt x="21096" y="17325"/>
                    <a:pt x="21081" y="17325"/>
                    <a:pt x="21081" y="17325"/>
                  </a:cubicBezTo>
                  <a:cubicBezTo>
                    <a:pt x="21052" y="17343"/>
                    <a:pt x="21038" y="17343"/>
                    <a:pt x="21024" y="17343"/>
                  </a:cubicBezTo>
                  <a:close/>
                  <a:moveTo>
                    <a:pt x="21124" y="17325"/>
                  </a:moveTo>
                  <a:cubicBezTo>
                    <a:pt x="21110" y="17325"/>
                    <a:pt x="21110" y="17325"/>
                    <a:pt x="21096" y="17325"/>
                  </a:cubicBezTo>
                  <a:cubicBezTo>
                    <a:pt x="21110" y="17325"/>
                    <a:pt x="21124" y="17308"/>
                    <a:pt x="21139" y="17308"/>
                  </a:cubicBezTo>
                  <a:cubicBezTo>
                    <a:pt x="21153" y="17308"/>
                    <a:pt x="21139" y="17325"/>
                    <a:pt x="21124" y="17325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46C54FF-2281-41E1-A7E3-006FD4D199C8}"/>
                </a:ext>
              </a:extLst>
            </p:cNvPr>
            <p:cNvSpPr/>
            <p:nvPr/>
          </p:nvSpPr>
          <p:spPr>
            <a:xfrm>
              <a:off x="4722133" y="2861942"/>
              <a:ext cx="1211308" cy="12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extrusionOk="0">
                  <a:moveTo>
                    <a:pt x="3220" y="158"/>
                  </a:moveTo>
                  <a:cubicBezTo>
                    <a:pt x="3379" y="158"/>
                    <a:pt x="3537" y="225"/>
                    <a:pt x="3695" y="293"/>
                  </a:cubicBezTo>
                  <a:cubicBezTo>
                    <a:pt x="3854" y="360"/>
                    <a:pt x="3989" y="473"/>
                    <a:pt x="4125" y="608"/>
                  </a:cubicBezTo>
                  <a:cubicBezTo>
                    <a:pt x="4261" y="743"/>
                    <a:pt x="4374" y="901"/>
                    <a:pt x="4464" y="1059"/>
                  </a:cubicBezTo>
                  <a:cubicBezTo>
                    <a:pt x="4555" y="1216"/>
                    <a:pt x="4645" y="1419"/>
                    <a:pt x="4691" y="1599"/>
                  </a:cubicBezTo>
                  <a:lnTo>
                    <a:pt x="6907" y="10676"/>
                  </a:lnTo>
                  <a:cubicBezTo>
                    <a:pt x="7472" y="10699"/>
                    <a:pt x="8038" y="10856"/>
                    <a:pt x="8581" y="11127"/>
                  </a:cubicBezTo>
                  <a:cubicBezTo>
                    <a:pt x="9124" y="11397"/>
                    <a:pt x="9644" y="11780"/>
                    <a:pt x="10141" y="12253"/>
                  </a:cubicBezTo>
                  <a:cubicBezTo>
                    <a:pt x="10616" y="12726"/>
                    <a:pt x="11046" y="13266"/>
                    <a:pt x="11408" y="13874"/>
                  </a:cubicBezTo>
                  <a:cubicBezTo>
                    <a:pt x="11770" y="14483"/>
                    <a:pt x="12041" y="15136"/>
                    <a:pt x="12200" y="15834"/>
                  </a:cubicBezTo>
                  <a:lnTo>
                    <a:pt x="19369" y="15992"/>
                  </a:lnTo>
                  <a:cubicBezTo>
                    <a:pt x="19528" y="15992"/>
                    <a:pt x="19663" y="16037"/>
                    <a:pt x="19822" y="16104"/>
                  </a:cubicBezTo>
                  <a:cubicBezTo>
                    <a:pt x="19958" y="16172"/>
                    <a:pt x="20116" y="16284"/>
                    <a:pt x="20229" y="16397"/>
                  </a:cubicBezTo>
                  <a:cubicBezTo>
                    <a:pt x="20365" y="16532"/>
                    <a:pt x="20478" y="16667"/>
                    <a:pt x="20568" y="16848"/>
                  </a:cubicBezTo>
                  <a:cubicBezTo>
                    <a:pt x="20659" y="17005"/>
                    <a:pt x="20749" y="17185"/>
                    <a:pt x="20794" y="17388"/>
                  </a:cubicBezTo>
                  <a:lnTo>
                    <a:pt x="21518" y="20226"/>
                  </a:lnTo>
                  <a:cubicBezTo>
                    <a:pt x="21563" y="20406"/>
                    <a:pt x="21586" y="20586"/>
                    <a:pt x="21563" y="20767"/>
                  </a:cubicBezTo>
                  <a:cubicBezTo>
                    <a:pt x="21541" y="20924"/>
                    <a:pt x="21518" y="21082"/>
                    <a:pt x="21450" y="21195"/>
                  </a:cubicBezTo>
                  <a:cubicBezTo>
                    <a:pt x="21382" y="21307"/>
                    <a:pt x="21292" y="21420"/>
                    <a:pt x="21179" y="21487"/>
                  </a:cubicBezTo>
                  <a:cubicBezTo>
                    <a:pt x="21066" y="21555"/>
                    <a:pt x="20930" y="21600"/>
                    <a:pt x="20794" y="21600"/>
                  </a:cubicBezTo>
                  <a:lnTo>
                    <a:pt x="9553" y="21510"/>
                  </a:lnTo>
                  <a:lnTo>
                    <a:pt x="6048" y="21487"/>
                  </a:lnTo>
                  <a:cubicBezTo>
                    <a:pt x="5889" y="21487"/>
                    <a:pt x="5731" y="21442"/>
                    <a:pt x="5573" y="21375"/>
                  </a:cubicBezTo>
                  <a:cubicBezTo>
                    <a:pt x="5414" y="21307"/>
                    <a:pt x="5256" y="21195"/>
                    <a:pt x="5120" y="21059"/>
                  </a:cubicBezTo>
                  <a:cubicBezTo>
                    <a:pt x="4985" y="20924"/>
                    <a:pt x="4871" y="20767"/>
                    <a:pt x="4758" y="20609"/>
                  </a:cubicBezTo>
                  <a:cubicBezTo>
                    <a:pt x="4668" y="20429"/>
                    <a:pt x="4577" y="20249"/>
                    <a:pt x="4532" y="20046"/>
                  </a:cubicBezTo>
                  <a:lnTo>
                    <a:pt x="3492" y="15676"/>
                  </a:lnTo>
                  <a:lnTo>
                    <a:pt x="54" y="1329"/>
                  </a:lnTo>
                  <a:cubicBezTo>
                    <a:pt x="9" y="1126"/>
                    <a:pt x="-14" y="946"/>
                    <a:pt x="9" y="788"/>
                  </a:cubicBezTo>
                  <a:cubicBezTo>
                    <a:pt x="31" y="631"/>
                    <a:pt x="76" y="473"/>
                    <a:pt x="144" y="360"/>
                  </a:cubicBezTo>
                  <a:cubicBezTo>
                    <a:pt x="212" y="248"/>
                    <a:pt x="325" y="158"/>
                    <a:pt x="438" y="90"/>
                  </a:cubicBezTo>
                  <a:cubicBezTo>
                    <a:pt x="551" y="23"/>
                    <a:pt x="710" y="0"/>
                    <a:pt x="868" y="0"/>
                  </a:cubicBezTo>
                  <a:lnTo>
                    <a:pt x="3220" y="15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3930DDA4-8319-4F72-9337-760168FCCD3C}"/>
                </a:ext>
              </a:extLst>
            </p:cNvPr>
            <p:cNvSpPr/>
            <p:nvPr/>
          </p:nvSpPr>
          <p:spPr>
            <a:xfrm>
              <a:off x="5035550" y="4146549"/>
              <a:ext cx="999218" cy="124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18897" y="22"/>
                  </a:moveTo>
                  <a:cubicBezTo>
                    <a:pt x="19089" y="22"/>
                    <a:pt x="19253" y="66"/>
                    <a:pt x="19445" y="132"/>
                  </a:cubicBezTo>
                  <a:cubicBezTo>
                    <a:pt x="19609" y="198"/>
                    <a:pt x="19801" y="307"/>
                    <a:pt x="19938" y="417"/>
                  </a:cubicBezTo>
                  <a:cubicBezTo>
                    <a:pt x="20103" y="549"/>
                    <a:pt x="20240" y="680"/>
                    <a:pt x="20349" y="856"/>
                  </a:cubicBezTo>
                  <a:cubicBezTo>
                    <a:pt x="20459" y="1010"/>
                    <a:pt x="20569" y="1185"/>
                    <a:pt x="20624" y="1383"/>
                  </a:cubicBezTo>
                  <a:lnTo>
                    <a:pt x="21501" y="4171"/>
                  </a:lnTo>
                  <a:cubicBezTo>
                    <a:pt x="21556" y="4368"/>
                    <a:pt x="21583" y="4544"/>
                    <a:pt x="21556" y="4698"/>
                  </a:cubicBezTo>
                  <a:cubicBezTo>
                    <a:pt x="21528" y="4851"/>
                    <a:pt x="21501" y="5005"/>
                    <a:pt x="21419" y="5137"/>
                  </a:cubicBezTo>
                  <a:cubicBezTo>
                    <a:pt x="21336" y="5268"/>
                    <a:pt x="21227" y="5356"/>
                    <a:pt x="21090" y="5422"/>
                  </a:cubicBezTo>
                  <a:cubicBezTo>
                    <a:pt x="20953" y="5488"/>
                    <a:pt x="20788" y="5532"/>
                    <a:pt x="20624" y="5532"/>
                  </a:cubicBezTo>
                  <a:lnTo>
                    <a:pt x="11907" y="5598"/>
                  </a:lnTo>
                  <a:cubicBezTo>
                    <a:pt x="12126" y="6278"/>
                    <a:pt x="12181" y="6937"/>
                    <a:pt x="12126" y="7551"/>
                  </a:cubicBezTo>
                  <a:cubicBezTo>
                    <a:pt x="12071" y="8144"/>
                    <a:pt x="11879" y="8693"/>
                    <a:pt x="11578" y="9154"/>
                  </a:cubicBezTo>
                  <a:cubicBezTo>
                    <a:pt x="11276" y="9615"/>
                    <a:pt x="10865" y="9988"/>
                    <a:pt x="10344" y="10251"/>
                  </a:cubicBezTo>
                  <a:cubicBezTo>
                    <a:pt x="9824" y="10515"/>
                    <a:pt x="9221" y="10668"/>
                    <a:pt x="8535" y="10690"/>
                  </a:cubicBezTo>
                  <a:lnTo>
                    <a:pt x="11359" y="19998"/>
                  </a:lnTo>
                  <a:cubicBezTo>
                    <a:pt x="11413" y="20195"/>
                    <a:pt x="11441" y="20393"/>
                    <a:pt x="11413" y="20568"/>
                  </a:cubicBezTo>
                  <a:cubicBezTo>
                    <a:pt x="11386" y="20744"/>
                    <a:pt x="11331" y="20898"/>
                    <a:pt x="11249" y="21029"/>
                  </a:cubicBezTo>
                  <a:cubicBezTo>
                    <a:pt x="11167" y="21161"/>
                    <a:pt x="11057" y="21271"/>
                    <a:pt x="10893" y="21359"/>
                  </a:cubicBezTo>
                  <a:cubicBezTo>
                    <a:pt x="10756" y="21446"/>
                    <a:pt x="10591" y="21490"/>
                    <a:pt x="10399" y="21490"/>
                  </a:cubicBezTo>
                  <a:lnTo>
                    <a:pt x="7521" y="21600"/>
                  </a:lnTo>
                  <a:cubicBezTo>
                    <a:pt x="7329" y="21600"/>
                    <a:pt x="7137" y="21578"/>
                    <a:pt x="6945" y="21512"/>
                  </a:cubicBezTo>
                  <a:cubicBezTo>
                    <a:pt x="6754" y="21446"/>
                    <a:pt x="6562" y="21337"/>
                    <a:pt x="6397" y="21227"/>
                  </a:cubicBezTo>
                  <a:cubicBezTo>
                    <a:pt x="6233" y="21095"/>
                    <a:pt x="6068" y="20941"/>
                    <a:pt x="5959" y="20788"/>
                  </a:cubicBezTo>
                  <a:cubicBezTo>
                    <a:pt x="5849" y="20612"/>
                    <a:pt x="5739" y="20437"/>
                    <a:pt x="5685" y="20239"/>
                  </a:cubicBezTo>
                  <a:lnTo>
                    <a:pt x="1354" y="5707"/>
                  </a:lnTo>
                  <a:lnTo>
                    <a:pt x="65" y="1405"/>
                  </a:lnTo>
                  <a:cubicBezTo>
                    <a:pt x="10" y="1207"/>
                    <a:pt x="-17" y="1032"/>
                    <a:pt x="10" y="856"/>
                  </a:cubicBezTo>
                  <a:cubicBezTo>
                    <a:pt x="38" y="680"/>
                    <a:pt x="93" y="549"/>
                    <a:pt x="175" y="417"/>
                  </a:cubicBezTo>
                  <a:cubicBezTo>
                    <a:pt x="257" y="285"/>
                    <a:pt x="394" y="198"/>
                    <a:pt x="531" y="110"/>
                  </a:cubicBezTo>
                  <a:cubicBezTo>
                    <a:pt x="668" y="44"/>
                    <a:pt x="860" y="0"/>
                    <a:pt x="1052" y="0"/>
                  </a:cubicBezTo>
                  <a:lnTo>
                    <a:pt x="5301" y="22"/>
                  </a:lnTo>
                  <a:lnTo>
                    <a:pt x="18897" y="2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F733203B-6B29-4621-9FE4-8EDB50D1B5B1}"/>
                </a:ext>
              </a:extLst>
            </p:cNvPr>
            <p:cNvSpPr/>
            <p:nvPr/>
          </p:nvSpPr>
          <p:spPr>
            <a:xfrm>
              <a:off x="3841750" y="2851149"/>
              <a:ext cx="1084643" cy="1224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4820" y="134"/>
                  </a:moveTo>
                  <a:cubicBezTo>
                    <a:pt x="14997" y="134"/>
                    <a:pt x="15174" y="202"/>
                    <a:pt x="15351" y="269"/>
                  </a:cubicBezTo>
                  <a:cubicBezTo>
                    <a:pt x="15528" y="336"/>
                    <a:pt x="15705" y="448"/>
                    <a:pt x="15856" y="583"/>
                  </a:cubicBezTo>
                  <a:cubicBezTo>
                    <a:pt x="16008" y="717"/>
                    <a:pt x="16134" y="874"/>
                    <a:pt x="16260" y="1031"/>
                  </a:cubicBezTo>
                  <a:cubicBezTo>
                    <a:pt x="16362" y="1210"/>
                    <a:pt x="16463" y="1389"/>
                    <a:pt x="16513" y="1568"/>
                  </a:cubicBezTo>
                  <a:lnTo>
                    <a:pt x="20353" y="15819"/>
                  </a:lnTo>
                  <a:lnTo>
                    <a:pt x="21515" y="20166"/>
                  </a:lnTo>
                  <a:cubicBezTo>
                    <a:pt x="21566" y="20368"/>
                    <a:pt x="21591" y="20547"/>
                    <a:pt x="21566" y="20726"/>
                  </a:cubicBezTo>
                  <a:cubicBezTo>
                    <a:pt x="21540" y="20905"/>
                    <a:pt x="21490" y="21040"/>
                    <a:pt x="21414" y="21174"/>
                  </a:cubicBezTo>
                  <a:cubicBezTo>
                    <a:pt x="21338" y="21309"/>
                    <a:pt x="21212" y="21398"/>
                    <a:pt x="21086" y="21488"/>
                  </a:cubicBezTo>
                  <a:cubicBezTo>
                    <a:pt x="20959" y="21555"/>
                    <a:pt x="20783" y="21600"/>
                    <a:pt x="20606" y="21600"/>
                  </a:cubicBezTo>
                  <a:lnTo>
                    <a:pt x="16564" y="21578"/>
                  </a:lnTo>
                  <a:lnTo>
                    <a:pt x="2618" y="21466"/>
                  </a:lnTo>
                  <a:cubicBezTo>
                    <a:pt x="2416" y="21466"/>
                    <a:pt x="2214" y="21421"/>
                    <a:pt x="2037" y="21354"/>
                  </a:cubicBezTo>
                  <a:cubicBezTo>
                    <a:pt x="1860" y="21286"/>
                    <a:pt x="1658" y="21174"/>
                    <a:pt x="1507" y="21040"/>
                  </a:cubicBezTo>
                  <a:cubicBezTo>
                    <a:pt x="1355" y="20905"/>
                    <a:pt x="1204" y="20749"/>
                    <a:pt x="1077" y="20569"/>
                  </a:cubicBezTo>
                  <a:cubicBezTo>
                    <a:pt x="951" y="20390"/>
                    <a:pt x="875" y="20188"/>
                    <a:pt x="825" y="19987"/>
                  </a:cubicBezTo>
                  <a:lnTo>
                    <a:pt x="42" y="16917"/>
                  </a:lnTo>
                  <a:cubicBezTo>
                    <a:pt x="-9" y="16715"/>
                    <a:pt x="-9" y="16514"/>
                    <a:pt x="16" y="16334"/>
                  </a:cubicBezTo>
                  <a:cubicBezTo>
                    <a:pt x="42" y="16155"/>
                    <a:pt x="117" y="15998"/>
                    <a:pt x="193" y="15864"/>
                  </a:cubicBezTo>
                  <a:cubicBezTo>
                    <a:pt x="294" y="15729"/>
                    <a:pt x="420" y="15617"/>
                    <a:pt x="572" y="15550"/>
                  </a:cubicBezTo>
                  <a:cubicBezTo>
                    <a:pt x="724" y="15483"/>
                    <a:pt x="900" y="15438"/>
                    <a:pt x="1103" y="15438"/>
                  </a:cubicBezTo>
                  <a:lnTo>
                    <a:pt x="10172" y="15617"/>
                  </a:lnTo>
                  <a:cubicBezTo>
                    <a:pt x="9995" y="14900"/>
                    <a:pt x="9945" y="14206"/>
                    <a:pt x="10020" y="13601"/>
                  </a:cubicBezTo>
                  <a:cubicBezTo>
                    <a:pt x="10096" y="12996"/>
                    <a:pt x="10324" y="12436"/>
                    <a:pt x="10627" y="11988"/>
                  </a:cubicBezTo>
                  <a:cubicBezTo>
                    <a:pt x="10955" y="11539"/>
                    <a:pt x="11359" y="11159"/>
                    <a:pt x="11890" y="10934"/>
                  </a:cubicBezTo>
                  <a:cubicBezTo>
                    <a:pt x="12395" y="10688"/>
                    <a:pt x="13002" y="10576"/>
                    <a:pt x="13658" y="10576"/>
                  </a:cubicBezTo>
                  <a:lnTo>
                    <a:pt x="11208" y="1322"/>
                  </a:lnTo>
                  <a:cubicBezTo>
                    <a:pt x="11157" y="1120"/>
                    <a:pt x="11157" y="941"/>
                    <a:pt x="11157" y="784"/>
                  </a:cubicBezTo>
                  <a:cubicBezTo>
                    <a:pt x="11183" y="627"/>
                    <a:pt x="11233" y="471"/>
                    <a:pt x="11334" y="359"/>
                  </a:cubicBezTo>
                  <a:cubicBezTo>
                    <a:pt x="11410" y="246"/>
                    <a:pt x="11536" y="134"/>
                    <a:pt x="11688" y="90"/>
                  </a:cubicBezTo>
                  <a:cubicBezTo>
                    <a:pt x="11839" y="22"/>
                    <a:pt x="11991" y="0"/>
                    <a:pt x="12168" y="0"/>
                  </a:cubicBezTo>
                  <a:lnTo>
                    <a:pt x="14820" y="13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289433D3-8675-4634-9F2D-EEE692006F36}"/>
                </a:ext>
              </a:extLst>
            </p:cNvPr>
            <p:cNvSpPr/>
            <p:nvPr/>
          </p:nvSpPr>
          <p:spPr>
            <a:xfrm>
              <a:off x="3930649" y="4133850"/>
              <a:ext cx="1306894" cy="127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5826" y="43"/>
                  </a:moveTo>
                  <a:cubicBezTo>
                    <a:pt x="15973" y="43"/>
                    <a:pt x="16120" y="86"/>
                    <a:pt x="16266" y="151"/>
                  </a:cubicBezTo>
                  <a:cubicBezTo>
                    <a:pt x="16413" y="216"/>
                    <a:pt x="16560" y="324"/>
                    <a:pt x="16686" y="453"/>
                  </a:cubicBezTo>
                  <a:cubicBezTo>
                    <a:pt x="16812" y="583"/>
                    <a:pt x="16916" y="734"/>
                    <a:pt x="17021" y="885"/>
                  </a:cubicBezTo>
                  <a:cubicBezTo>
                    <a:pt x="17105" y="1057"/>
                    <a:pt x="17189" y="1230"/>
                    <a:pt x="17231" y="1424"/>
                  </a:cubicBezTo>
                  <a:lnTo>
                    <a:pt x="18217" y="5675"/>
                  </a:lnTo>
                  <a:lnTo>
                    <a:pt x="21530" y="20003"/>
                  </a:lnTo>
                  <a:cubicBezTo>
                    <a:pt x="21572" y="20197"/>
                    <a:pt x="21593" y="20392"/>
                    <a:pt x="21572" y="20564"/>
                  </a:cubicBezTo>
                  <a:cubicBezTo>
                    <a:pt x="21551" y="20737"/>
                    <a:pt x="21509" y="20888"/>
                    <a:pt x="21446" y="21039"/>
                  </a:cubicBezTo>
                  <a:cubicBezTo>
                    <a:pt x="21383" y="21168"/>
                    <a:pt x="21278" y="21276"/>
                    <a:pt x="21174" y="21363"/>
                  </a:cubicBezTo>
                  <a:cubicBezTo>
                    <a:pt x="21069" y="21449"/>
                    <a:pt x="20922" y="21492"/>
                    <a:pt x="20775" y="21492"/>
                  </a:cubicBezTo>
                  <a:lnTo>
                    <a:pt x="18510" y="21600"/>
                  </a:lnTo>
                  <a:cubicBezTo>
                    <a:pt x="18363" y="21600"/>
                    <a:pt x="18196" y="21578"/>
                    <a:pt x="18049" y="21514"/>
                  </a:cubicBezTo>
                  <a:cubicBezTo>
                    <a:pt x="17902" y="21449"/>
                    <a:pt x="17755" y="21341"/>
                    <a:pt x="17630" y="21212"/>
                  </a:cubicBezTo>
                  <a:cubicBezTo>
                    <a:pt x="17504" y="21082"/>
                    <a:pt x="17378" y="20931"/>
                    <a:pt x="17294" y="20758"/>
                  </a:cubicBezTo>
                  <a:cubicBezTo>
                    <a:pt x="17189" y="20586"/>
                    <a:pt x="17126" y="20392"/>
                    <a:pt x="17084" y="20197"/>
                  </a:cubicBezTo>
                  <a:lnTo>
                    <a:pt x="14924" y="10832"/>
                  </a:lnTo>
                  <a:cubicBezTo>
                    <a:pt x="14379" y="10854"/>
                    <a:pt x="13813" y="10703"/>
                    <a:pt x="13268" y="10466"/>
                  </a:cubicBezTo>
                  <a:cubicBezTo>
                    <a:pt x="12722" y="10207"/>
                    <a:pt x="12198" y="9840"/>
                    <a:pt x="11737" y="9387"/>
                  </a:cubicBezTo>
                  <a:cubicBezTo>
                    <a:pt x="11254" y="8933"/>
                    <a:pt x="10835" y="8372"/>
                    <a:pt x="10499" y="7768"/>
                  </a:cubicBezTo>
                  <a:cubicBezTo>
                    <a:pt x="10164" y="7164"/>
                    <a:pt x="9891" y="6474"/>
                    <a:pt x="9723" y="5761"/>
                  </a:cubicBezTo>
                  <a:lnTo>
                    <a:pt x="2174" y="5826"/>
                  </a:lnTo>
                  <a:cubicBezTo>
                    <a:pt x="2006" y="5826"/>
                    <a:pt x="1838" y="5783"/>
                    <a:pt x="1692" y="5718"/>
                  </a:cubicBezTo>
                  <a:cubicBezTo>
                    <a:pt x="1545" y="5654"/>
                    <a:pt x="1377" y="5546"/>
                    <a:pt x="1251" y="5416"/>
                  </a:cubicBezTo>
                  <a:cubicBezTo>
                    <a:pt x="1125" y="5287"/>
                    <a:pt x="1000" y="5136"/>
                    <a:pt x="895" y="4963"/>
                  </a:cubicBezTo>
                  <a:cubicBezTo>
                    <a:pt x="790" y="4790"/>
                    <a:pt x="727" y="4596"/>
                    <a:pt x="685" y="4402"/>
                  </a:cubicBezTo>
                  <a:lnTo>
                    <a:pt x="35" y="1424"/>
                  </a:lnTo>
                  <a:cubicBezTo>
                    <a:pt x="-7" y="1230"/>
                    <a:pt x="-7" y="1036"/>
                    <a:pt x="14" y="863"/>
                  </a:cubicBezTo>
                  <a:cubicBezTo>
                    <a:pt x="35" y="691"/>
                    <a:pt x="98" y="539"/>
                    <a:pt x="161" y="410"/>
                  </a:cubicBezTo>
                  <a:cubicBezTo>
                    <a:pt x="245" y="281"/>
                    <a:pt x="350" y="173"/>
                    <a:pt x="475" y="108"/>
                  </a:cubicBezTo>
                  <a:cubicBezTo>
                    <a:pt x="601" y="43"/>
                    <a:pt x="748" y="0"/>
                    <a:pt x="916" y="0"/>
                  </a:cubicBezTo>
                  <a:lnTo>
                    <a:pt x="12492" y="65"/>
                  </a:lnTo>
                  <a:lnTo>
                    <a:pt x="15826" y="43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EB0345B-7738-4E21-B4C7-660EC4E6BBC2}"/>
                </a:ext>
              </a:extLst>
            </p:cNvPr>
            <p:cNvSpPr/>
            <p:nvPr/>
          </p:nvSpPr>
          <p:spPr>
            <a:xfrm>
              <a:off x="4489450" y="3575049"/>
              <a:ext cx="228600" cy="38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0"/>
                  </a:moveTo>
                  <a:lnTo>
                    <a:pt x="21600" y="21529"/>
                  </a:lnTo>
                  <a:lnTo>
                    <a:pt x="10560" y="21600"/>
                  </a:lnTo>
                  <a:lnTo>
                    <a:pt x="4800" y="6918"/>
                  </a:lnTo>
                  <a:cubicBezTo>
                    <a:pt x="4440" y="6918"/>
                    <a:pt x="4200" y="6847"/>
                    <a:pt x="3840" y="6847"/>
                  </a:cubicBezTo>
                  <a:cubicBezTo>
                    <a:pt x="3480" y="6847"/>
                    <a:pt x="3240" y="6777"/>
                    <a:pt x="3000" y="6777"/>
                  </a:cubicBezTo>
                  <a:cubicBezTo>
                    <a:pt x="2760" y="6777"/>
                    <a:pt x="2520" y="6706"/>
                    <a:pt x="2280" y="6706"/>
                  </a:cubicBezTo>
                  <a:cubicBezTo>
                    <a:pt x="2040" y="6706"/>
                    <a:pt x="1920" y="6635"/>
                    <a:pt x="1800" y="6635"/>
                  </a:cubicBezTo>
                  <a:lnTo>
                    <a:pt x="0" y="1977"/>
                  </a:lnTo>
                  <a:cubicBezTo>
                    <a:pt x="600" y="1977"/>
                    <a:pt x="1200" y="1835"/>
                    <a:pt x="1800" y="1765"/>
                  </a:cubicBezTo>
                  <a:cubicBezTo>
                    <a:pt x="2280" y="1624"/>
                    <a:pt x="2760" y="1482"/>
                    <a:pt x="3240" y="1341"/>
                  </a:cubicBezTo>
                  <a:cubicBezTo>
                    <a:pt x="3600" y="1130"/>
                    <a:pt x="3960" y="988"/>
                    <a:pt x="4320" y="777"/>
                  </a:cubicBezTo>
                  <a:cubicBezTo>
                    <a:pt x="4560" y="565"/>
                    <a:pt x="4800" y="353"/>
                    <a:pt x="5040" y="141"/>
                  </a:cubicBezTo>
                  <a:lnTo>
                    <a:pt x="12960" y="0"/>
                  </a:ln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3E12591-A9B6-4B3C-8773-9EFFAA9FD905}"/>
                </a:ext>
              </a:extLst>
            </p:cNvPr>
            <p:cNvSpPr/>
            <p:nvPr/>
          </p:nvSpPr>
          <p:spPr>
            <a:xfrm>
              <a:off x="5035549" y="3562350"/>
              <a:ext cx="310340" cy="3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6909" y="0"/>
                  </a:moveTo>
                  <a:cubicBezTo>
                    <a:pt x="8320" y="0"/>
                    <a:pt x="9642" y="206"/>
                    <a:pt x="10788" y="550"/>
                  </a:cubicBezTo>
                  <a:cubicBezTo>
                    <a:pt x="11934" y="894"/>
                    <a:pt x="12992" y="1376"/>
                    <a:pt x="13874" y="1926"/>
                  </a:cubicBezTo>
                  <a:cubicBezTo>
                    <a:pt x="14755" y="2545"/>
                    <a:pt x="15461" y="3233"/>
                    <a:pt x="16078" y="3990"/>
                  </a:cubicBezTo>
                  <a:cubicBezTo>
                    <a:pt x="16695" y="4815"/>
                    <a:pt x="17136" y="5641"/>
                    <a:pt x="17400" y="6604"/>
                  </a:cubicBezTo>
                  <a:cubicBezTo>
                    <a:pt x="17577" y="7223"/>
                    <a:pt x="17753" y="7842"/>
                    <a:pt x="17753" y="8392"/>
                  </a:cubicBezTo>
                  <a:cubicBezTo>
                    <a:pt x="17753" y="8943"/>
                    <a:pt x="17753" y="9424"/>
                    <a:pt x="17577" y="9975"/>
                  </a:cubicBezTo>
                  <a:cubicBezTo>
                    <a:pt x="17400" y="10525"/>
                    <a:pt x="17136" y="11006"/>
                    <a:pt x="16695" y="11557"/>
                  </a:cubicBezTo>
                  <a:cubicBezTo>
                    <a:pt x="16254" y="12107"/>
                    <a:pt x="15637" y="12657"/>
                    <a:pt x="14932" y="13345"/>
                  </a:cubicBezTo>
                  <a:cubicBezTo>
                    <a:pt x="14579" y="13620"/>
                    <a:pt x="14315" y="13896"/>
                    <a:pt x="14050" y="14171"/>
                  </a:cubicBezTo>
                  <a:cubicBezTo>
                    <a:pt x="13786" y="14446"/>
                    <a:pt x="13521" y="14652"/>
                    <a:pt x="13345" y="14927"/>
                  </a:cubicBezTo>
                  <a:cubicBezTo>
                    <a:pt x="13169" y="15134"/>
                    <a:pt x="12992" y="15340"/>
                    <a:pt x="12904" y="15546"/>
                  </a:cubicBezTo>
                  <a:cubicBezTo>
                    <a:pt x="12816" y="15753"/>
                    <a:pt x="12728" y="15959"/>
                    <a:pt x="12640" y="16097"/>
                  </a:cubicBezTo>
                  <a:lnTo>
                    <a:pt x="20839" y="16097"/>
                  </a:lnTo>
                  <a:lnTo>
                    <a:pt x="21544" y="21462"/>
                  </a:lnTo>
                  <a:lnTo>
                    <a:pt x="4705" y="21600"/>
                  </a:lnTo>
                  <a:lnTo>
                    <a:pt x="4617" y="21256"/>
                  </a:lnTo>
                  <a:cubicBezTo>
                    <a:pt x="4176" y="19811"/>
                    <a:pt x="4000" y="18573"/>
                    <a:pt x="4000" y="17473"/>
                  </a:cubicBezTo>
                  <a:cubicBezTo>
                    <a:pt x="4000" y="16372"/>
                    <a:pt x="4176" y="15478"/>
                    <a:pt x="4440" y="14652"/>
                  </a:cubicBezTo>
                  <a:cubicBezTo>
                    <a:pt x="4705" y="13827"/>
                    <a:pt x="5146" y="13139"/>
                    <a:pt x="5586" y="12589"/>
                  </a:cubicBezTo>
                  <a:cubicBezTo>
                    <a:pt x="6027" y="11969"/>
                    <a:pt x="6556" y="11419"/>
                    <a:pt x="7085" y="10938"/>
                  </a:cubicBezTo>
                  <a:cubicBezTo>
                    <a:pt x="7614" y="10456"/>
                    <a:pt x="8055" y="9974"/>
                    <a:pt x="8408" y="9562"/>
                  </a:cubicBezTo>
                  <a:cubicBezTo>
                    <a:pt x="8760" y="9149"/>
                    <a:pt x="9025" y="8805"/>
                    <a:pt x="9289" y="8461"/>
                  </a:cubicBezTo>
                  <a:cubicBezTo>
                    <a:pt x="9466" y="8117"/>
                    <a:pt x="9642" y="7773"/>
                    <a:pt x="9642" y="7429"/>
                  </a:cubicBezTo>
                  <a:cubicBezTo>
                    <a:pt x="9730" y="7085"/>
                    <a:pt x="9642" y="6741"/>
                    <a:pt x="9554" y="6329"/>
                  </a:cubicBezTo>
                  <a:cubicBezTo>
                    <a:pt x="9466" y="6053"/>
                    <a:pt x="9377" y="5847"/>
                    <a:pt x="9289" y="5641"/>
                  </a:cubicBezTo>
                  <a:cubicBezTo>
                    <a:pt x="9201" y="5434"/>
                    <a:pt x="9113" y="5228"/>
                    <a:pt x="9025" y="5090"/>
                  </a:cubicBezTo>
                  <a:cubicBezTo>
                    <a:pt x="8937" y="4953"/>
                    <a:pt x="8760" y="4815"/>
                    <a:pt x="8584" y="4746"/>
                  </a:cubicBezTo>
                  <a:cubicBezTo>
                    <a:pt x="8408" y="4678"/>
                    <a:pt x="8231" y="4609"/>
                    <a:pt x="7967" y="4609"/>
                  </a:cubicBezTo>
                  <a:cubicBezTo>
                    <a:pt x="7702" y="4609"/>
                    <a:pt x="7526" y="4678"/>
                    <a:pt x="7438" y="4815"/>
                  </a:cubicBezTo>
                  <a:cubicBezTo>
                    <a:pt x="7350" y="4953"/>
                    <a:pt x="7262" y="5090"/>
                    <a:pt x="7173" y="5366"/>
                  </a:cubicBezTo>
                  <a:cubicBezTo>
                    <a:pt x="7085" y="5641"/>
                    <a:pt x="7173" y="5916"/>
                    <a:pt x="7262" y="6329"/>
                  </a:cubicBezTo>
                  <a:cubicBezTo>
                    <a:pt x="7350" y="6741"/>
                    <a:pt x="7438" y="7223"/>
                    <a:pt x="7614" y="7773"/>
                  </a:cubicBezTo>
                  <a:lnTo>
                    <a:pt x="385" y="7773"/>
                  </a:lnTo>
                  <a:cubicBezTo>
                    <a:pt x="208" y="7154"/>
                    <a:pt x="32" y="6329"/>
                    <a:pt x="32" y="5503"/>
                  </a:cubicBezTo>
                  <a:cubicBezTo>
                    <a:pt x="-56" y="4678"/>
                    <a:pt x="32" y="3783"/>
                    <a:pt x="385" y="2958"/>
                  </a:cubicBezTo>
                  <a:cubicBezTo>
                    <a:pt x="737" y="2132"/>
                    <a:pt x="1355" y="1376"/>
                    <a:pt x="2501" y="894"/>
                  </a:cubicBezTo>
                  <a:cubicBezTo>
                    <a:pt x="3294" y="344"/>
                    <a:pt x="4793" y="0"/>
                    <a:pt x="690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61337DB-DBDB-4A8D-AA02-05D61A6D9308}"/>
                </a:ext>
              </a:extLst>
            </p:cNvPr>
            <p:cNvSpPr/>
            <p:nvPr/>
          </p:nvSpPr>
          <p:spPr>
            <a:xfrm>
              <a:off x="4629150" y="4222749"/>
              <a:ext cx="309109" cy="40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7559" y="0"/>
                  </a:moveTo>
                  <a:cubicBezTo>
                    <a:pt x="8798" y="0"/>
                    <a:pt x="10038" y="135"/>
                    <a:pt x="11100" y="339"/>
                  </a:cubicBezTo>
                  <a:cubicBezTo>
                    <a:pt x="12251" y="542"/>
                    <a:pt x="13225" y="948"/>
                    <a:pt x="14110" y="1422"/>
                  </a:cubicBezTo>
                  <a:cubicBezTo>
                    <a:pt x="14995" y="1896"/>
                    <a:pt x="15792" y="2505"/>
                    <a:pt x="16500" y="3250"/>
                  </a:cubicBezTo>
                  <a:cubicBezTo>
                    <a:pt x="17120" y="3995"/>
                    <a:pt x="17651" y="4875"/>
                    <a:pt x="17917" y="5891"/>
                  </a:cubicBezTo>
                  <a:cubicBezTo>
                    <a:pt x="18094" y="6500"/>
                    <a:pt x="18182" y="7042"/>
                    <a:pt x="18094" y="7516"/>
                  </a:cubicBezTo>
                  <a:cubicBezTo>
                    <a:pt x="18005" y="7990"/>
                    <a:pt x="17917" y="8396"/>
                    <a:pt x="17651" y="8735"/>
                  </a:cubicBezTo>
                  <a:cubicBezTo>
                    <a:pt x="17385" y="9073"/>
                    <a:pt x="17120" y="9344"/>
                    <a:pt x="16854" y="9547"/>
                  </a:cubicBezTo>
                  <a:cubicBezTo>
                    <a:pt x="16500" y="9750"/>
                    <a:pt x="16146" y="9886"/>
                    <a:pt x="15880" y="10021"/>
                  </a:cubicBezTo>
                  <a:lnTo>
                    <a:pt x="15880" y="10089"/>
                  </a:lnTo>
                  <a:cubicBezTo>
                    <a:pt x="16235" y="10224"/>
                    <a:pt x="16766" y="10360"/>
                    <a:pt x="17208" y="10563"/>
                  </a:cubicBezTo>
                  <a:cubicBezTo>
                    <a:pt x="17739" y="10766"/>
                    <a:pt x="18271" y="11037"/>
                    <a:pt x="18713" y="11443"/>
                  </a:cubicBezTo>
                  <a:cubicBezTo>
                    <a:pt x="19244" y="11850"/>
                    <a:pt x="19687" y="12324"/>
                    <a:pt x="20130" y="12865"/>
                  </a:cubicBezTo>
                  <a:cubicBezTo>
                    <a:pt x="20572" y="13475"/>
                    <a:pt x="20926" y="14152"/>
                    <a:pt x="21192" y="15032"/>
                  </a:cubicBezTo>
                  <a:cubicBezTo>
                    <a:pt x="21457" y="15912"/>
                    <a:pt x="21546" y="16792"/>
                    <a:pt x="21546" y="17537"/>
                  </a:cubicBezTo>
                  <a:cubicBezTo>
                    <a:pt x="21457" y="18350"/>
                    <a:pt x="21192" y="19027"/>
                    <a:pt x="20661" y="19636"/>
                  </a:cubicBezTo>
                  <a:cubicBezTo>
                    <a:pt x="20130" y="20246"/>
                    <a:pt x="19333" y="20720"/>
                    <a:pt x="18271" y="21058"/>
                  </a:cubicBezTo>
                  <a:cubicBezTo>
                    <a:pt x="17208" y="21397"/>
                    <a:pt x="15792" y="21600"/>
                    <a:pt x="14021" y="21600"/>
                  </a:cubicBezTo>
                  <a:cubicBezTo>
                    <a:pt x="12074" y="21600"/>
                    <a:pt x="10480" y="21397"/>
                    <a:pt x="9153" y="20991"/>
                  </a:cubicBezTo>
                  <a:cubicBezTo>
                    <a:pt x="7825" y="20584"/>
                    <a:pt x="6762" y="20043"/>
                    <a:pt x="5877" y="19433"/>
                  </a:cubicBezTo>
                  <a:cubicBezTo>
                    <a:pt x="4992" y="18756"/>
                    <a:pt x="4284" y="18079"/>
                    <a:pt x="3753" y="17266"/>
                  </a:cubicBezTo>
                  <a:cubicBezTo>
                    <a:pt x="3221" y="16522"/>
                    <a:pt x="2867" y="15709"/>
                    <a:pt x="2513" y="15032"/>
                  </a:cubicBezTo>
                  <a:lnTo>
                    <a:pt x="10392" y="15032"/>
                  </a:lnTo>
                  <a:cubicBezTo>
                    <a:pt x="10480" y="15371"/>
                    <a:pt x="10657" y="15709"/>
                    <a:pt x="10746" y="15980"/>
                  </a:cubicBezTo>
                  <a:cubicBezTo>
                    <a:pt x="10835" y="16251"/>
                    <a:pt x="11012" y="16522"/>
                    <a:pt x="11189" y="16725"/>
                  </a:cubicBezTo>
                  <a:cubicBezTo>
                    <a:pt x="11366" y="16928"/>
                    <a:pt x="11543" y="17131"/>
                    <a:pt x="11720" y="17199"/>
                  </a:cubicBezTo>
                  <a:cubicBezTo>
                    <a:pt x="11897" y="17334"/>
                    <a:pt x="12162" y="17402"/>
                    <a:pt x="12428" y="17402"/>
                  </a:cubicBezTo>
                  <a:cubicBezTo>
                    <a:pt x="12694" y="17402"/>
                    <a:pt x="12782" y="17334"/>
                    <a:pt x="12959" y="17199"/>
                  </a:cubicBezTo>
                  <a:cubicBezTo>
                    <a:pt x="13048" y="17063"/>
                    <a:pt x="13136" y="16928"/>
                    <a:pt x="13136" y="16725"/>
                  </a:cubicBezTo>
                  <a:cubicBezTo>
                    <a:pt x="13136" y="16522"/>
                    <a:pt x="13136" y="16251"/>
                    <a:pt x="13048" y="15980"/>
                  </a:cubicBezTo>
                  <a:cubicBezTo>
                    <a:pt x="12959" y="15709"/>
                    <a:pt x="12871" y="15303"/>
                    <a:pt x="12782" y="14964"/>
                  </a:cubicBezTo>
                  <a:cubicBezTo>
                    <a:pt x="12605" y="14490"/>
                    <a:pt x="12516" y="14152"/>
                    <a:pt x="12339" y="13813"/>
                  </a:cubicBezTo>
                  <a:cubicBezTo>
                    <a:pt x="12162" y="13475"/>
                    <a:pt x="11985" y="13271"/>
                    <a:pt x="11808" y="13068"/>
                  </a:cubicBezTo>
                  <a:cubicBezTo>
                    <a:pt x="11543" y="12865"/>
                    <a:pt x="11366" y="12730"/>
                    <a:pt x="11012" y="12662"/>
                  </a:cubicBezTo>
                  <a:cubicBezTo>
                    <a:pt x="10657" y="12594"/>
                    <a:pt x="10303" y="12527"/>
                    <a:pt x="9861" y="12527"/>
                  </a:cubicBezTo>
                  <a:lnTo>
                    <a:pt x="7913" y="12527"/>
                  </a:lnTo>
                  <a:lnTo>
                    <a:pt x="6585" y="8193"/>
                  </a:lnTo>
                  <a:lnTo>
                    <a:pt x="8533" y="8193"/>
                  </a:lnTo>
                  <a:cubicBezTo>
                    <a:pt x="8887" y="8193"/>
                    <a:pt x="9241" y="8125"/>
                    <a:pt x="9418" y="8058"/>
                  </a:cubicBezTo>
                  <a:cubicBezTo>
                    <a:pt x="9684" y="7990"/>
                    <a:pt x="9861" y="7855"/>
                    <a:pt x="9949" y="7719"/>
                  </a:cubicBezTo>
                  <a:cubicBezTo>
                    <a:pt x="10038" y="7584"/>
                    <a:pt x="10126" y="7313"/>
                    <a:pt x="10126" y="7042"/>
                  </a:cubicBezTo>
                  <a:cubicBezTo>
                    <a:pt x="10126" y="6771"/>
                    <a:pt x="10038" y="6433"/>
                    <a:pt x="9949" y="6094"/>
                  </a:cubicBezTo>
                  <a:cubicBezTo>
                    <a:pt x="9861" y="5823"/>
                    <a:pt x="9772" y="5552"/>
                    <a:pt x="9684" y="5349"/>
                  </a:cubicBezTo>
                  <a:cubicBezTo>
                    <a:pt x="9595" y="5146"/>
                    <a:pt x="9507" y="4943"/>
                    <a:pt x="9330" y="4808"/>
                  </a:cubicBezTo>
                  <a:cubicBezTo>
                    <a:pt x="9241" y="4672"/>
                    <a:pt x="9064" y="4537"/>
                    <a:pt x="8887" y="4537"/>
                  </a:cubicBezTo>
                  <a:cubicBezTo>
                    <a:pt x="8710" y="4469"/>
                    <a:pt x="8533" y="4469"/>
                    <a:pt x="8356" y="4469"/>
                  </a:cubicBezTo>
                  <a:cubicBezTo>
                    <a:pt x="8090" y="4469"/>
                    <a:pt x="8002" y="4469"/>
                    <a:pt x="7825" y="4604"/>
                  </a:cubicBezTo>
                  <a:cubicBezTo>
                    <a:pt x="7736" y="4672"/>
                    <a:pt x="7648" y="4808"/>
                    <a:pt x="7559" y="4943"/>
                  </a:cubicBezTo>
                  <a:cubicBezTo>
                    <a:pt x="7471" y="5078"/>
                    <a:pt x="7471" y="5282"/>
                    <a:pt x="7559" y="5552"/>
                  </a:cubicBezTo>
                  <a:cubicBezTo>
                    <a:pt x="7648" y="5823"/>
                    <a:pt x="7648" y="6094"/>
                    <a:pt x="7736" y="6433"/>
                  </a:cubicBezTo>
                  <a:lnTo>
                    <a:pt x="212" y="6433"/>
                  </a:lnTo>
                  <a:cubicBezTo>
                    <a:pt x="35" y="5823"/>
                    <a:pt x="-54" y="5146"/>
                    <a:pt x="35" y="4469"/>
                  </a:cubicBezTo>
                  <a:cubicBezTo>
                    <a:pt x="123" y="3792"/>
                    <a:pt x="300" y="3047"/>
                    <a:pt x="743" y="2438"/>
                  </a:cubicBezTo>
                  <a:cubicBezTo>
                    <a:pt x="1185" y="1828"/>
                    <a:pt x="1894" y="1219"/>
                    <a:pt x="3044" y="880"/>
                  </a:cubicBezTo>
                  <a:cubicBezTo>
                    <a:pt x="4195" y="203"/>
                    <a:pt x="5700" y="0"/>
                    <a:pt x="7559" y="0"/>
                  </a:cubicBezTo>
                  <a:close/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31B06E3-F383-49E0-A8F9-699049FCC994}"/>
                </a:ext>
              </a:extLst>
            </p:cNvPr>
            <p:cNvSpPr/>
            <p:nvPr/>
          </p:nvSpPr>
          <p:spPr>
            <a:xfrm>
              <a:off x="5200650" y="4222749"/>
              <a:ext cx="2857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4" y="11827"/>
                  </a:moveTo>
                  <a:lnTo>
                    <a:pt x="20448" y="11827"/>
                  </a:lnTo>
                  <a:lnTo>
                    <a:pt x="21600" y="17138"/>
                  </a:lnTo>
                  <a:lnTo>
                    <a:pt x="19872" y="17138"/>
                  </a:lnTo>
                  <a:lnTo>
                    <a:pt x="21216" y="21529"/>
                  </a:lnTo>
                  <a:lnTo>
                    <a:pt x="13056" y="21600"/>
                  </a:lnTo>
                  <a:lnTo>
                    <a:pt x="11712" y="17209"/>
                  </a:lnTo>
                  <a:lnTo>
                    <a:pt x="1536" y="17280"/>
                  </a:lnTo>
                  <a:lnTo>
                    <a:pt x="0" y="12464"/>
                  </a:lnTo>
                  <a:lnTo>
                    <a:pt x="2880" y="0"/>
                  </a:lnTo>
                  <a:lnTo>
                    <a:pt x="14400" y="71"/>
                  </a:lnTo>
                  <a:lnTo>
                    <a:pt x="18144" y="11827"/>
                  </a:lnTo>
                  <a:close/>
                  <a:moveTo>
                    <a:pt x="9696" y="10623"/>
                  </a:moveTo>
                  <a:cubicBezTo>
                    <a:pt x="9600" y="10269"/>
                    <a:pt x="9504" y="9844"/>
                    <a:pt x="9312" y="9419"/>
                  </a:cubicBezTo>
                  <a:cubicBezTo>
                    <a:pt x="9216" y="8923"/>
                    <a:pt x="9024" y="8428"/>
                    <a:pt x="8928" y="7932"/>
                  </a:cubicBezTo>
                  <a:cubicBezTo>
                    <a:pt x="8736" y="7436"/>
                    <a:pt x="8640" y="6940"/>
                    <a:pt x="8544" y="6445"/>
                  </a:cubicBezTo>
                  <a:cubicBezTo>
                    <a:pt x="8448" y="5949"/>
                    <a:pt x="8256" y="5524"/>
                    <a:pt x="8160" y="5170"/>
                  </a:cubicBezTo>
                  <a:cubicBezTo>
                    <a:pt x="8160" y="5595"/>
                    <a:pt x="8064" y="6091"/>
                    <a:pt x="7968" y="6657"/>
                  </a:cubicBezTo>
                  <a:cubicBezTo>
                    <a:pt x="7872" y="7224"/>
                    <a:pt x="7872" y="7790"/>
                    <a:pt x="7776" y="8428"/>
                  </a:cubicBezTo>
                  <a:cubicBezTo>
                    <a:pt x="7680" y="9065"/>
                    <a:pt x="7584" y="9632"/>
                    <a:pt x="7584" y="10269"/>
                  </a:cubicBezTo>
                  <a:cubicBezTo>
                    <a:pt x="7488" y="10835"/>
                    <a:pt x="7392" y="11402"/>
                    <a:pt x="7392" y="11898"/>
                  </a:cubicBezTo>
                  <a:lnTo>
                    <a:pt x="10176" y="11898"/>
                  </a:lnTo>
                  <a:lnTo>
                    <a:pt x="9696" y="10623"/>
                  </a:lnTo>
                </a:path>
              </a:pathLst>
            </a:custGeom>
            <a:solidFill>
              <a:srgbClr val="FDFDFD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63E65DA-1702-4D6B-A5F1-A1E9DFD983F9}"/>
              </a:ext>
            </a:extLst>
          </p:cNvPr>
          <p:cNvGrpSpPr/>
          <p:nvPr/>
        </p:nvGrpSpPr>
        <p:grpSpPr>
          <a:xfrm>
            <a:off x="6691483" y="4426799"/>
            <a:ext cx="2202816" cy="1360030"/>
            <a:chOff x="8921977" y="1312837"/>
            <a:chExt cx="2937088" cy="181337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656760-581E-40F5-81EE-9EF49F79BD5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934FC7E-74D2-4299-AABE-547B5BDB611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6A56D37-1472-482B-B490-2B9A5F062F16}"/>
              </a:ext>
            </a:extLst>
          </p:cNvPr>
          <p:cNvGrpSpPr/>
          <p:nvPr/>
        </p:nvGrpSpPr>
        <p:grpSpPr>
          <a:xfrm>
            <a:off x="249702" y="4426802"/>
            <a:ext cx="2202816" cy="1360030"/>
            <a:chOff x="332936" y="2473878"/>
            <a:chExt cx="2937088" cy="181337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36DA513-1626-4FAE-82C1-49A1837F629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4D4A6C4-9484-4C2D-9CC4-2C253A4F310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CEA438-4CC6-4A5B-AB20-CAE7C3F4B74C}"/>
              </a:ext>
            </a:extLst>
          </p:cNvPr>
          <p:cNvGrpSpPr/>
          <p:nvPr/>
        </p:nvGrpSpPr>
        <p:grpSpPr>
          <a:xfrm>
            <a:off x="6697329" y="1692384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76F77F2-D08E-4574-AF9B-0D0E60A2BD6C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4380B03-4AF1-4FF6-A06B-E994242D68E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E01BB6-CD55-4968-8613-9390622DC268}"/>
              </a:ext>
            </a:extLst>
          </p:cNvPr>
          <p:cNvGrpSpPr/>
          <p:nvPr/>
        </p:nvGrpSpPr>
        <p:grpSpPr>
          <a:xfrm>
            <a:off x="255548" y="1692387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0C25CDE-A28A-4DBE-BE4D-15404C18B7D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6808EC-B5BA-4415-96AA-03250AB7C47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87" descr="Users">
            <a:extLst>
              <a:ext uri="{FF2B5EF4-FFF2-40B4-BE49-F238E27FC236}">
                <a16:creationId xmlns:a16="http://schemas.microsoft.com/office/drawing/2014/main" id="{A99C34B5-78A9-4FF0-9440-600EEA58C5EA}"/>
              </a:ext>
            </a:extLst>
          </p:cNvPr>
          <p:cNvGrpSpPr/>
          <p:nvPr/>
        </p:nvGrpSpPr>
        <p:grpSpPr>
          <a:xfrm>
            <a:off x="8498972" y="1808894"/>
            <a:ext cx="363514" cy="226763"/>
            <a:chOff x="8498972" y="1808894"/>
            <a:chExt cx="363514" cy="226763"/>
          </a:xfrm>
          <a:solidFill>
            <a:srgbClr val="7E9445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9FA28AE-644A-432E-9DA8-2B7CBE6BFD38}"/>
                </a:ext>
              </a:extLst>
            </p:cNvPr>
            <p:cNvSpPr/>
            <p:nvPr/>
          </p:nvSpPr>
          <p:spPr>
            <a:xfrm>
              <a:off x="8537920" y="1808894"/>
              <a:ext cx="77895" cy="77895"/>
            </a:xfrm>
            <a:custGeom>
              <a:avLst/>
              <a:gdLst>
                <a:gd name="connsiteX0" fmla="*/ 77896 w 77895"/>
                <a:gd name="connsiteY0" fmla="*/ 38948 h 77895"/>
                <a:gd name="connsiteX1" fmla="*/ 38948 w 77895"/>
                <a:gd name="connsiteY1" fmla="*/ 77896 h 77895"/>
                <a:gd name="connsiteX2" fmla="*/ 0 w 77895"/>
                <a:gd name="connsiteY2" fmla="*/ 38948 h 77895"/>
                <a:gd name="connsiteX3" fmla="*/ 38948 w 77895"/>
                <a:gd name="connsiteY3" fmla="*/ 0 h 77895"/>
                <a:gd name="connsiteX4" fmla="*/ 77896 w 77895"/>
                <a:gd name="connsiteY4" fmla="*/ 38948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5" h="77895">
                  <a:moveTo>
                    <a:pt x="77896" y="38948"/>
                  </a:moveTo>
                  <a:cubicBezTo>
                    <a:pt x="77896" y="60458"/>
                    <a:pt x="60458" y="77896"/>
                    <a:pt x="38948" y="77896"/>
                  </a:cubicBezTo>
                  <a:cubicBezTo>
                    <a:pt x="17438" y="77896"/>
                    <a:pt x="0" y="60458"/>
                    <a:pt x="0" y="38948"/>
                  </a:cubicBezTo>
                  <a:cubicBezTo>
                    <a:pt x="0" y="17438"/>
                    <a:pt x="17438" y="0"/>
                    <a:pt x="38948" y="0"/>
                  </a:cubicBezTo>
                  <a:cubicBezTo>
                    <a:pt x="60458" y="0"/>
                    <a:pt x="77896" y="17438"/>
                    <a:pt x="77896" y="389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5AAB8E0-D08B-4CDE-9710-BB1E0A0F134E}"/>
                </a:ext>
              </a:extLst>
            </p:cNvPr>
            <p:cNvSpPr/>
            <p:nvPr/>
          </p:nvSpPr>
          <p:spPr>
            <a:xfrm>
              <a:off x="8745642" y="1808894"/>
              <a:ext cx="77895" cy="77895"/>
            </a:xfrm>
            <a:custGeom>
              <a:avLst/>
              <a:gdLst>
                <a:gd name="connsiteX0" fmla="*/ 77896 w 77895"/>
                <a:gd name="connsiteY0" fmla="*/ 38948 h 77895"/>
                <a:gd name="connsiteX1" fmla="*/ 38948 w 77895"/>
                <a:gd name="connsiteY1" fmla="*/ 77896 h 77895"/>
                <a:gd name="connsiteX2" fmla="*/ 0 w 77895"/>
                <a:gd name="connsiteY2" fmla="*/ 38948 h 77895"/>
                <a:gd name="connsiteX3" fmla="*/ 38948 w 77895"/>
                <a:gd name="connsiteY3" fmla="*/ 0 h 77895"/>
                <a:gd name="connsiteX4" fmla="*/ 77896 w 77895"/>
                <a:gd name="connsiteY4" fmla="*/ 38948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5" h="77895">
                  <a:moveTo>
                    <a:pt x="77896" y="38948"/>
                  </a:moveTo>
                  <a:cubicBezTo>
                    <a:pt x="77896" y="60458"/>
                    <a:pt x="60458" y="77896"/>
                    <a:pt x="38948" y="77896"/>
                  </a:cubicBezTo>
                  <a:cubicBezTo>
                    <a:pt x="17438" y="77896"/>
                    <a:pt x="0" y="60458"/>
                    <a:pt x="0" y="38948"/>
                  </a:cubicBezTo>
                  <a:cubicBezTo>
                    <a:pt x="0" y="17438"/>
                    <a:pt x="17438" y="0"/>
                    <a:pt x="38948" y="0"/>
                  </a:cubicBezTo>
                  <a:cubicBezTo>
                    <a:pt x="60458" y="0"/>
                    <a:pt x="77896" y="17438"/>
                    <a:pt x="77896" y="389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63EEFFB-A4DE-42D6-9B29-9783425FA23B}"/>
                </a:ext>
              </a:extLst>
            </p:cNvPr>
            <p:cNvSpPr/>
            <p:nvPr/>
          </p:nvSpPr>
          <p:spPr>
            <a:xfrm>
              <a:off x="8602833" y="1957762"/>
              <a:ext cx="155791" cy="77895"/>
            </a:xfrm>
            <a:custGeom>
              <a:avLst/>
              <a:gdLst>
                <a:gd name="connsiteX0" fmla="*/ 155792 w 155791"/>
                <a:gd name="connsiteY0" fmla="*/ 77896 h 77895"/>
                <a:gd name="connsiteX1" fmla="*/ 155792 w 155791"/>
                <a:gd name="connsiteY1" fmla="*/ 38948 h 77895"/>
                <a:gd name="connsiteX2" fmla="*/ 148002 w 155791"/>
                <a:gd name="connsiteY2" fmla="*/ 23369 h 77895"/>
                <a:gd name="connsiteX3" fmla="*/ 109920 w 155791"/>
                <a:gd name="connsiteY3" fmla="*/ 5193 h 77895"/>
                <a:gd name="connsiteX4" fmla="*/ 77896 w 155791"/>
                <a:gd name="connsiteY4" fmla="*/ 0 h 77895"/>
                <a:gd name="connsiteX5" fmla="*/ 45872 w 155791"/>
                <a:gd name="connsiteY5" fmla="*/ 5193 h 77895"/>
                <a:gd name="connsiteX6" fmla="*/ 7790 w 155791"/>
                <a:gd name="connsiteY6" fmla="*/ 23369 h 77895"/>
                <a:gd name="connsiteX7" fmla="*/ 0 w 155791"/>
                <a:gd name="connsiteY7" fmla="*/ 38948 h 77895"/>
                <a:gd name="connsiteX8" fmla="*/ 0 w 155791"/>
                <a:gd name="connsiteY8" fmla="*/ 77896 h 77895"/>
                <a:gd name="connsiteX9" fmla="*/ 155792 w 155791"/>
                <a:gd name="connsiteY9" fmla="*/ 77896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791" h="77895">
                  <a:moveTo>
                    <a:pt x="155792" y="77896"/>
                  </a:moveTo>
                  <a:lnTo>
                    <a:pt x="155792" y="38948"/>
                  </a:lnTo>
                  <a:cubicBezTo>
                    <a:pt x="155792" y="32889"/>
                    <a:pt x="153195" y="26831"/>
                    <a:pt x="148002" y="23369"/>
                  </a:cubicBezTo>
                  <a:cubicBezTo>
                    <a:pt x="137616" y="14714"/>
                    <a:pt x="123768" y="8655"/>
                    <a:pt x="109920" y="5193"/>
                  </a:cubicBezTo>
                  <a:cubicBezTo>
                    <a:pt x="100399" y="2597"/>
                    <a:pt x="89148" y="0"/>
                    <a:pt x="77896" y="0"/>
                  </a:cubicBezTo>
                  <a:cubicBezTo>
                    <a:pt x="67510" y="0"/>
                    <a:pt x="56258" y="1731"/>
                    <a:pt x="45872" y="5193"/>
                  </a:cubicBezTo>
                  <a:cubicBezTo>
                    <a:pt x="32024" y="8655"/>
                    <a:pt x="19041" y="15579"/>
                    <a:pt x="7790" y="23369"/>
                  </a:cubicBezTo>
                  <a:cubicBezTo>
                    <a:pt x="2597" y="27696"/>
                    <a:pt x="0" y="32889"/>
                    <a:pt x="0" y="38948"/>
                  </a:cubicBezTo>
                  <a:lnTo>
                    <a:pt x="0" y="77896"/>
                  </a:lnTo>
                  <a:lnTo>
                    <a:pt x="155792" y="7789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240FDA2-A263-42EA-A7CF-8D383FB8DB53}"/>
                </a:ext>
              </a:extLst>
            </p:cNvPr>
            <p:cNvSpPr/>
            <p:nvPr/>
          </p:nvSpPr>
          <p:spPr>
            <a:xfrm>
              <a:off x="8641781" y="1869480"/>
              <a:ext cx="77895" cy="77895"/>
            </a:xfrm>
            <a:custGeom>
              <a:avLst/>
              <a:gdLst>
                <a:gd name="connsiteX0" fmla="*/ 77896 w 77895"/>
                <a:gd name="connsiteY0" fmla="*/ 38948 h 77895"/>
                <a:gd name="connsiteX1" fmla="*/ 38948 w 77895"/>
                <a:gd name="connsiteY1" fmla="*/ 77896 h 77895"/>
                <a:gd name="connsiteX2" fmla="*/ 0 w 77895"/>
                <a:gd name="connsiteY2" fmla="*/ 38948 h 77895"/>
                <a:gd name="connsiteX3" fmla="*/ 38948 w 77895"/>
                <a:gd name="connsiteY3" fmla="*/ 0 h 77895"/>
                <a:gd name="connsiteX4" fmla="*/ 77896 w 77895"/>
                <a:gd name="connsiteY4" fmla="*/ 38948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95" h="77895">
                  <a:moveTo>
                    <a:pt x="77896" y="38948"/>
                  </a:moveTo>
                  <a:cubicBezTo>
                    <a:pt x="77896" y="60458"/>
                    <a:pt x="60458" y="77896"/>
                    <a:pt x="38948" y="77896"/>
                  </a:cubicBezTo>
                  <a:cubicBezTo>
                    <a:pt x="17438" y="77896"/>
                    <a:pt x="0" y="60458"/>
                    <a:pt x="0" y="38948"/>
                  </a:cubicBezTo>
                  <a:cubicBezTo>
                    <a:pt x="0" y="17438"/>
                    <a:pt x="17438" y="0"/>
                    <a:pt x="38948" y="0"/>
                  </a:cubicBezTo>
                  <a:cubicBezTo>
                    <a:pt x="60458" y="0"/>
                    <a:pt x="77896" y="17438"/>
                    <a:pt x="77896" y="3894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B8DF81C-6A2F-45F0-8179-F7AF2F867E43}"/>
                </a:ext>
              </a:extLst>
            </p:cNvPr>
            <p:cNvSpPr/>
            <p:nvPr/>
          </p:nvSpPr>
          <p:spPr>
            <a:xfrm>
              <a:off x="8721408" y="1897176"/>
              <a:ext cx="141078" cy="77895"/>
            </a:xfrm>
            <a:custGeom>
              <a:avLst/>
              <a:gdLst>
                <a:gd name="connsiteX0" fmla="*/ 133289 w 141078"/>
                <a:gd name="connsiteY0" fmla="*/ 23369 h 77895"/>
                <a:gd name="connsiteX1" fmla="*/ 95206 w 141078"/>
                <a:gd name="connsiteY1" fmla="*/ 5193 h 77895"/>
                <a:gd name="connsiteX2" fmla="*/ 63182 w 141078"/>
                <a:gd name="connsiteY2" fmla="*/ 0 h 77895"/>
                <a:gd name="connsiteX3" fmla="*/ 31158 w 141078"/>
                <a:gd name="connsiteY3" fmla="*/ 5193 h 77895"/>
                <a:gd name="connsiteX4" fmla="*/ 15579 w 141078"/>
                <a:gd name="connsiteY4" fmla="*/ 11252 h 77895"/>
                <a:gd name="connsiteX5" fmla="*/ 15579 w 141078"/>
                <a:gd name="connsiteY5" fmla="*/ 12117 h 77895"/>
                <a:gd name="connsiteX6" fmla="*/ 0 w 141078"/>
                <a:gd name="connsiteY6" fmla="*/ 50200 h 77895"/>
                <a:gd name="connsiteX7" fmla="*/ 39813 w 141078"/>
                <a:gd name="connsiteY7" fmla="*/ 70106 h 77895"/>
                <a:gd name="connsiteX8" fmla="*/ 46738 w 141078"/>
                <a:gd name="connsiteY8" fmla="*/ 77896 h 77895"/>
                <a:gd name="connsiteX9" fmla="*/ 141078 w 141078"/>
                <a:gd name="connsiteY9" fmla="*/ 77896 h 77895"/>
                <a:gd name="connsiteX10" fmla="*/ 141078 w 141078"/>
                <a:gd name="connsiteY10" fmla="*/ 38948 h 77895"/>
                <a:gd name="connsiteX11" fmla="*/ 133289 w 141078"/>
                <a:gd name="connsiteY11" fmla="*/ 23369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078" h="77895">
                  <a:moveTo>
                    <a:pt x="133289" y="23369"/>
                  </a:moveTo>
                  <a:cubicBezTo>
                    <a:pt x="122902" y="14714"/>
                    <a:pt x="109054" y="8655"/>
                    <a:pt x="95206" y="5193"/>
                  </a:cubicBezTo>
                  <a:cubicBezTo>
                    <a:pt x="85686" y="2597"/>
                    <a:pt x="74434" y="0"/>
                    <a:pt x="63182" y="0"/>
                  </a:cubicBezTo>
                  <a:cubicBezTo>
                    <a:pt x="52796" y="0"/>
                    <a:pt x="41544" y="1731"/>
                    <a:pt x="31158" y="5193"/>
                  </a:cubicBezTo>
                  <a:cubicBezTo>
                    <a:pt x="25965" y="6924"/>
                    <a:pt x="20772" y="8655"/>
                    <a:pt x="15579" y="11252"/>
                  </a:cubicBezTo>
                  <a:lnTo>
                    <a:pt x="15579" y="12117"/>
                  </a:lnTo>
                  <a:cubicBezTo>
                    <a:pt x="15579" y="26831"/>
                    <a:pt x="9521" y="40679"/>
                    <a:pt x="0" y="50200"/>
                  </a:cubicBezTo>
                  <a:cubicBezTo>
                    <a:pt x="16445" y="55393"/>
                    <a:pt x="29427" y="62317"/>
                    <a:pt x="39813" y="70106"/>
                  </a:cubicBezTo>
                  <a:cubicBezTo>
                    <a:pt x="42410" y="72703"/>
                    <a:pt x="45007" y="74434"/>
                    <a:pt x="46738" y="77896"/>
                  </a:cubicBezTo>
                  <a:lnTo>
                    <a:pt x="141078" y="77896"/>
                  </a:lnTo>
                  <a:lnTo>
                    <a:pt x="141078" y="38948"/>
                  </a:lnTo>
                  <a:cubicBezTo>
                    <a:pt x="141078" y="32889"/>
                    <a:pt x="138482" y="26831"/>
                    <a:pt x="133289" y="2336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BA39837-ECDC-4E0A-ABD5-2962DFBCFF09}"/>
                </a:ext>
              </a:extLst>
            </p:cNvPr>
            <p:cNvSpPr/>
            <p:nvPr/>
          </p:nvSpPr>
          <p:spPr>
            <a:xfrm>
              <a:off x="8498972" y="1897176"/>
              <a:ext cx="141078" cy="77895"/>
            </a:xfrm>
            <a:custGeom>
              <a:avLst/>
              <a:gdLst>
                <a:gd name="connsiteX0" fmla="*/ 101265 w 141078"/>
                <a:gd name="connsiteY0" fmla="*/ 70106 h 77895"/>
                <a:gd name="connsiteX1" fmla="*/ 101265 w 141078"/>
                <a:gd name="connsiteY1" fmla="*/ 70106 h 77895"/>
                <a:gd name="connsiteX2" fmla="*/ 141078 w 141078"/>
                <a:gd name="connsiteY2" fmla="*/ 50200 h 77895"/>
                <a:gd name="connsiteX3" fmla="*/ 125499 w 141078"/>
                <a:gd name="connsiteY3" fmla="*/ 12117 h 77895"/>
                <a:gd name="connsiteX4" fmla="*/ 125499 w 141078"/>
                <a:gd name="connsiteY4" fmla="*/ 10386 h 77895"/>
                <a:gd name="connsiteX5" fmla="*/ 109920 w 141078"/>
                <a:gd name="connsiteY5" fmla="*/ 5193 h 77895"/>
                <a:gd name="connsiteX6" fmla="*/ 77896 w 141078"/>
                <a:gd name="connsiteY6" fmla="*/ 0 h 77895"/>
                <a:gd name="connsiteX7" fmla="*/ 45872 w 141078"/>
                <a:gd name="connsiteY7" fmla="*/ 5193 h 77895"/>
                <a:gd name="connsiteX8" fmla="*/ 7790 w 141078"/>
                <a:gd name="connsiteY8" fmla="*/ 23369 h 77895"/>
                <a:gd name="connsiteX9" fmla="*/ 0 w 141078"/>
                <a:gd name="connsiteY9" fmla="*/ 38948 h 77895"/>
                <a:gd name="connsiteX10" fmla="*/ 0 w 141078"/>
                <a:gd name="connsiteY10" fmla="*/ 77896 h 77895"/>
                <a:gd name="connsiteX11" fmla="*/ 93475 w 141078"/>
                <a:gd name="connsiteY11" fmla="*/ 77896 h 77895"/>
                <a:gd name="connsiteX12" fmla="*/ 101265 w 141078"/>
                <a:gd name="connsiteY12" fmla="*/ 70106 h 7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078" h="77895">
                  <a:moveTo>
                    <a:pt x="101265" y="70106"/>
                  </a:moveTo>
                  <a:lnTo>
                    <a:pt x="101265" y="70106"/>
                  </a:lnTo>
                  <a:cubicBezTo>
                    <a:pt x="113382" y="61451"/>
                    <a:pt x="127230" y="54527"/>
                    <a:pt x="141078" y="50200"/>
                  </a:cubicBezTo>
                  <a:cubicBezTo>
                    <a:pt x="131558" y="39813"/>
                    <a:pt x="125499" y="26831"/>
                    <a:pt x="125499" y="12117"/>
                  </a:cubicBezTo>
                  <a:cubicBezTo>
                    <a:pt x="125499" y="11252"/>
                    <a:pt x="125499" y="11252"/>
                    <a:pt x="125499" y="10386"/>
                  </a:cubicBezTo>
                  <a:cubicBezTo>
                    <a:pt x="120306" y="8655"/>
                    <a:pt x="115113" y="6059"/>
                    <a:pt x="109920" y="5193"/>
                  </a:cubicBezTo>
                  <a:cubicBezTo>
                    <a:pt x="100399" y="2597"/>
                    <a:pt x="89148" y="0"/>
                    <a:pt x="77896" y="0"/>
                  </a:cubicBezTo>
                  <a:cubicBezTo>
                    <a:pt x="67510" y="0"/>
                    <a:pt x="56258" y="1731"/>
                    <a:pt x="45872" y="5193"/>
                  </a:cubicBezTo>
                  <a:cubicBezTo>
                    <a:pt x="32024" y="9521"/>
                    <a:pt x="19041" y="15579"/>
                    <a:pt x="7790" y="23369"/>
                  </a:cubicBezTo>
                  <a:cubicBezTo>
                    <a:pt x="2597" y="26831"/>
                    <a:pt x="0" y="32889"/>
                    <a:pt x="0" y="38948"/>
                  </a:cubicBezTo>
                  <a:lnTo>
                    <a:pt x="0" y="77896"/>
                  </a:lnTo>
                  <a:lnTo>
                    <a:pt x="93475" y="77896"/>
                  </a:lnTo>
                  <a:cubicBezTo>
                    <a:pt x="96072" y="74434"/>
                    <a:pt x="97803" y="72703"/>
                    <a:pt x="101265" y="7010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88" descr="Puzzle">
            <a:extLst>
              <a:ext uri="{FF2B5EF4-FFF2-40B4-BE49-F238E27FC236}">
                <a16:creationId xmlns:a16="http://schemas.microsoft.com/office/drawing/2014/main" id="{AC79D35A-BC21-4AC8-95F0-70BAD1438F07}"/>
              </a:ext>
            </a:extLst>
          </p:cNvPr>
          <p:cNvSpPr/>
          <p:nvPr/>
        </p:nvSpPr>
        <p:spPr>
          <a:xfrm>
            <a:off x="8513473" y="4475873"/>
            <a:ext cx="346204" cy="346204"/>
          </a:xfrm>
          <a:custGeom>
            <a:avLst/>
            <a:gdLst>
              <a:gd name="connsiteX0" fmla="*/ 223734 w 346204"/>
              <a:gd name="connsiteY0" fmla="*/ 262682 h 346204"/>
              <a:gd name="connsiteX1" fmla="*/ 205126 w 346204"/>
              <a:gd name="connsiteY1" fmla="*/ 205559 h 346204"/>
              <a:gd name="connsiteX2" fmla="*/ 208155 w 346204"/>
              <a:gd name="connsiteY2" fmla="*/ 202529 h 346204"/>
              <a:gd name="connsiteX3" fmla="*/ 266144 w 346204"/>
              <a:gd name="connsiteY3" fmla="*/ 220272 h 346204"/>
              <a:gd name="connsiteX4" fmla="*/ 296870 w 346204"/>
              <a:gd name="connsiteY4" fmla="*/ 244939 h 346204"/>
              <a:gd name="connsiteX5" fmla="*/ 346204 w 346204"/>
              <a:gd name="connsiteY5" fmla="*/ 195605 h 346204"/>
              <a:gd name="connsiteX6" fmla="*/ 272636 w 346204"/>
              <a:gd name="connsiteY6" fmla="*/ 122037 h 346204"/>
              <a:gd name="connsiteX7" fmla="*/ 297303 w 346204"/>
              <a:gd name="connsiteY7" fmla="*/ 91311 h 346204"/>
              <a:gd name="connsiteX8" fmla="*/ 315046 w 346204"/>
              <a:gd name="connsiteY8" fmla="*/ 33322 h 346204"/>
              <a:gd name="connsiteX9" fmla="*/ 312017 w 346204"/>
              <a:gd name="connsiteY9" fmla="*/ 30293 h 346204"/>
              <a:gd name="connsiteX10" fmla="*/ 254893 w 346204"/>
              <a:gd name="connsiteY10" fmla="*/ 48901 h 346204"/>
              <a:gd name="connsiteX11" fmla="*/ 224167 w 346204"/>
              <a:gd name="connsiteY11" fmla="*/ 73568 h 346204"/>
              <a:gd name="connsiteX12" fmla="*/ 150599 w 346204"/>
              <a:gd name="connsiteY12" fmla="*/ 0 h 346204"/>
              <a:gd name="connsiteX13" fmla="*/ 100832 w 346204"/>
              <a:gd name="connsiteY13" fmla="*/ 49334 h 346204"/>
              <a:gd name="connsiteX14" fmla="*/ 125499 w 346204"/>
              <a:gd name="connsiteY14" fmla="*/ 80060 h 346204"/>
              <a:gd name="connsiteX15" fmla="*/ 144107 w 346204"/>
              <a:gd name="connsiteY15" fmla="*/ 137183 h 346204"/>
              <a:gd name="connsiteX16" fmla="*/ 141078 w 346204"/>
              <a:gd name="connsiteY16" fmla="*/ 140213 h 346204"/>
              <a:gd name="connsiteX17" fmla="*/ 83089 w 346204"/>
              <a:gd name="connsiteY17" fmla="*/ 122470 h 346204"/>
              <a:gd name="connsiteX18" fmla="*/ 52363 w 346204"/>
              <a:gd name="connsiteY18" fmla="*/ 97803 h 346204"/>
              <a:gd name="connsiteX19" fmla="*/ 0 w 346204"/>
              <a:gd name="connsiteY19" fmla="*/ 150599 h 346204"/>
              <a:gd name="connsiteX20" fmla="*/ 73568 w 346204"/>
              <a:gd name="connsiteY20" fmla="*/ 224167 h 346204"/>
              <a:gd name="connsiteX21" fmla="*/ 48901 w 346204"/>
              <a:gd name="connsiteY21" fmla="*/ 254893 h 346204"/>
              <a:gd name="connsiteX22" fmla="*/ 31158 w 346204"/>
              <a:gd name="connsiteY22" fmla="*/ 312882 h 346204"/>
              <a:gd name="connsiteX23" fmla="*/ 34188 w 346204"/>
              <a:gd name="connsiteY23" fmla="*/ 315911 h 346204"/>
              <a:gd name="connsiteX24" fmla="*/ 91311 w 346204"/>
              <a:gd name="connsiteY24" fmla="*/ 297303 h 346204"/>
              <a:gd name="connsiteX25" fmla="*/ 122037 w 346204"/>
              <a:gd name="connsiteY25" fmla="*/ 272636 h 346204"/>
              <a:gd name="connsiteX26" fmla="*/ 195605 w 346204"/>
              <a:gd name="connsiteY26" fmla="*/ 346204 h 346204"/>
              <a:gd name="connsiteX27" fmla="*/ 248402 w 346204"/>
              <a:gd name="connsiteY27" fmla="*/ 293408 h 346204"/>
              <a:gd name="connsiteX28" fmla="*/ 223734 w 346204"/>
              <a:gd name="connsiteY28" fmla="*/ 262682 h 34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6204" h="346204">
                <a:moveTo>
                  <a:pt x="223734" y="262682"/>
                </a:moveTo>
                <a:cubicBezTo>
                  <a:pt x="195173" y="263548"/>
                  <a:pt x="184786" y="226764"/>
                  <a:pt x="205126" y="205559"/>
                </a:cubicBezTo>
                <a:lnTo>
                  <a:pt x="208155" y="202529"/>
                </a:lnTo>
                <a:cubicBezTo>
                  <a:pt x="229360" y="182190"/>
                  <a:pt x="267010" y="191711"/>
                  <a:pt x="266144" y="220272"/>
                </a:cubicBezTo>
                <a:cubicBezTo>
                  <a:pt x="265712" y="236717"/>
                  <a:pt x="285186" y="256624"/>
                  <a:pt x="296870" y="244939"/>
                </a:cubicBezTo>
                <a:lnTo>
                  <a:pt x="346204" y="195605"/>
                </a:lnTo>
                <a:lnTo>
                  <a:pt x="272636" y="122037"/>
                </a:lnTo>
                <a:cubicBezTo>
                  <a:pt x="260951" y="110353"/>
                  <a:pt x="280858" y="90879"/>
                  <a:pt x="297303" y="91311"/>
                </a:cubicBezTo>
                <a:cubicBezTo>
                  <a:pt x="325865" y="92177"/>
                  <a:pt x="335385" y="54527"/>
                  <a:pt x="315046" y="33322"/>
                </a:cubicBezTo>
                <a:lnTo>
                  <a:pt x="312017" y="30293"/>
                </a:lnTo>
                <a:cubicBezTo>
                  <a:pt x="290812" y="9953"/>
                  <a:pt x="254027" y="20339"/>
                  <a:pt x="254893" y="48901"/>
                </a:cubicBezTo>
                <a:cubicBezTo>
                  <a:pt x="255326" y="65346"/>
                  <a:pt x="235852" y="85253"/>
                  <a:pt x="224167" y="73568"/>
                </a:cubicBezTo>
                <a:lnTo>
                  <a:pt x="150599" y="0"/>
                </a:lnTo>
                <a:lnTo>
                  <a:pt x="100832" y="49334"/>
                </a:lnTo>
                <a:cubicBezTo>
                  <a:pt x="89148" y="61018"/>
                  <a:pt x="109054" y="80492"/>
                  <a:pt x="125499" y="80060"/>
                </a:cubicBezTo>
                <a:cubicBezTo>
                  <a:pt x="154061" y="79194"/>
                  <a:pt x="164447" y="115978"/>
                  <a:pt x="144107" y="137183"/>
                </a:cubicBezTo>
                <a:lnTo>
                  <a:pt x="141078" y="140213"/>
                </a:lnTo>
                <a:cubicBezTo>
                  <a:pt x="119873" y="160552"/>
                  <a:pt x="82223" y="151032"/>
                  <a:pt x="83089" y="122470"/>
                </a:cubicBezTo>
                <a:cubicBezTo>
                  <a:pt x="83522" y="106025"/>
                  <a:pt x="64048" y="86118"/>
                  <a:pt x="52363" y="97803"/>
                </a:cubicBezTo>
                <a:lnTo>
                  <a:pt x="0" y="150599"/>
                </a:lnTo>
                <a:lnTo>
                  <a:pt x="73568" y="224167"/>
                </a:lnTo>
                <a:cubicBezTo>
                  <a:pt x="85253" y="235852"/>
                  <a:pt x="65346" y="255326"/>
                  <a:pt x="48901" y="254893"/>
                </a:cubicBezTo>
                <a:cubicBezTo>
                  <a:pt x="20339" y="254027"/>
                  <a:pt x="10819" y="291677"/>
                  <a:pt x="31158" y="312882"/>
                </a:cubicBezTo>
                <a:lnTo>
                  <a:pt x="34188" y="315911"/>
                </a:lnTo>
                <a:cubicBezTo>
                  <a:pt x="55393" y="336251"/>
                  <a:pt x="92177" y="325865"/>
                  <a:pt x="91311" y="297303"/>
                </a:cubicBezTo>
                <a:cubicBezTo>
                  <a:pt x="90879" y="280858"/>
                  <a:pt x="110353" y="260951"/>
                  <a:pt x="122037" y="272636"/>
                </a:cubicBezTo>
                <a:lnTo>
                  <a:pt x="195605" y="346204"/>
                </a:lnTo>
                <a:lnTo>
                  <a:pt x="248402" y="293408"/>
                </a:lnTo>
                <a:cubicBezTo>
                  <a:pt x="260086" y="281724"/>
                  <a:pt x="240612" y="262250"/>
                  <a:pt x="223734" y="262682"/>
                </a:cubicBezTo>
                <a:close/>
              </a:path>
            </a:pathLst>
          </a:custGeom>
          <a:solidFill>
            <a:schemeClr val="accent5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89" descr="Lightbulb">
            <a:extLst>
              <a:ext uri="{FF2B5EF4-FFF2-40B4-BE49-F238E27FC236}">
                <a16:creationId xmlns:a16="http://schemas.microsoft.com/office/drawing/2014/main" id="{DB79C965-2E2D-406A-9DA1-110DD63FF2D8}"/>
              </a:ext>
            </a:extLst>
          </p:cNvPr>
          <p:cNvGrpSpPr/>
          <p:nvPr/>
        </p:nvGrpSpPr>
        <p:grpSpPr>
          <a:xfrm>
            <a:off x="255548" y="4448972"/>
            <a:ext cx="415445" cy="415445"/>
            <a:chOff x="255548" y="4448972"/>
            <a:chExt cx="415445" cy="41544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9549A39-44FA-42DF-A31B-867595B34B3F}"/>
                </a:ext>
              </a:extLst>
            </p:cNvPr>
            <p:cNvSpPr/>
            <p:nvPr/>
          </p:nvSpPr>
          <p:spPr>
            <a:xfrm>
              <a:off x="407012" y="4725935"/>
              <a:ext cx="112516" cy="25965"/>
            </a:xfrm>
            <a:custGeom>
              <a:avLst/>
              <a:gdLst>
                <a:gd name="connsiteX0" fmla="*/ 12983 w 112516"/>
                <a:gd name="connsiteY0" fmla="*/ 0 h 25965"/>
                <a:gd name="connsiteX1" fmla="*/ 99534 w 112516"/>
                <a:gd name="connsiteY1" fmla="*/ 0 h 25965"/>
                <a:gd name="connsiteX2" fmla="*/ 112516 w 112516"/>
                <a:gd name="connsiteY2" fmla="*/ 12983 h 25965"/>
                <a:gd name="connsiteX3" fmla="*/ 99534 w 112516"/>
                <a:gd name="connsiteY3" fmla="*/ 25965 h 25965"/>
                <a:gd name="connsiteX4" fmla="*/ 12983 w 112516"/>
                <a:gd name="connsiteY4" fmla="*/ 25965 h 25965"/>
                <a:gd name="connsiteX5" fmla="*/ 0 w 112516"/>
                <a:gd name="connsiteY5" fmla="*/ 12983 h 25965"/>
                <a:gd name="connsiteX6" fmla="*/ 12983 w 112516"/>
                <a:gd name="connsiteY6" fmla="*/ 0 h 2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16" h="25965">
                  <a:moveTo>
                    <a:pt x="12983" y="0"/>
                  </a:moveTo>
                  <a:lnTo>
                    <a:pt x="99534" y="0"/>
                  </a:lnTo>
                  <a:cubicBezTo>
                    <a:pt x="106891" y="0"/>
                    <a:pt x="112516" y="5626"/>
                    <a:pt x="112516" y="12983"/>
                  </a:cubicBezTo>
                  <a:cubicBezTo>
                    <a:pt x="112516" y="20339"/>
                    <a:pt x="106891" y="25965"/>
                    <a:pt x="99534" y="25965"/>
                  </a:cubicBezTo>
                  <a:lnTo>
                    <a:pt x="12983" y="25965"/>
                  </a:lnTo>
                  <a:cubicBezTo>
                    <a:pt x="5626" y="25965"/>
                    <a:pt x="0" y="20339"/>
                    <a:pt x="0" y="12983"/>
                  </a:cubicBezTo>
                  <a:cubicBezTo>
                    <a:pt x="0" y="5626"/>
                    <a:pt x="5626" y="0"/>
                    <a:pt x="1298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B6B189A-A3D5-46AF-AF6E-ED108E168799}"/>
                </a:ext>
              </a:extLst>
            </p:cNvPr>
            <p:cNvSpPr/>
            <p:nvPr/>
          </p:nvSpPr>
          <p:spPr>
            <a:xfrm>
              <a:off x="407012" y="4769210"/>
              <a:ext cx="112516" cy="25965"/>
            </a:xfrm>
            <a:custGeom>
              <a:avLst/>
              <a:gdLst>
                <a:gd name="connsiteX0" fmla="*/ 12983 w 112516"/>
                <a:gd name="connsiteY0" fmla="*/ 0 h 25965"/>
                <a:gd name="connsiteX1" fmla="*/ 99534 w 112516"/>
                <a:gd name="connsiteY1" fmla="*/ 0 h 25965"/>
                <a:gd name="connsiteX2" fmla="*/ 112516 w 112516"/>
                <a:gd name="connsiteY2" fmla="*/ 12983 h 25965"/>
                <a:gd name="connsiteX3" fmla="*/ 99534 w 112516"/>
                <a:gd name="connsiteY3" fmla="*/ 25965 h 25965"/>
                <a:gd name="connsiteX4" fmla="*/ 12983 w 112516"/>
                <a:gd name="connsiteY4" fmla="*/ 25965 h 25965"/>
                <a:gd name="connsiteX5" fmla="*/ 0 w 112516"/>
                <a:gd name="connsiteY5" fmla="*/ 12983 h 25965"/>
                <a:gd name="connsiteX6" fmla="*/ 12983 w 112516"/>
                <a:gd name="connsiteY6" fmla="*/ 0 h 2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16" h="25965">
                  <a:moveTo>
                    <a:pt x="12983" y="0"/>
                  </a:moveTo>
                  <a:lnTo>
                    <a:pt x="99534" y="0"/>
                  </a:lnTo>
                  <a:cubicBezTo>
                    <a:pt x="106891" y="0"/>
                    <a:pt x="112516" y="5626"/>
                    <a:pt x="112516" y="12983"/>
                  </a:cubicBezTo>
                  <a:cubicBezTo>
                    <a:pt x="112516" y="20339"/>
                    <a:pt x="106891" y="25965"/>
                    <a:pt x="99534" y="25965"/>
                  </a:cubicBezTo>
                  <a:lnTo>
                    <a:pt x="12983" y="25965"/>
                  </a:lnTo>
                  <a:cubicBezTo>
                    <a:pt x="5626" y="25965"/>
                    <a:pt x="0" y="20339"/>
                    <a:pt x="0" y="12983"/>
                  </a:cubicBezTo>
                  <a:cubicBezTo>
                    <a:pt x="0" y="5626"/>
                    <a:pt x="5626" y="0"/>
                    <a:pt x="1298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90DFAA-A7C9-4E25-B7C4-507EDC3DE8E6}"/>
                </a:ext>
              </a:extLst>
            </p:cNvPr>
            <p:cNvSpPr/>
            <p:nvPr/>
          </p:nvSpPr>
          <p:spPr>
            <a:xfrm>
              <a:off x="435141" y="4812486"/>
              <a:ext cx="56258" cy="25965"/>
            </a:xfrm>
            <a:custGeom>
              <a:avLst/>
              <a:gdLst>
                <a:gd name="connsiteX0" fmla="*/ 0 w 56258"/>
                <a:gd name="connsiteY0" fmla="*/ 0 h 25965"/>
                <a:gd name="connsiteX1" fmla="*/ 28129 w 56258"/>
                <a:gd name="connsiteY1" fmla="*/ 25965 h 25965"/>
                <a:gd name="connsiteX2" fmla="*/ 56258 w 56258"/>
                <a:gd name="connsiteY2" fmla="*/ 0 h 25965"/>
                <a:gd name="connsiteX3" fmla="*/ 0 w 56258"/>
                <a:gd name="connsiteY3" fmla="*/ 0 h 2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58" h="25965">
                  <a:moveTo>
                    <a:pt x="0" y="0"/>
                  </a:moveTo>
                  <a:cubicBezTo>
                    <a:pt x="1298" y="14714"/>
                    <a:pt x="13415" y="25965"/>
                    <a:pt x="28129" y="25965"/>
                  </a:cubicBezTo>
                  <a:cubicBezTo>
                    <a:pt x="42843" y="25965"/>
                    <a:pt x="54960" y="14714"/>
                    <a:pt x="562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972876-317A-4194-B24B-FC67E51E6940}"/>
                </a:ext>
              </a:extLst>
            </p:cNvPr>
            <p:cNvSpPr/>
            <p:nvPr/>
          </p:nvSpPr>
          <p:spPr>
            <a:xfrm>
              <a:off x="350754" y="4474937"/>
              <a:ext cx="225032" cy="233687"/>
            </a:xfrm>
            <a:custGeom>
              <a:avLst/>
              <a:gdLst>
                <a:gd name="connsiteX0" fmla="*/ 112516 w 225032"/>
                <a:gd name="connsiteY0" fmla="*/ 0 h 233687"/>
                <a:gd name="connsiteX1" fmla="*/ 112516 w 225032"/>
                <a:gd name="connsiteY1" fmla="*/ 0 h 233687"/>
                <a:gd name="connsiteX2" fmla="*/ 112516 w 225032"/>
                <a:gd name="connsiteY2" fmla="*/ 0 h 233687"/>
                <a:gd name="connsiteX3" fmla="*/ 0 w 225032"/>
                <a:gd name="connsiteY3" fmla="*/ 111218 h 233687"/>
                <a:gd name="connsiteX4" fmla="*/ 0 w 225032"/>
                <a:gd name="connsiteY4" fmla="*/ 115113 h 233687"/>
                <a:gd name="connsiteX5" fmla="*/ 7790 w 225032"/>
                <a:gd name="connsiteY5" fmla="*/ 154061 h 233687"/>
                <a:gd name="connsiteX6" fmla="*/ 27264 w 225032"/>
                <a:gd name="connsiteY6" fmla="*/ 186085 h 233687"/>
                <a:gd name="connsiteX7" fmla="*/ 53662 w 225032"/>
                <a:gd name="connsiteY7" fmla="*/ 228928 h 233687"/>
                <a:gd name="connsiteX8" fmla="*/ 61451 w 225032"/>
                <a:gd name="connsiteY8" fmla="*/ 233688 h 233687"/>
                <a:gd name="connsiteX9" fmla="*/ 163581 w 225032"/>
                <a:gd name="connsiteY9" fmla="*/ 233688 h 233687"/>
                <a:gd name="connsiteX10" fmla="*/ 171371 w 225032"/>
                <a:gd name="connsiteY10" fmla="*/ 228928 h 233687"/>
                <a:gd name="connsiteX11" fmla="*/ 197769 w 225032"/>
                <a:gd name="connsiteY11" fmla="*/ 186085 h 233687"/>
                <a:gd name="connsiteX12" fmla="*/ 217243 w 225032"/>
                <a:gd name="connsiteY12" fmla="*/ 154061 h 233687"/>
                <a:gd name="connsiteX13" fmla="*/ 225033 w 225032"/>
                <a:gd name="connsiteY13" fmla="*/ 115113 h 233687"/>
                <a:gd name="connsiteX14" fmla="*/ 225033 w 225032"/>
                <a:gd name="connsiteY14" fmla="*/ 111218 h 233687"/>
                <a:gd name="connsiteX15" fmla="*/ 112516 w 225032"/>
                <a:gd name="connsiteY15" fmla="*/ 0 h 233687"/>
                <a:gd name="connsiteX16" fmla="*/ 199067 w 225032"/>
                <a:gd name="connsiteY16" fmla="*/ 114680 h 233687"/>
                <a:gd name="connsiteX17" fmla="*/ 193009 w 225032"/>
                <a:gd name="connsiteY17" fmla="*/ 144973 h 233687"/>
                <a:gd name="connsiteX18" fmla="*/ 178295 w 225032"/>
                <a:gd name="connsiteY18" fmla="*/ 168775 h 233687"/>
                <a:gd name="connsiteX19" fmla="*/ 153195 w 225032"/>
                <a:gd name="connsiteY19" fmla="*/ 207723 h 233687"/>
                <a:gd name="connsiteX20" fmla="*/ 112516 w 225032"/>
                <a:gd name="connsiteY20" fmla="*/ 207723 h 233687"/>
                <a:gd name="connsiteX21" fmla="*/ 72270 w 225032"/>
                <a:gd name="connsiteY21" fmla="*/ 207723 h 233687"/>
                <a:gd name="connsiteX22" fmla="*/ 47170 w 225032"/>
                <a:gd name="connsiteY22" fmla="*/ 168775 h 233687"/>
                <a:gd name="connsiteX23" fmla="*/ 32457 w 225032"/>
                <a:gd name="connsiteY23" fmla="*/ 144973 h 233687"/>
                <a:gd name="connsiteX24" fmla="*/ 26398 w 225032"/>
                <a:gd name="connsiteY24" fmla="*/ 114680 h 233687"/>
                <a:gd name="connsiteX25" fmla="*/ 26398 w 225032"/>
                <a:gd name="connsiteY25" fmla="*/ 111218 h 233687"/>
                <a:gd name="connsiteX26" fmla="*/ 112949 w 225032"/>
                <a:gd name="connsiteY26" fmla="*/ 25533 h 233687"/>
                <a:gd name="connsiteX27" fmla="*/ 112949 w 225032"/>
                <a:gd name="connsiteY27" fmla="*/ 25533 h 233687"/>
                <a:gd name="connsiteX28" fmla="*/ 112949 w 225032"/>
                <a:gd name="connsiteY28" fmla="*/ 25533 h 233687"/>
                <a:gd name="connsiteX29" fmla="*/ 112949 w 225032"/>
                <a:gd name="connsiteY29" fmla="*/ 25533 h 233687"/>
                <a:gd name="connsiteX30" fmla="*/ 112949 w 225032"/>
                <a:gd name="connsiteY30" fmla="*/ 25533 h 233687"/>
                <a:gd name="connsiteX31" fmla="*/ 112949 w 225032"/>
                <a:gd name="connsiteY31" fmla="*/ 25533 h 233687"/>
                <a:gd name="connsiteX32" fmla="*/ 112949 w 225032"/>
                <a:gd name="connsiteY32" fmla="*/ 25533 h 233687"/>
                <a:gd name="connsiteX33" fmla="*/ 199500 w 225032"/>
                <a:gd name="connsiteY33" fmla="*/ 111218 h 233687"/>
                <a:gd name="connsiteX34" fmla="*/ 199500 w 225032"/>
                <a:gd name="connsiteY34" fmla="*/ 114680 h 23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032" h="233687">
                  <a:moveTo>
                    <a:pt x="112516" y="0"/>
                  </a:moveTo>
                  <a:cubicBezTo>
                    <a:pt x="112516" y="0"/>
                    <a:pt x="112516" y="0"/>
                    <a:pt x="112516" y="0"/>
                  </a:cubicBezTo>
                  <a:cubicBezTo>
                    <a:pt x="112516" y="0"/>
                    <a:pt x="112516" y="0"/>
                    <a:pt x="112516" y="0"/>
                  </a:cubicBezTo>
                  <a:cubicBezTo>
                    <a:pt x="51065" y="433"/>
                    <a:pt x="1298" y="49767"/>
                    <a:pt x="0" y="111218"/>
                  </a:cubicBezTo>
                  <a:lnTo>
                    <a:pt x="0" y="115113"/>
                  </a:lnTo>
                  <a:cubicBezTo>
                    <a:pt x="433" y="128528"/>
                    <a:pt x="3029" y="141511"/>
                    <a:pt x="7790" y="154061"/>
                  </a:cubicBezTo>
                  <a:cubicBezTo>
                    <a:pt x="12550" y="165745"/>
                    <a:pt x="19041" y="176564"/>
                    <a:pt x="27264" y="186085"/>
                  </a:cubicBezTo>
                  <a:cubicBezTo>
                    <a:pt x="37650" y="197336"/>
                    <a:pt x="48901" y="219407"/>
                    <a:pt x="53662" y="228928"/>
                  </a:cubicBezTo>
                  <a:cubicBezTo>
                    <a:pt x="54960" y="231957"/>
                    <a:pt x="57989" y="233688"/>
                    <a:pt x="61451" y="233688"/>
                  </a:cubicBezTo>
                  <a:lnTo>
                    <a:pt x="163581" y="233688"/>
                  </a:lnTo>
                  <a:cubicBezTo>
                    <a:pt x="167044" y="233688"/>
                    <a:pt x="170073" y="231957"/>
                    <a:pt x="171371" y="228928"/>
                  </a:cubicBezTo>
                  <a:cubicBezTo>
                    <a:pt x="176131" y="219407"/>
                    <a:pt x="187383" y="197336"/>
                    <a:pt x="197769" y="186085"/>
                  </a:cubicBezTo>
                  <a:cubicBezTo>
                    <a:pt x="205991" y="176564"/>
                    <a:pt x="212916" y="165745"/>
                    <a:pt x="217243" y="154061"/>
                  </a:cubicBezTo>
                  <a:cubicBezTo>
                    <a:pt x="222003" y="141511"/>
                    <a:pt x="224600" y="128528"/>
                    <a:pt x="225033" y="115113"/>
                  </a:cubicBezTo>
                  <a:lnTo>
                    <a:pt x="225033" y="111218"/>
                  </a:lnTo>
                  <a:cubicBezTo>
                    <a:pt x="223734" y="49767"/>
                    <a:pt x="173968" y="433"/>
                    <a:pt x="112516" y="0"/>
                  </a:cubicBezTo>
                  <a:close/>
                  <a:moveTo>
                    <a:pt x="199067" y="114680"/>
                  </a:moveTo>
                  <a:cubicBezTo>
                    <a:pt x="198635" y="125066"/>
                    <a:pt x="196471" y="135452"/>
                    <a:pt x="193009" y="144973"/>
                  </a:cubicBezTo>
                  <a:cubicBezTo>
                    <a:pt x="189547" y="153628"/>
                    <a:pt x="184786" y="161850"/>
                    <a:pt x="178295" y="168775"/>
                  </a:cubicBezTo>
                  <a:cubicBezTo>
                    <a:pt x="168342" y="180892"/>
                    <a:pt x="159687" y="193874"/>
                    <a:pt x="153195" y="207723"/>
                  </a:cubicBezTo>
                  <a:lnTo>
                    <a:pt x="112516" y="207723"/>
                  </a:lnTo>
                  <a:lnTo>
                    <a:pt x="72270" y="207723"/>
                  </a:lnTo>
                  <a:cubicBezTo>
                    <a:pt x="65346" y="193874"/>
                    <a:pt x="56691" y="180892"/>
                    <a:pt x="47170" y="168775"/>
                  </a:cubicBezTo>
                  <a:cubicBezTo>
                    <a:pt x="41112" y="161850"/>
                    <a:pt x="35919" y="153628"/>
                    <a:pt x="32457" y="144973"/>
                  </a:cubicBezTo>
                  <a:cubicBezTo>
                    <a:pt x="28562" y="135452"/>
                    <a:pt x="26831" y="125066"/>
                    <a:pt x="26398" y="114680"/>
                  </a:cubicBezTo>
                  <a:lnTo>
                    <a:pt x="26398" y="111218"/>
                  </a:lnTo>
                  <a:cubicBezTo>
                    <a:pt x="27264" y="64048"/>
                    <a:pt x="65779" y="25965"/>
                    <a:pt x="112949" y="25533"/>
                  </a:cubicBezTo>
                  <a:lnTo>
                    <a:pt x="112949" y="25533"/>
                  </a:lnTo>
                  <a:lnTo>
                    <a:pt x="112949" y="25533"/>
                  </a:lnTo>
                  <a:cubicBezTo>
                    <a:pt x="112949" y="25533"/>
                    <a:pt x="112949" y="25533"/>
                    <a:pt x="112949" y="25533"/>
                  </a:cubicBezTo>
                  <a:cubicBezTo>
                    <a:pt x="112949" y="25533"/>
                    <a:pt x="112949" y="25533"/>
                    <a:pt x="112949" y="25533"/>
                  </a:cubicBezTo>
                  <a:lnTo>
                    <a:pt x="112949" y="25533"/>
                  </a:lnTo>
                  <a:lnTo>
                    <a:pt x="112949" y="25533"/>
                  </a:lnTo>
                  <a:cubicBezTo>
                    <a:pt x="160119" y="25965"/>
                    <a:pt x="198635" y="63615"/>
                    <a:pt x="199500" y="111218"/>
                  </a:cubicBezTo>
                  <a:lnTo>
                    <a:pt x="199500" y="11468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0" descr="Rocket">
            <a:extLst>
              <a:ext uri="{FF2B5EF4-FFF2-40B4-BE49-F238E27FC236}">
                <a16:creationId xmlns:a16="http://schemas.microsoft.com/office/drawing/2014/main" id="{64BFDD67-6883-4827-91BD-7F865B093BA9}"/>
              </a:ext>
            </a:extLst>
          </p:cNvPr>
          <p:cNvGrpSpPr/>
          <p:nvPr/>
        </p:nvGrpSpPr>
        <p:grpSpPr>
          <a:xfrm>
            <a:off x="243855" y="1715493"/>
            <a:ext cx="415445" cy="415445"/>
            <a:chOff x="243855" y="1715493"/>
            <a:chExt cx="415445" cy="41544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1E8B1C-5422-4C06-920A-E8CFB75C1799}"/>
                </a:ext>
              </a:extLst>
            </p:cNvPr>
            <p:cNvSpPr/>
            <p:nvPr/>
          </p:nvSpPr>
          <p:spPr>
            <a:xfrm>
              <a:off x="546350" y="1749553"/>
              <a:ext cx="79393" cy="76292"/>
            </a:xfrm>
            <a:custGeom>
              <a:avLst/>
              <a:gdLst>
                <a:gd name="connsiteX0" fmla="*/ 77463 w 79393"/>
                <a:gd name="connsiteY0" fmla="*/ 2291 h 76292"/>
                <a:gd name="connsiteX1" fmla="*/ 0 w 79393"/>
                <a:gd name="connsiteY1" fmla="*/ 11812 h 76292"/>
                <a:gd name="connsiteX2" fmla="*/ 35486 w 79393"/>
                <a:gd name="connsiteY2" fmla="*/ 39941 h 76292"/>
                <a:gd name="connsiteX3" fmla="*/ 64048 w 79393"/>
                <a:gd name="connsiteY3" fmla="*/ 76292 h 76292"/>
                <a:gd name="connsiteX4" fmla="*/ 77463 w 79393"/>
                <a:gd name="connsiteY4" fmla="*/ 2291 h 7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93" h="76292">
                  <a:moveTo>
                    <a:pt x="77463" y="2291"/>
                  </a:moveTo>
                  <a:cubicBezTo>
                    <a:pt x="71405" y="-3768"/>
                    <a:pt x="32457" y="3156"/>
                    <a:pt x="0" y="11812"/>
                  </a:cubicBezTo>
                  <a:cubicBezTo>
                    <a:pt x="11684" y="18736"/>
                    <a:pt x="23802" y="28256"/>
                    <a:pt x="35486" y="39941"/>
                  </a:cubicBezTo>
                  <a:cubicBezTo>
                    <a:pt x="47603" y="52058"/>
                    <a:pt x="57124" y="64175"/>
                    <a:pt x="64048" y="76292"/>
                  </a:cubicBezTo>
                  <a:cubicBezTo>
                    <a:pt x="72703" y="42970"/>
                    <a:pt x="83955" y="8349"/>
                    <a:pt x="77463" y="229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259B50B-2D20-4C39-B68E-34F8573239FB}"/>
                </a:ext>
              </a:extLst>
            </p:cNvPr>
            <p:cNvSpPr/>
            <p:nvPr/>
          </p:nvSpPr>
          <p:spPr>
            <a:xfrm>
              <a:off x="277206" y="1868525"/>
              <a:ext cx="105563" cy="100968"/>
            </a:xfrm>
            <a:custGeom>
              <a:avLst/>
              <a:gdLst>
                <a:gd name="connsiteX0" fmla="*/ 105563 w 105563"/>
                <a:gd name="connsiteY0" fmla="*/ 6654 h 100968"/>
                <a:gd name="connsiteX1" fmla="*/ 90849 w 105563"/>
                <a:gd name="connsiteY1" fmla="*/ 1028 h 100968"/>
                <a:gd name="connsiteX2" fmla="*/ 73539 w 105563"/>
                <a:gd name="connsiteY2" fmla="*/ 4490 h 100968"/>
                <a:gd name="connsiteX3" fmla="*/ 4731 w 105563"/>
                <a:gd name="connsiteY3" fmla="*/ 73298 h 100968"/>
                <a:gd name="connsiteX4" fmla="*/ 19445 w 105563"/>
                <a:gd name="connsiteY4" fmla="*/ 100562 h 100968"/>
                <a:gd name="connsiteX5" fmla="*/ 77001 w 105563"/>
                <a:gd name="connsiteY5" fmla="*/ 87579 h 100968"/>
                <a:gd name="connsiteX6" fmla="*/ 105563 w 105563"/>
                <a:gd name="connsiteY6" fmla="*/ 6654 h 10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563" h="100968">
                  <a:moveTo>
                    <a:pt x="105563" y="6654"/>
                  </a:moveTo>
                  <a:lnTo>
                    <a:pt x="90849" y="1028"/>
                  </a:lnTo>
                  <a:cubicBezTo>
                    <a:pt x="84791" y="-1136"/>
                    <a:pt x="78299" y="162"/>
                    <a:pt x="73539" y="4490"/>
                  </a:cubicBezTo>
                  <a:lnTo>
                    <a:pt x="4731" y="73298"/>
                  </a:lnTo>
                  <a:cubicBezTo>
                    <a:pt x="-6521" y="84550"/>
                    <a:pt x="3866" y="104024"/>
                    <a:pt x="19445" y="100562"/>
                  </a:cubicBezTo>
                  <a:lnTo>
                    <a:pt x="77001" y="87579"/>
                  </a:lnTo>
                  <a:cubicBezTo>
                    <a:pt x="81762" y="65941"/>
                    <a:pt x="89551" y="36947"/>
                    <a:pt x="105563" y="665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38BE634-752A-4909-B304-20F43699F3C2}"/>
                </a:ext>
              </a:extLst>
            </p:cNvPr>
            <p:cNvSpPr/>
            <p:nvPr/>
          </p:nvSpPr>
          <p:spPr>
            <a:xfrm>
              <a:off x="404425" y="1988128"/>
              <a:ext cx="101167" cy="108782"/>
            </a:xfrm>
            <a:custGeom>
              <a:avLst/>
              <a:gdLst>
                <a:gd name="connsiteX0" fmla="*/ 93024 w 101167"/>
                <a:gd name="connsiteY0" fmla="*/ 0 h 108782"/>
                <a:gd name="connsiteX1" fmla="*/ 13830 w 101167"/>
                <a:gd name="connsiteY1" fmla="*/ 27696 h 108782"/>
                <a:gd name="connsiteX2" fmla="*/ 414 w 101167"/>
                <a:gd name="connsiteY2" fmla="*/ 89148 h 108782"/>
                <a:gd name="connsiteX3" fmla="*/ 27678 w 101167"/>
                <a:gd name="connsiteY3" fmla="*/ 103861 h 108782"/>
                <a:gd name="connsiteX4" fmla="*/ 96486 w 101167"/>
                <a:gd name="connsiteY4" fmla="*/ 35053 h 108782"/>
                <a:gd name="connsiteX5" fmla="*/ 99948 w 101167"/>
                <a:gd name="connsiteY5" fmla="*/ 17743 h 108782"/>
                <a:gd name="connsiteX6" fmla="*/ 93024 w 101167"/>
                <a:gd name="connsiteY6" fmla="*/ 0 h 10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167" h="108782">
                  <a:moveTo>
                    <a:pt x="93024" y="0"/>
                  </a:moveTo>
                  <a:cubicBezTo>
                    <a:pt x="64029" y="15146"/>
                    <a:pt x="36333" y="23369"/>
                    <a:pt x="13830" y="27696"/>
                  </a:cubicBezTo>
                  <a:lnTo>
                    <a:pt x="414" y="89148"/>
                  </a:lnTo>
                  <a:cubicBezTo>
                    <a:pt x="-3048" y="104727"/>
                    <a:pt x="15993" y="115546"/>
                    <a:pt x="27678" y="103861"/>
                  </a:cubicBezTo>
                  <a:lnTo>
                    <a:pt x="96486" y="35053"/>
                  </a:lnTo>
                  <a:cubicBezTo>
                    <a:pt x="100813" y="30726"/>
                    <a:pt x="102544" y="23802"/>
                    <a:pt x="99948" y="17743"/>
                  </a:cubicBezTo>
                  <a:lnTo>
                    <a:pt x="9302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5775461-62A8-4232-8542-8289856BE538}"/>
                </a:ext>
              </a:extLst>
            </p:cNvPr>
            <p:cNvSpPr/>
            <p:nvPr/>
          </p:nvSpPr>
          <p:spPr>
            <a:xfrm>
              <a:off x="369354" y="1769154"/>
              <a:ext cx="232822" cy="232389"/>
            </a:xfrm>
            <a:custGeom>
              <a:avLst/>
              <a:gdLst>
                <a:gd name="connsiteX0" fmla="*/ 153628 w 232822"/>
                <a:gd name="connsiteY0" fmla="*/ 0 h 232389"/>
                <a:gd name="connsiteX1" fmla="*/ 70972 w 232822"/>
                <a:gd name="connsiteY1" fmla="*/ 56258 h 232389"/>
                <a:gd name="connsiteX2" fmla="*/ 0 w 232822"/>
                <a:gd name="connsiteY2" fmla="*/ 205559 h 232389"/>
                <a:gd name="connsiteX3" fmla="*/ 26831 w 232822"/>
                <a:gd name="connsiteY3" fmla="*/ 232390 h 232389"/>
                <a:gd name="connsiteX4" fmla="*/ 176564 w 232822"/>
                <a:gd name="connsiteY4" fmla="*/ 161850 h 232389"/>
                <a:gd name="connsiteX5" fmla="*/ 232822 w 232822"/>
                <a:gd name="connsiteY5" fmla="*/ 79627 h 232389"/>
                <a:gd name="connsiteX6" fmla="*/ 199933 w 232822"/>
                <a:gd name="connsiteY6" fmla="*/ 32024 h 232389"/>
                <a:gd name="connsiteX7" fmla="*/ 153628 w 232822"/>
                <a:gd name="connsiteY7" fmla="*/ 0 h 232389"/>
                <a:gd name="connsiteX8" fmla="*/ 175699 w 232822"/>
                <a:gd name="connsiteY8" fmla="*/ 93475 h 232389"/>
                <a:gd name="connsiteX9" fmla="*/ 138914 w 232822"/>
                <a:gd name="connsiteY9" fmla="*/ 93475 h 232389"/>
                <a:gd name="connsiteX10" fmla="*/ 138914 w 232822"/>
                <a:gd name="connsiteY10" fmla="*/ 56691 h 232389"/>
                <a:gd name="connsiteX11" fmla="*/ 175699 w 232822"/>
                <a:gd name="connsiteY11" fmla="*/ 56691 h 232389"/>
                <a:gd name="connsiteX12" fmla="*/ 175699 w 232822"/>
                <a:gd name="connsiteY12" fmla="*/ 93475 h 23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2822" h="232389">
                  <a:moveTo>
                    <a:pt x="153628" y="0"/>
                  </a:moveTo>
                  <a:cubicBezTo>
                    <a:pt x="128096" y="10386"/>
                    <a:pt x="99101" y="28129"/>
                    <a:pt x="70972" y="56258"/>
                  </a:cubicBezTo>
                  <a:cubicBezTo>
                    <a:pt x="19474" y="107756"/>
                    <a:pt x="4328" y="170073"/>
                    <a:pt x="0" y="205559"/>
                  </a:cubicBezTo>
                  <a:lnTo>
                    <a:pt x="26831" y="232390"/>
                  </a:lnTo>
                  <a:cubicBezTo>
                    <a:pt x="62317" y="228062"/>
                    <a:pt x="125066" y="213348"/>
                    <a:pt x="176564" y="161850"/>
                  </a:cubicBezTo>
                  <a:cubicBezTo>
                    <a:pt x="204693" y="133721"/>
                    <a:pt x="222436" y="105160"/>
                    <a:pt x="232822" y="79627"/>
                  </a:cubicBezTo>
                  <a:cubicBezTo>
                    <a:pt x="227196" y="65346"/>
                    <a:pt x="215945" y="48469"/>
                    <a:pt x="199933" y="32024"/>
                  </a:cubicBezTo>
                  <a:cubicBezTo>
                    <a:pt x="184354" y="16877"/>
                    <a:pt x="167909" y="5626"/>
                    <a:pt x="153628" y="0"/>
                  </a:cubicBezTo>
                  <a:close/>
                  <a:moveTo>
                    <a:pt x="175699" y="93475"/>
                  </a:moveTo>
                  <a:cubicBezTo>
                    <a:pt x="165745" y="103428"/>
                    <a:pt x="149301" y="103428"/>
                    <a:pt x="138914" y="93475"/>
                  </a:cubicBezTo>
                  <a:cubicBezTo>
                    <a:pt x="128961" y="83522"/>
                    <a:pt x="128961" y="67077"/>
                    <a:pt x="138914" y="56691"/>
                  </a:cubicBezTo>
                  <a:cubicBezTo>
                    <a:pt x="148868" y="46738"/>
                    <a:pt x="165312" y="46738"/>
                    <a:pt x="175699" y="56691"/>
                  </a:cubicBezTo>
                  <a:cubicBezTo>
                    <a:pt x="185652" y="67077"/>
                    <a:pt x="185652" y="83522"/>
                    <a:pt x="175699" y="934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6AE7933-8238-4D81-8C54-5A50EA96A502}"/>
                </a:ext>
              </a:extLst>
            </p:cNvPr>
            <p:cNvSpPr/>
            <p:nvPr/>
          </p:nvSpPr>
          <p:spPr>
            <a:xfrm>
              <a:off x="318383" y="1990878"/>
              <a:ext cx="61636" cy="61764"/>
            </a:xfrm>
            <a:custGeom>
              <a:avLst/>
              <a:gdLst>
                <a:gd name="connsiteX0" fmla="*/ 50538 w 61636"/>
                <a:gd name="connsiteY0" fmla="*/ 11098 h 61764"/>
                <a:gd name="connsiteX1" fmla="*/ 30199 w 61636"/>
                <a:gd name="connsiteY1" fmla="*/ 6771 h 61764"/>
                <a:gd name="connsiteX2" fmla="*/ 1204 w 61636"/>
                <a:gd name="connsiteY2" fmla="*/ 60433 h 61764"/>
                <a:gd name="connsiteX3" fmla="*/ 54866 w 61636"/>
                <a:gd name="connsiteY3" fmla="*/ 31438 h 61764"/>
                <a:gd name="connsiteX4" fmla="*/ 50538 w 61636"/>
                <a:gd name="connsiteY4" fmla="*/ 11098 h 6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636" h="61764">
                  <a:moveTo>
                    <a:pt x="50538" y="11098"/>
                  </a:moveTo>
                  <a:cubicBezTo>
                    <a:pt x="43614" y="4174"/>
                    <a:pt x="44479" y="-7510"/>
                    <a:pt x="30199" y="6771"/>
                  </a:cubicBezTo>
                  <a:cubicBezTo>
                    <a:pt x="15918" y="21052"/>
                    <a:pt x="-5287" y="53508"/>
                    <a:pt x="1204" y="60433"/>
                  </a:cubicBezTo>
                  <a:cubicBezTo>
                    <a:pt x="8128" y="67357"/>
                    <a:pt x="40585" y="45719"/>
                    <a:pt x="54866" y="31438"/>
                  </a:cubicBezTo>
                  <a:cubicBezTo>
                    <a:pt x="69147" y="16724"/>
                    <a:pt x="57462" y="17590"/>
                    <a:pt x="50538" y="110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097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Cross Matrix – Slide Template</vt:lpstr>
      <vt:lpstr>3D Cross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Cross Matrix</dc:title>
  <dc:creator>PresentationGO.com</dc:creator>
  <dc:description>© Copyright PresentationGO.com</dc:description>
  <dcterms:created xsi:type="dcterms:W3CDTF">2014-11-26T05:14:11Z</dcterms:created>
  <dcterms:modified xsi:type="dcterms:W3CDTF">2020-02-06T16:18:31Z</dcterms:modified>
  <cp:category>Charts &amp; Diagrams</cp:category>
</cp:coreProperties>
</file>