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2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Cube Corners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F6298F8-DCD7-4BBC-9C8B-8001614345E4}"/>
              </a:ext>
            </a:extLst>
          </p:cNvPr>
          <p:cNvGrpSpPr/>
          <p:nvPr/>
        </p:nvGrpSpPr>
        <p:grpSpPr>
          <a:xfrm>
            <a:off x="2982127" y="1720153"/>
            <a:ext cx="3179747" cy="3755548"/>
            <a:chOff x="4260886" y="1206708"/>
            <a:chExt cx="3668854" cy="433322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D1013DB-E2DA-4EA7-8E1F-F453F668CB31}"/>
                </a:ext>
              </a:extLst>
            </p:cNvPr>
            <p:cNvSpPr/>
            <p:nvPr/>
          </p:nvSpPr>
          <p:spPr>
            <a:xfrm>
              <a:off x="4260886" y="1206708"/>
              <a:ext cx="3668854" cy="3964920"/>
            </a:xfrm>
            <a:custGeom>
              <a:avLst/>
              <a:gdLst>
                <a:gd name="connsiteX0" fmla="*/ 1219793 w 3668854"/>
                <a:gd name="connsiteY0" fmla="*/ 2525347 h 3964920"/>
                <a:gd name="connsiteX1" fmla="*/ 871904 w 3668854"/>
                <a:gd name="connsiteY1" fmla="*/ 2734892 h 3964920"/>
                <a:gd name="connsiteX2" fmla="*/ 1219793 w 3668854"/>
                <a:gd name="connsiteY2" fmla="*/ 2528388 h 3964920"/>
                <a:gd name="connsiteX3" fmla="*/ 1829717 w 3668854"/>
                <a:gd name="connsiteY3" fmla="*/ 0 h 3964920"/>
                <a:gd name="connsiteX4" fmla="*/ 2440772 w 3668854"/>
                <a:gd name="connsiteY4" fmla="*/ 367136 h 3964920"/>
                <a:gd name="connsiteX5" fmla="*/ 2431297 w 3668854"/>
                <a:gd name="connsiteY5" fmla="*/ 372846 h 3964920"/>
                <a:gd name="connsiteX6" fmla="*/ 2431297 w 3668854"/>
                <a:gd name="connsiteY6" fmla="*/ 1797519 h 3964920"/>
                <a:gd name="connsiteX7" fmla="*/ 2446692 w 3668854"/>
                <a:gd name="connsiteY7" fmla="*/ 1788240 h 3964920"/>
                <a:gd name="connsiteX8" fmla="*/ 3668854 w 3668854"/>
                <a:gd name="connsiteY8" fmla="*/ 2523655 h 3964920"/>
                <a:gd name="connsiteX9" fmla="*/ 3666486 w 3668854"/>
                <a:gd name="connsiteY9" fmla="*/ 2525083 h 3964920"/>
                <a:gd name="connsiteX10" fmla="*/ 3666486 w 3668854"/>
                <a:gd name="connsiteY10" fmla="*/ 3257899 h 3964920"/>
                <a:gd name="connsiteX11" fmla="*/ 3057774 w 3668854"/>
                <a:gd name="connsiteY11" fmla="*/ 3624792 h 3964920"/>
                <a:gd name="connsiteX12" fmla="*/ 3057774 w 3668854"/>
                <a:gd name="connsiteY12" fmla="*/ 3626219 h 3964920"/>
                <a:gd name="connsiteX13" fmla="*/ 3056589 w 3668854"/>
                <a:gd name="connsiteY13" fmla="*/ 3625506 h 3964920"/>
                <a:gd name="connsiteX14" fmla="*/ 3055404 w 3668854"/>
                <a:gd name="connsiteY14" fmla="*/ 3626220 h 3964920"/>
                <a:gd name="connsiteX15" fmla="*/ 3055404 w 3668854"/>
                <a:gd name="connsiteY15" fmla="*/ 3624793 h 3964920"/>
                <a:gd name="connsiteX16" fmla="*/ 2431297 w 3668854"/>
                <a:gd name="connsiteY16" fmla="*/ 3249241 h 3964920"/>
                <a:gd name="connsiteX17" fmla="*/ 2431297 w 3668854"/>
                <a:gd name="connsiteY17" fmla="*/ 3964920 h 3964920"/>
                <a:gd name="connsiteX18" fmla="*/ 1827322 w 3668854"/>
                <a:gd name="connsiteY18" fmla="*/ 3964920 h 3964920"/>
                <a:gd name="connsiteX19" fmla="*/ 1823768 w 3668854"/>
                <a:gd name="connsiteY19" fmla="*/ 3964920 h 3964920"/>
                <a:gd name="connsiteX20" fmla="*/ 1219793 w 3668854"/>
                <a:gd name="connsiteY20" fmla="*/ 3964920 h 3964920"/>
                <a:gd name="connsiteX21" fmla="*/ 1219793 w 3668854"/>
                <a:gd name="connsiteY21" fmla="*/ 3263219 h 3964920"/>
                <a:gd name="connsiteX22" fmla="*/ 611082 w 3668854"/>
                <a:gd name="connsiteY22" fmla="*/ 3625150 h 3964920"/>
                <a:gd name="connsiteX23" fmla="*/ 611082 w 3668854"/>
                <a:gd name="connsiteY23" fmla="*/ 3626220 h 3964920"/>
                <a:gd name="connsiteX24" fmla="*/ 610188 w 3668854"/>
                <a:gd name="connsiteY24" fmla="*/ 3625681 h 3964920"/>
                <a:gd name="connsiteX25" fmla="*/ 607290 w 3668854"/>
                <a:gd name="connsiteY25" fmla="*/ 3627404 h 3964920"/>
                <a:gd name="connsiteX26" fmla="*/ 607290 w 3668854"/>
                <a:gd name="connsiteY26" fmla="*/ 3623935 h 3964920"/>
                <a:gd name="connsiteX27" fmla="*/ 0 w 3668854"/>
                <a:gd name="connsiteY27" fmla="*/ 3257899 h 3964920"/>
                <a:gd name="connsiteX28" fmla="*/ 0 w 3668854"/>
                <a:gd name="connsiteY28" fmla="*/ 2523655 h 3964920"/>
                <a:gd name="connsiteX29" fmla="*/ 0 w 3668854"/>
                <a:gd name="connsiteY29" fmla="*/ 2522484 h 3964920"/>
                <a:gd name="connsiteX30" fmla="*/ 973 w 3668854"/>
                <a:gd name="connsiteY30" fmla="*/ 2523070 h 3964920"/>
                <a:gd name="connsiteX31" fmla="*/ 1219793 w 3668854"/>
                <a:gd name="connsiteY31" fmla="*/ 1789649 h 3964920"/>
                <a:gd name="connsiteX32" fmla="*/ 1219793 w 3668854"/>
                <a:gd name="connsiteY32" fmla="*/ 367136 h 3964920"/>
                <a:gd name="connsiteX33" fmla="*/ 1219793 w 3668854"/>
                <a:gd name="connsiteY33" fmla="*/ 367123 h 3964920"/>
                <a:gd name="connsiteX34" fmla="*/ 1219814 w 3668854"/>
                <a:gd name="connsiteY34" fmla="*/ 367123 h 3964920"/>
                <a:gd name="connsiteX0" fmla="*/ 1219793 w 3668854"/>
                <a:gd name="connsiteY0" fmla="*/ 2525347 h 3964920"/>
                <a:gd name="connsiteX1" fmla="*/ 1219793 w 3668854"/>
                <a:gd name="connsiteY1" fmla="*/ 2528388 h 3964920"/>
                <a:gd name="connsiteX2" fmla="*/ 1219793 w 3668854"/>
                <a:gd name="connsiteY2" fmla="*/ 2525347 h 3964920"/>
                <a:gd name="connsiteX3" fmla="*/ 1829717 w 3668854"/>
                <a:gd name="connsiteY3" fmla="*/ 0 h 3964920"/>
                <a:gd name="connsiteX4" fmla="*/ 2440772 w 3668854"/>
                <a:gd name="connsiteY4" fmla="*/ 367136 h 3964920"/>
                <a:gd name="connsiteX5" fmla="*/ 2431297 w 3668854"/>
                <a:gd name="connsiteY5" fmla="*/ 372846 h 3964920"/>
                <a:gd name="connsiteX6" fmla="*/ 2431297 w 3668854"/>
                <a:gd name="connsiteY6" fmla="*/ 1797519 h 3964920"/>
                <a:gd name="connsiteX7" fmla="*/ 2446692 w 3668854"/>
                <a:gd name="connsiteY7" fmla="*/ 1788240 h 3964920"/>
                <a:gd name="connsiteX8" fmla="*/ 3668854 w 3668854"/>
                <a:gd name="connsiteY8" fmla="*/ 2523655 h 3964920"/>
                <a:gd name="connsiteX9" fmla="*/ 3666486 w 3668854"/>
                <a:gd name="connsiteY9" fmla="*/ 2525083 h 3964920"/>
                <a:gd name="connsiteX10" fmla="*/ 3666486 w 3668854"/>
                <a:gd name="connsiteY10" fmla="*/ 3257899 h 3964920"/>
                <a:gd name="connsiteX11" fmla="*/ 3057774 w 3668854"/>
                <a:gd name="connsiteY11" fmla="*/ 3624792 h 3964920"/>
                <a:gd name="connsiteX12" fmla="*/ 3057774 w 3668854"/>
                <a:gd name="connsiteY12" fmla="*/ 3626219 h 3964920"/>
                <a:gd name="connsiteX13" fmla="*/ 3056589 w 3668854"/>
                <a:gd name="connsiteY13" fmla="*/ 3625506 h 3964920"/>
                <a:gd name="connsiteX14" fmla="*/ 3055404 w 3668854"/>
                <a:gd name="connsiteY14" fmla="*/ 3626220 h 3964920"/>
                <a:gd name="connsiteX15" fmla="*/ 3055404 w 3668854"/>
                <a:gd name="connsiteY15" fmla="*/ 3624793 h 3964920"/>
                <a:gd name="connsiteX16" fmla="*/ 2431297 w 3668854"/>
                <a:gd name="connsiteY16" fmla="*/ 3249241 h 3964920"/>
                <a:gd name="connsiteX17" fmla="*/ 2431297 w 3668854"/>
                <a:gd name="connsiteY17" fmla="*/ 3964920 h 3964920"/>
                <a:gd name="connsiteX18" fmla="*/ 1827322 w 3668854"/>
                <a:gd name="connsiteY18" fmla="*/ 3964920 h 3964920"/>
                <a:gd name="connsiteX19" fmla="*/ 1823768 w 3668854"/>
                <a:gd name="connsiteY19" fmla="*/ 3964920 h 3964920"/>
                <a:gd name="connsiteX20" fmla="*/ 1219793 w 3668854"/>
                <a:gd name="connsiteY20" fmla="*/ 3964920 h 3964920"/>
                <a:gd name="connsiteX21" fmla="*/ 1219793 w 3668854"/>
                <a:gd name="connsiteY21" fmla="*/ 3263219 h 3964920"/>
                <a:gd name="connsiteX22" fmla="*/ 611082 w 3668854"/>
                <a:gd name="connsiteY22" fmla="*/ 3625150 h 3964920"/>
                <a:gd name="connsiteX23" fmla="*/ 611082 w 3668854"/>
                <a:gd name="connsiteY23" fmla="*/ 3626220 h 3964920"/>
                <a:gd name="connsiteX24" fmla="*/ 610188 w 3668854"/>
                <a:gd name="connsiteY24" fmla="*/ 3625681 h 3964920"/>
                <a:gd name="connsiteX25" fmla="*/ 607290 w 3668854"/>
                <a:gd name="connsiteY25" fmla="*/ 3627404 h 3964920"/>
                <a:gd name="connsiteX26" fmla="*/ 607290 w 3668854"/>
                <a:gd name="connsiteY26" fmla="*/ 3623935 h 3964920"/>
                <a:gd name="connsiteX27" fmla="*/ 0 w 3668854"/>
                <a:gd name="connsiteY27" fmla="*/ 3257899 h 3964920"/>
                <a:gd name="connsiteX28" fmla="*/ 0 w 3668854"/>
                <a:gd name="connsiteY28" fmla="*/ 2523655 h 3964920"/>
                <a:gd name="connsiteX29" fmla="*/ 0 w 3668854"/>
                <a:gd name="connsiteY29" fmla="*/ 2522484 h 3964920"/>
                <a:gd name="connsiteX30" fmla="*/ 973 w 3668854"/>
                <a:gd name="connsiteY30" fmla="*/ 2523070 h 3964920"/>
                <a:gd name="connsiteX31" fmla="*/ 1219793 w 3668854"/>
                <a:gd name="connsiteY31" fmla="*/ 1789649 h 3964920"/>
                <a:gd name="connsiteX32" fmla="*/ 1219793 w 3668854"/>
                <a:gd name="connsiteY32" fmla="*/ 367136 h 3964920"/>
                <a:gd name="connsiteX33" fmla="*/ 1219793 w 3668854"/>
                <a:gd name="connsiteY33" fmla="*/ 367123 h 3964920"/>
                <a:gd name="connsiteX34" fmla="*/ 1219814 w 3668854"/>
                <a:gd name="connsiteY34" fmla="*/ 367123 h 3964920"/>
                <a:gd name="connsiteX35" fmla="*/ 1829717 w 3668854"/>
                <a:gd name="connsiteY35" fmla="*/ 0 h 3964920"/>
                <a:gd name="connsiteX0" fmla="*/ 1829717 w 3668854"/>
                <a:gd name="connsiteY0" fmla="*/ 0 h 3964920"/>
                <a:gd name="connsiteX1" fmla="*/ 2440772 w 3668854"/>
                <a:gd name="connsiteY1" fmla="*/ 367136 h 3964920"/>
                <a:gd name="connsiteX2" fmla="*/ 2431297 w 3668854"/>
                <a:gd name="connsiteY2" fmla="*/ 372846 h 3964920"/>
                <a:gd name="connsiteX3" fmla="*/ 2431297 w 3668854"/>
                <a:gd name="connsiteY3" fmla="*/ 1797519 h 3964920"/>
                <a:gd name="connsiteX4" fmla="*/ 2446692 w 3668854"/>
                <a:gd name="connsiteY4" fmla="*/ 1788240 h 3964920"/>
                <a:gd name="connsiteX5" fmla="*/ 3668854 w 3668854"/>
                <a:gd name="connsiteY5" fmla="*/ 2523655 h 3964920"/>
                <a:gd name="connsiteX6" fmla="*/ 3666486 w 3668854"/>
                <a:gd name="connsiteY6" fmla="*/ 2525083 h 3964920"/>
                <a:gd name="connsiteX7" fmla="*/ 3666486 w 3668854"/>
                <a:gd name="connsiteY7" fmla="*/ 3257899 h 3964920"/>
                <a:gd name="connsiteX8" fmla="*/ 3057774 w 3668854"/>
                <a:gd name="connsiteY8" fmla="*/ 3624792 h 3964920"/>
                <a:gd name="connsiteX9" fmla="*/ 3057774 w 3668854"/>
                <a:gd name="connsiteY9" fmla="*/ 3626219 h 3964920"/>
                <a:gd name="connsiteX10" fmla="*/ 3056589 w 3668854"/>
                <a:gd name="connsiteY10" fmla="*/ 3625506 h 3964920"/>
                <a:gd name="connsiteX11" fmla="*/ 3055404 w 3668854"/>
                <a:gd name="connsiteY11" fmla="*/ 3626220 h 3964920"/>
                <a:gd name="connsiteX12" fmla="*/ 3055404 w 3668854"/>
                <a:gd name="connsiteY12" fmla="*/ 3624793 h 3964920"/>
                <a:gd name="connsiteX13" fmla="*/ 2431297 w 3668854"/>
                <a:gd name="connsiteY13" fmla="*/ 3249241 h 3964920"/>
                <a:gd name="connsiteX14" fmla="*/ 2431297 w 3668854"/>
                <a:gd name="connsiteY14" fmla="*/ 3964920 h 3964920"/>
                <a:gd name="connsiteX15" fmla="*/ 1827322 w 3668854"/>
                <a:gd name="connsiteY15" fmla="*/ 3964920 h 3964920"/>
                <a:gd name="connsiteX16" fmla="*/ 1823768 w 3668854"/>
                <a:gd name="connsiteY16" fmla="*/ 3964920 h 3964920"/>
                <a:gd name="connsiteX17" fmla="*/ 1219793 w 3668854"/>
                <a:gd name="connsiteY17" fmla="*/ 3964920 h 3964920"/>
                <a:gd name="connsiteX18" fmla="*/ 1219793 w 3668854"/>
                <a:gd name="connsiteY18" fmla="*/ 3263219 h 3964920"/>
                <a:gd name="connsiteX19" fmla="*/ 611082 w 3668854"/>
                <a:gd name="connsiteY19" fmla="*/ 3625150 h 3964920"/>
                <a:gd name="connsiteX20" fmla="*/ 611082 w 3668854"/>
                <a:gd name="connsiteY20" fmla="*/ 3626220 h 3964920"/>
                <a:gd name="connsiteX21" fmla="*/ 610188 w 3668854"/>
                <a:gd name="connsiteY21" fmla="*/ 3625681 h 3964920"/>
                <a:gd name="connsiteX22" fmla="*/ 607290 w 3668854"/>
                <a:gd name="connsiteY22" fmla="*/ 3627404 h 3964920"/>
                <a:gd name="connsiteX23" fmla="*/ 607290 w 3668854"/>
                <a:gd name="connsiteY23" fmla="*/ 3623935 h 3964920"/>
                <a:gd name="connsiteX24" fmla="*/ 0 w 3668854"/>
                <a:gd name="connsiteY24" fmla="*/ 3257899 h 3964920"/>
                <a:gd name="connsiteX25" fmla="*/ 0 w 3668854"/>
                <a:gd name="connsiteY25" fmla="*/ 2523655 h 3964920"/>
                <a:gd name="connsiteX26" fmla="*/ 0 w 3668854"/>
                <a:gd name="connsiteY26" fmla="*/ 2522484 h 3964920"/>
                <a:gd name="connsiteX27" fmla="*/ 973 w 3668854"/>
                <a:gd name="connsiteY27" fmla="*/ 2523070 h 3964920"/>
                <a:gd name="connsiteX28" fmla="*/ 1219793 w 3668854"/>
                <a:gd name="connsiteY28" fmla="*/ 1789649 h 3964920"/>
                <a:gd name="connsiteX29" fmla="*/ 1219793 w 3668854"/>
                <a:gd name="connsiteY29" fmla="*/ 367136 h 3964920"/>
                <a:gd name="connsiteX30" fmla="*/ 1219793 w 3668854"/>
                <a:gd name="connsiteY30" fmla="*/ 367123 h 3964920"/>
                <a:gd name="connsiteX31" fmla="*/ 1219814 w 3668854"/>
                <a:gd name="connsiteY31" fmla="*/ 367123 h 3964920"/>
                <a:gd name="connsiteX32" fmla="*/ 1829717 w 3668854"/>
                <a:gd name="connsiteY32" fmla="*/ 0 h 3964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668854" h="3964920">
                  <a:moveTo>
                    <a:pt x="1829717" y="0"/>
                  </a:moveTo>
                  <a:lnTo>
                    <a:pt x="2440772" y="367136"/>
                  </a:lnTo>
                  <a:lnTo>
                    <a:pt x="2431297" y="372846"/>
                  </a:lnTo>
                  <a:lnTo>
                    <a:pt x="2431297" y="1797519"/>
                  </a:lnTo>
                  <a:lnTo>
                    <a:pt x="2446692" y="1788240"/>
                  </a:lnTo>
                  <a:lnTo>
                    <a:pt x="3668854" y="2523655"/>
                  </a:lnTo>
                  <a:lnTo>
                    <a:pt x="3666486" y="2525083"/>
                  </a:lnTo>
                  <a:lnTo>
                    <a:pt x="3666486" y="3257899"/>
                  </a:lnTo>
                  <a:lnTo>
                    <a:pt x="3057774" y="3624792"/>
                  </a:lnTo>
                  <a:lnTo>
                    <a:pt x="3057774" y="3626219"/>
                  </a:lnTo>
                  <a:lnTo>
                    <a:pt x="3056589" y="3625506"/>
                  </a:lnTo>
                  <a:lnTo>
                    <a:pt x="3055404" y="3626220"/>
                  </a:lnTo>
                  <a:lnTo>
                    <a:pt x="3055404" y="3624793"/>
                  </a:lnTo>
                  <a:lnTo>
                    <a:pt x="2431297" y="3249241"/>
                  </a:lnTo>
                  <a:lnTo>
                    <a:pt x="2431297" y="3964920"/>
                  </a:lnTo>
                  <a:lnTo>
                    <a:pt x="1827322" y="3964920"/>
                  </a:lnTo>
                  <a:lnTo>
                    <a:pt x="1823768" y="3964920"/>
                  </a:lnTo>
                  <a:lnTo>
                    <a:pt x="1219793" y="3964920"/>
                  </a:lnTo>
                  <a:lnTo>
                    <a:pt x="1219793" y="3263219"/>
                  </a:lnTo>
                  <a:lnTo>
                    <a:pt x="611082" y="3625150"/>
                  </a:lnTo>
                  <a:lnTo>
                    <a:pt x="611082" y="3626220"/>
                  </a:lnTo>
                  <a:lnTo>
                    <a:pt x="610188" y="3625681"/>
                  </a:lnTo>
                  <a:lnTo>
                    <a:pt x="607290" y="3627404"/>
                  </a:lnTo>
                  <a:lnTo>
                    <a:pt x="607290" y="3623935"/>
                  </a:lnTo>
                  <a:lnTo>
                    <a:pt x="0" y="3257899"/>
                  </a:lnTo>
                  <a:lnTo>
                    <a:pt x="0" y="2523655"/>
                  </a:lnTo>
                  <a:lnTo>
                    <a:pt x="0" y="2522484"/>
                  </a:lnTo>
                  <a:lnTo>
                    <a:pt x="973" y="2523070"/>
                  </a:lnTo>
                  <a:lnTo>
                    <a:pt x="1219793" y="1789649"/>
                  </a:lnTo>
                  <a:lnTo>
                    <a:pt x="1219793" y="367136"/>
                  </a:lnTo>
                  <a:lnTo>
                    <a:pt x="1219793" y="367123"/>
                  </a:lnTo>
                  <a:lnTo>
                    <a:pt x="1219814" y="367123"/>
                  </a:lnTo>
                  <a:lnTo>
                    <a:pt x="1829717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293C7EE4-956B-4FA1-8565-5F60B22AADF4}"/>
                </a:ext>
              </a:extLst>
            </p:cNvPr>
            <p:cNvSpPr/>
            <p:nvPr/>
          </p:nvSpPr>
          <p:spPr>
            <a:xfrm>
              <a:off x="5480680" y="1573831"/>
              <a:ext cx="607529" cy="35977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7F96ADD8-42A4-47CB-B239-2B9C59483AF4}"/>
                </a:ext>
              </a:extLst>
            </p:cNvPr>
            <p:cNvSpPr/>
            <p:nvPr/>
          </p:nvSpPr>
          <p:spPr>
            <a:xfrm>
              <a:off x="6084655" y="1573831"/>
              <a:ext cx="607529" cy="359779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69D9A97-2F80-460D-953D-EE17F8D12819}"/>
                </a:ext>
              </a:extLst>
            </p:cNvPr>
            <p:cNvSpPr/>
            <p:nvPr/>
          </p:nvSpPr>
          <p:spPr>
            <a:xfrm>
              <a:off x="4260887" y="3729192"/>
              <a:ext cx="611082" cy="110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392"/>
                  </a:moveTo>
                  <a:lnTo>
                    <a:pt x="0" y="0"/>
                  </a:lnTo>
                  <a:lnTo>
                    <a:pt x="21600" y="720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B0CDEF7-5986-423E-BFFD-AA6DDCC8C2E2}"/>
                </a:ext>
              </a:extLst>
            </p:cNvPr>
            <p:cNvSpPr/>
            <p:nvPr/>
          </p:nvSpPr>
          <p:spPr>
            <a:xfrm>
              <a:off x="4868177" y="3373912"/>
              <a:ext cx="1220978" cy="146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61"/>
                  </a:lnTo>
                  <a:lnTo>
                    <a:pt x="0" y="21600"/>
                  </a:lnTo>
                  <a:lnTo>
                    <a:pt x="0" y="107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34260DE-C8A2-492B-812D-DE0D8344F1FC}"/>
                </a:ext>
              </a:extLst>
            </p:cNvPr>
            <p:cNvSpPr/>
            <p:nvPr/>
          </p:nvSpPr>
          <p:spPr>
            <a:xfrm>
              <a:off x="6096498" y="3362070"/>
              <a:ext cx="1222163" cy="147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61F7788-FEED-40D9-A732-6433B280C8B2}"/>
                </a:ext>
              </a:extLst>
            </p:cNvPr>
            <p:cNvSpPr/>
            <p:nvPr/>
          </p:nvSpPr>
          <p:spPr>
            <a:xfrm>
              <a:off x="7316291" y="3729192"/>
              <a:ext cx="611082" cy="110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4392"/>
                  </a:lnTo>
                  <a:lnTo>
                    <a:pt x="0" y="21600"/>
                  </a:lnTo>
                  <a:lnTo>
                    <a:pt x="0" y="720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EF6251E-1D13-4670-B004-BE46FA72F0E9}"/>
                </a:ext>
              </a:extLst>
            </p:cNvPr>
            <p:cNvSpPr/>
            <p:nvPr/>
          </p:nvSpPr>
          <p:spPr>
            <a:xfrm>
              <a:off x="4260886" y="1906371"/>
              <a:ext cx="3665301" cy="3633562"/>
            </a:xfrm>
            <a:custGeom>
              <a:avLst/>
              <a:gdLst>
                <a:gd name="connsiteX0" fmla="*/ 611053 w 3665301"/>
                <a:gd name="connsiteY0" fmla="*/ 0 h 3633562"/>
                <a:gd name="connsiteX1" fmla="*/ 1829766 w 3665301"/>
                <a:gd name="connsiteY1" fmla="*/ 735429 h 3633562"/>
                <a:gd name="connsiteX2" fmla="*/ 3054248 w 3665301"/>
                <a:gd name="connsiteY2" fmla="*/ 0 h 3633562"/>
                <a:gd name="connsiteX3" fmla="*/ 3651197 w 3665301"/>
                <a:gd name="connsiteY3" fmla="*/ 359825 h 3633562"/>
                <a:gd name="connsiteX4" fmla="*/ 3660329 w 3665301"/>
                <a:gd name="connsiteY4" fmla="*/ 354333 h 3633562"/>
                <a:gd name="connsiteX5" fmla="*/ 3660329 w 3665301"/>
                <a:gd name="connsiteY5" fmla="*/ 365330 h 3633562"/>
                <a:gd name="connsiteX6" fmla="*/ 3665301 w 3665301"/>
                <a:gd name="connsiteY6" fmla="*/ 368327 h 3633562"/>
                <a:gd name="connsiteX7" fmla="*/ 3660329 w 3665301"/>
                <a:gd name="connsiteY7" fmla="*/ 371318 h 3633562"/>
                <a:gd name="connsiteX8" fmla="*/ 3660329 w 3665301"/>
                <a:gd name="connsiteY8" fmla="*/ 1088516 h 3633562"/>
                <a:gd name="connsiteX9" fmla="*/ 2438167 w 3665301"/>
                <a:gd name="connsiteY9" fmla="*/ 1824065 h 3633562"/>
                <a:gd name="connsiteX10" fmla="*/ 2438167 w 3665301"/>
                <a:gd name="connsiteY10" fmla="*/ 3266471 h 3633562"/>
                <a:gd name="connsiteX11" fmla="*/ 1832058 w 3665301"/>
                <a:gd name="connsiteY11" fmla="*/ 3630575 h 3633562"/>
                <a:gd name="connsiteX12" fmla="*/ 1832058 w 3665301"/>
                <a:gd name="connsiteY12" fmla="*/ 3633562 h 3633562"/>
                <a:gd name="connsiteX13" fmla="*/ 1829575 w 3665301"/>
                <a:gd name="connsiteY13" fmla="*/ 3632067 h 3633562"/>
                <a:gd name="connsiteX14" fmla="*/ 1827086 w 3665301"/>
                <a:gd name="connsiteY14" fmla="*/ 3633562 h 3633562"/>
                <a:gd name="connsiteX15" fmla="*/ 1827086 w 3665301"/>
                <a:gd name="connsiteY15" fmla="*/ 3630570 h 3633562"/>
                <a:gd name="connsiteX16" fmla="*/ 1222136 w 3665301"/>
                <a:gd name="connsiteY16" fmla="*/ 3266471 h 3633562"/>
                <a:gd name="connsiteX17" fmla="*/ 1222136 w 3665301"/>
                <a:gd name="connsiteY17" fmla="*/ 1824065 h 3633562"/>
                <a:gd name="connsiteX18" fmla="*/ 1 w 3665301"/>
                <a:gd name="connsiteY18" fmla="*/ 1088516 h 3633562"/>
                <a:gd name="connsiteX19" fmla="*/ 1 w 3665301"/>
                <a:gd name="connsiteY19" fmla="*/ 368328 h 3633562"/>
                <a:gd name="connsiteX20" fmla="*/ 0 w 3665301"/>
                <a:gd name="connsiteY20" fmla="*/ 368327 h 3633562"/>
                <a:gd name="connsiteX21" fmla="*/ 1 w 3665301"/>
                <a:gd name="connsiteY21" fmla="*/ 368327 h 3633562"/>
                <a:gd name="connsiteX22" fmla="*/ 1 w 3665301"/>
                <a:gd name="connsiteY22" fmla="*/ 354333 h 3633562"/>
                <a:gd name="connsiteX23" fmla="*/ 11619 w 3665301"/>
                <a:gd name="connsiteY23" fmla="*/ 361324 h 3633562"/>
                <a:gd name="connsiteX0" fmla="*/ 611053 w 3665301"/>
                <a:gd name="connsiteY0" fmla="*/ 0 h 3633562"/>
                <a:gd name="connsiteX1" fmla="*/ 1829766 w 3665301"/>
                <a:gd name="connsiteY1" fmla="*/ 735429 h 3633562"/>
                <a:gd name="connsiteX2" fmla="*/ 3054248 w 3665301"/>
                <a:gd name="connsiteY2" fmla="*/ 0 h 3633562"/>
                <a:gd name="connsiteX3" fmla="*/ 3651197 w 3665301"/>
                <a:gd name="connsiteY3" fmla="*/ 359825 h 3633562"/>
                <a:gd name="connsiteX4" fmla="*/ 3660329 w 3665301"/>
                <a:gd name="connsiteY4" fmla="*/ 354333 h 3633562"/>
                <a:gd name="connsiteX5" fmla="*/ 3660329 w 3665301"/>
                <a:gd name="connsiteY5" fmla="*/ 365330 h 3633562"/>
                <a:gd name="connsiteX6" fmla="*/ 3665301 w 3665301"/>
                <a:gd name="connsiteY6" fmla="*/ 368327 h 3633562"/>
                <a:gd name="connsiteX7" fmla="*/ 3660329 w 3665301"/>
                <a:gd name="connsiteY7" fmla="*/ 371318 h 3633562"/>
                <a:gd name="connsiteX8" fmla="*/ 3660329 w 3665301"/>
                <a:gd name="connsiteY8" fmla="*/ 1088516 h 3633562"/>
                <a:gd name="connsiteX9" fmla="*/ 2438167 w 3665301"/>
                <a:gd name="connsiteY9" fmla="*/ 1824065 h 3633562"/>
                <a:gd name="connsiteX10" fmla="*/ 2438167 w 3665301"/>
                <a:gd name="connsiteY10" fmla="*/ 3266471 h 3633562"/>
                <a:gd name="connsiteX11" fmla="*/ 1832058 w 3665301"/>
                <a:gd name="connsiteY11" fmla="*/ 3630575 h 3633562"/>
                <a:gd name="connsiteX12" fmla="*/ 1832058 w 3665301"/>
                <a:gd name="connsiteY12" fmla="*/ 3633562 h 3633562"/>
                <a:gd name="connsiteX13" fmla="*/ 1829575 w 3665301"/>
                <a:gd name="connsiteY13" fmla="*/ 3632067 h 3633562"/>
                <a:gd name="connsiteX14" fmla="*/ 1827086 w 3665301"/>
                <a:gd name="connsiteY14" fmla="*/ 3633562 h 3633562"/>
                <a:gd name="connsiteX15" fmla="*/ 1827086 w 3665301"/>
                <a:gd name="connsiteY15" fmla="*/ 3630570 h 3633562"/>
                <a:gd name="connsiteX16" fmla="*/ 1222136 w 3665301"/>
                <a:gd name="connsiteY16" fmla="*/ 3266471 h 3633562"/>
                <a:gd name="connsiteX17" fmla="*/ 1222136 w 3665301"/>
                <a:gd name="connsiteY17" fmla="*/ 1824065 h 3633562"/>
                <a:gd name="connsiteX18" fmla="*/ 1 w 3665301"/>
                <a:gd name="connsiteY18" fmla="*/ 1088516 h 3633562"/>
                <a:gd name="connsiteX19" fmla="*/ 1 w 3665301"/>
                <a:gd name="connsiteY19" fmla="*/ 368328 h 3633562"/>
                <a:gd name="connsiteX20" fmla="*/ 0 w 3665301"/>
                <a:gd name="connsiteY20" fmla="*/ 368327 h 3633562"/>
                <a:gd name="connsiteX21" fmla="*/ 1 w 3665301"/>
                <a:gd name="connsiteY21" fmla="*/ 368327 h 3633562"/>
                <a:gd name="connsiteX22" fmla="*/ 1 w 3665301"/>
                <a:gd name="connsiteY22" fmla="*/ 354333 h 3633562"/>
                <a:gd name="connsiteX23" fmla="*/ 611053 w 3665301"/>
                <a:gd name="connsiteY23" fmla="*/ 0 h 3633562"/>
                <a:gd name="connsiteX0" fmla="*/ 611053 w 3665301"/>
                <a:gd name="connsiteY0" fmla="*/ 0 h 3633562"/>
                <a:gd name="connsiteX1" fmla="*/ 1829766 w 3665301"/>
                <a:gd name="connsiteY1" fmla="*/ 735429 h 3633562"/>
                <a:gd name="connsiteX2" fmla="*/ 3054248 w 3665301"/>
                <a:gd name="connsiteY2" fmla="*/ 0 h 3633562"/>
                <a:gd name="connsiteX3" fmla="*/ 3660329 w 3665301"/>
                <a:gd name="connsiteY3" fmla="*/ 354333 h 3633562"/>
                <a:gd name="connsiteX4" fmla="*/ 3660329 w 3665301"/>
                <a:gd name="connsiteY4" fmla="*/ 365330 h 3633562"/>
                <a:gd name="connsiteX5" fmla="*/ 3665301 w 3665301"/>
                <a:gd name="connsiteY5" fmla="*/ 368327 h 3633562"/>
                <a:gd name="connsiteX6" fmla="*/ 3660329 w 3665301"/>
                <a:gd name="connsiteY6" fmla="*/ 371318 h 3633562"/>
                <a:gd name="connsiteX7" fmla="*/ 3660329 w 3665301"/>
                <a:gd name="connsiteY7" fmla="*/ 1088516 h 3633562"/>
                <a:gd name="connsiteX8" fmla="*/ 2438167 w 3665301"/>
                <a:gd name="connsiteY8" fmla="*/ 1824065 h 3633562"/>
                <a:gd name="connsiteX9" fmla="*/ 2438167 w 3665301"/>
                <a:gd name="connsiteY9" fmla="*/ 3266471 h 3633562"/>
                <a:gd name="connsiteX10" fmla="*/ 1832058 w 3665301"/>
                <a:gd name="connsiteY10" fmla="*/ 3630575 h 3633562"/>
                <a:gd name="connsiteX11" fmla="*/ 1832058 w 3665301"/>
                <a:gd name="connsiteY11" fmla="*/ 3633562 h 3633562"/>
                <a:gd name="connsiteX12" fmla="*/ 1829575 w 3665301"/>
                <a:gd name="connsiteY12" fmla="*/ 3632067 h 3633562"/>
                <a:gd name="connsiteX13" fmla="*/ 1827086 w 3665301"/>
                <a:gd name="connsiteY13" fmla="*/ 3633562 h 3633562"/>
                <a:gd name="connsiteX14" fmla="*/ 1827086 w 3665301"/>
                <a:gd name="connsiteY14" fmla="*/ 3630570 h 3633562"/>
                <a:gd name="connsiteX15" fmla="*/ 1222136 w 3665301"/>
                <a:gd name="connsiteY15" fmla="*/ 3266471 h 3633562"/>
                <a:gd name="connsiteX16" fmla="*/ 1222136 w 3665301"/>
                <a:gd name="connsiteY16" fmla="*/ 1824065 h 3633562"/>
                <a:gd name="connsiteX17" fmla="*/ 1 w 3665301"/>
                <a:gd name="connsiteY17" fmla="*/ 1088516 h 3633562"/>
                <a:gd name="connsiteX18" fmla="*/ 1 w 3665301"/>
                <a:gd name="connsiteY18" fmla="*/ 368328 h 3633562"/>
                <a:gd name="connsiteX19" fmla="*/ 0 w 3665301"/>
                <a:gd name="connsiteY19" fmla="*/ 368327 h 3633562"/>
                <a:gd name="connsiteX20" fmla="*/ 1 w 3665301"/>
                <a:gd name="connsiteY20" fmla="*/ 368327 h 3633562"/>
                <a:gd name="connsiteX21" fmla="*/ 1 w 3665301"/>
                <a:gd name="connsiteY21" fmla="*/ 354333 h 3633562"/>
                <a:gd name="connsiteX22" fmla="*/ 611053 w 3665301"/>
                <a:gd name="connsiteY22" fmla="*/ 0 h 3633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65301" h="3633562">
                  <a:moveTo>
                    <a:pt x="611053" y="0"/>
                  </a:moveTo>
                  <a:lnTo>
                    <a:pt x="1829766" y="735429"/>
                  </a:lnTo>
                  <a:lnTo>
                    <a:pt x="3054248" y="0"/>
                  </a:lnTo>
                  <a:lnTo>
                    <a:pt x="3660329" y="354333"/>
                  </a:lnTo>
                  <a:lnTo>
                    <a:pt x="3660329" y="365330"/>
                  </a:lnTo>
                  <a:lnTo>
                    <a:pt x="3665301" y="368327"/>
                  </a:lnTo>
                  <a:lnTo>
                    <a:pt x="3660329" y="371318"/>
                  </a:lnTo>
                  <a:lnTo>
                    <a:pt x="3660329" y="1088516"/>
                  </a:lnTo>
                  <a:lnTo>
                    <a:pt x="2438167" y="1824065"/>
                  </a:lnTo>
                  <a:lnTo>
                    <a:pt x="2438167" y="3266471"/>
                  </a:lnTo>
                  <a:lnTo>
                    <a:pt x="1832058" y="3630575"/>
                  </a:lnTo>
                  <a:lnTo>
                    <a:pt x="1832058" y="3633562"/>
                  </a:lnTo>
                  <a:lnTo>
                    <a:pt x="1829575" y="3632067"/>
                  </a:lnTo>
                  <a:lnTo>
                    <a:pt x="1827086" y="3633562"/>
                  </a:lnTo>
                  <a:lnTo>
                    <a:pt x="1827086" y="3630570"/>
                  </a:lnTo>
                  <a:lnTo>
                    <a:pt x="1222136" y="3266471"/>
                  </a:lnTo>
                  <a:lnTo>
                    <a:pt x="1222136" y="1824065"/>
                  </a:lnTo>
                  <a:lnTo>
                    <a:pt x="1" y="1088516"/>
                  </a:lnTo>
                  <a:lnTo>
                    <a:pt x="1" y="368328"/>
                  </a:lnTo>
                  <a:lnTo>
                    <a:pt x="0" y="368327"/>
                  </a:lnTo>
                  <a:lnTo>
                    <a:pt x="1" y="368327"/>
                  </a:lnTo>
                  <a:lnTo>
                    <a:pt x="1" y="354333"/>
                  </a:lnTo>
                  <a:lnTo>
                    <a:pt x="611053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981DAF7-9476-4F49-8A96-D1E4836192EF}"/>
                </a:ext>
              </a:extLst>
            </p:cNvPr>
            <p:cNvSpPr/>
            <p:nvPr/>
          </p:nvSpPr>
          <p:spPr>
            <a:xfrm>
              <a:off x="4260887" y="2260704"/>
              <a:ext cx="1832057" cy="327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4836"/>
                  </a:lnTo>
                  <a:lnTo>
                    <a:pt x="14409" y="9681"/>
                  </a:lnTo>
                  <a:lnTo>
                    <a:pt x="14409" y="19182"/>
                  </a:lnTo>
                  <a:lnTo>
                    <a:pt x="21600" y="21600"/>
                  </a:lnTo>
                  <a:lnTo>
                    <a:pt x="21600" y="726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5D02E37F-78A7-4C5D-8F31-24D5300232F4}"/>
                </a:ext>
              </a:extLst>
            </p:cNvPr>
            <p:cNvSpPr/>
            <p:nvPr/>
          </p:nvSpPr>
          <p:spPr>
            <a:xfrm>
              <a:off x="6087972" y="2260704"/>
              <a:ext cx="1833243" cy="327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262"/>
                  </a:moveTo>
                  <a:lnTo>
                    <a:pt x="0" y="21600"/>
                  </a:lnTo>
                  <a:lnTo>
                    <a:pt x="0" y="21600"/>
                  </a:lnTo>
                  <a:lnTo>
                    <a:pt x="7200" y="19182"/>
                  </a:lnTo>
                  <a:lnTo>
                    <a:pt x="7200" y="9681"/>
                  </a:lnTo>
                  <a:lnTo>
                    <a:pt x="21600" y="483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440BC48-44C8-44DE-A5DF-67884F2485E4}"/>
                </a:ext>
              </a:extLst>
            </p:cNvPr>
            <p:cNvSpPr/>
            <p:nvPr/>
          </p:nvSpPr>
          <p:spPr>
            <a:xfrm>
              <a:off x="5480680" y="1206708"/>
              <a:ext cx="1220979" cy="73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0" y="0"/>
                  </a:moveTo>
                  <a:lnTo>
                    <a:pt x="0" y="10783"/>
                  </a:lnTo>
                  <a:lnTo>
                    <a:pt x="10790" y="21600"/>
                  </a:lnTo>
                  <a:lnTo>
                    <a:pt x="21600" y="1078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6499562-58B0-4890-9039-451B779A1A46}"/>
              </a:ext>
            </a:extLst>
          </p:cNvPr>
          <p:cNvGrpSpPr/>
          <p:nvPr/>
        </p:nvGrpSpPr>
        <p:grpSpPr>
          <a:xfrm>
            <a:off x="6692687" y="3013373"/>
            <a:ext cx="2194560" cy="1152282"/>
            <a:chOff x="8921977" y="1435947"/>
            <a:chExt cx="2926080" cy="153637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0354C3F-34F5-476E-9284-31BB8E263FE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66719B-E70D-481A-B45D-4282482F778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47684A4-2295-49C1-8933-AB3E139F3EF7}"/>
              </a:ext>
            </a:extLst>
          </p:cNvPr>
          <p:cNvGrpSpPr/>
          <p:nvPr/>
        </p:nvGrpSpPr>
        <p:grpSpPr>
          <a:xfrm>
            <a:off x="6692687" y="4323420"/>
            <a:ext cx="2194560" cy="1152282"/>
            <a:chOff x="8921977" y="4042608"/>
            <a:chExt cx="2926080" cy="153637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ECEC072-5367-405E-B393-03EE1FEF1C2B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09EA1F2-AAEB-4B23-A90C-765F29A91F6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DE35C19-28AC-402F-912A-3FD287956024}"/>
              </a:ext>
            </a:extLst>
          </p:cNvPr>
          <p:cNvGrpSpPr/>
          <p:nvPr/>
        </p:nvGrpSpPr>
        <p:grpSpPr>
          <a:xfrm>
            <a:off x="250907" y="3013373"/>
            <a:ext cx="2194560" cy="1152282"/>
            <a:chOff x="332936" y="2596988"/>
            <a:chExt cx="2926080" cy="153637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F4F1F2-5DCC-4FEF-BB24-230473832F7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F8F8D61-75C8-4C92-9308-725A360964E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52EBA2D-9DD5-4FD1-8541-E010DD7804BB}"/>
              </a:ext>
            </a:extLst>
          </p:cNvPr>
          <p:cNvGrpSpPr/>
          <p:nvPr/>
        </p:nvGrpSpPr>
        <p:grpSpPr>
          <a:xfrm>
            <a:off x="250907" y="4323419"/>
            <a:ext cx="2194560" cy="1152282"/>
            <a:chOff x="332936" y="4621560"/>
            <a:chExt cx="2926080" cy="153637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21C4313-EDD2-4C9D-8BF5-DB86BA4159E7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82BE194-D297-4646-A286-09068263E8C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929E357-6AA5-4ECD-8A2C-2B2222B99C5A}"/>
              </a:ext>
            </a:extLst>
          </p:cNvPr>
          <p:cNvGrpSpPr/>
          <p:nvPr/>
        </p:nvGrpSpPr>
        <p:grpSpPr>
          <a:xfrm>
            <a:off x="6698534" y="1703326"/>
            <a:ext cx="2194560" cy="1152282"/>
            <a:chOff x="8921977" y="1435947"/>
            <a:chExt cx="2926080" cy="153637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1EF447E-0D54-4403-BC0C-00622E8C99B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FA9EAE6-76B6-44A7-80BE-79EE4DC4A11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4EA233-C333-496A-9B9D-06747349C426}"/>
              </a:ext>
            </a:extLst>
          </p:cNvPr>
          <p:cNvGrpSpPr/>
          <p:nvPr/>
        </p:nvGrpSpPr>
        <p:grpSpPr>
          <a:xfrm>
            <a:off x="256753" y="1703327"/>
            <a:ext cx="2194560" cy="1152282"/>
            <a:chOff x="332936" y="2596988"/>
            <a:chExt cx="2926080" cy="153637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62B90E8-DCC5-404A-84CF-DF9CE21D64C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65F1817-6BD2-4147-B673-AD55BEC0067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6" name="Graphic 10" descr="Test tubes">
            <a:extLst>
              <a:ext uri="{FF2B5EF4-FFF2-40B4-BE49-F238E27FC236}">
                <a16:creationId xmlns:a16="http://schemas.microsoft.com/office/drawing/2014/main" id="{591FE0D0-6705-4F0C-9409-5A3CD5766037}"/>
              </a:ext>
            </a:extLst>
          </p:cNvPr>
          <p:cNvSpPr/>
          <p:nvPr/>
        </p:nvSpPr>
        <p:spPr>
          <a:xfrm>
            <a:off x="4412888" y="5622523"/>
            <a:ext cx="310976" cy="261529"/>
          </a:xfrm>
          <a:custGeom>
            <a:avLst/>
            <a:gdLst>
              <a:gd name="connsiteX0" fmla="*/ 395788 w 414634"/>
              <a:gd name="connsiteY0" fmla="*/ 320435 h 348705"/>
              <a:gd name="connsiteX1" fmla="*/ 395788 w 414634"/>
              <a:gd name="connsiteY1" fmla="*/ 56577 h 348705"/>
              <a:gd name="connsiteX2" fmla="*/ 376941 w 414634"/>
              <a:gd name="connsiteY2" fmla="*/ 56577 h 348705"/>
              <a:gd name="connsiteX3" fmla="*/ 376941 w 414634"/>
              <a:gd name="connsiteY3" fmla="*/ 98983 h 348705"/>
              <a:gd name="connsiteX4" fmla="*/ 348670 w 414634"/>
              <a:gd name="connsiteY4" fmla="*/ 98983 h 348705"/>
              <a:gd name="connsiteX5" fmla="*/ 348670 w 414634"/>
              <a:gd name="connsiteY5" fmla="*/ 33018 h 348705"/>
              <a:gd name="connsiteX6" fmla="*/ 351026 w 414634"/>
              <a:gd name="connsiteY6" fmla="*/ 18412 h 348705"/>
              <a:gd name="connsiteX7" fmla="*/ 358094 w 414634"/>
              <a:gd name="connsiteY7" fmla="*/ 8988 h 348705"/>
              <a:gd name="connsiteX8" fmla="*/ 348670 w 414634"/>
              <a:gd name="connsiteY8" fmla="*/ 36 h 348705"/>
              <a:gd name="connsiteX9" fmla="*/ 348670 w 414634"/>
              <a:gd name="connsiteY9" fmla="*/ 36 h 348705"/>
              <a:gd name="connsiteX10" fmla="*/ 273753 w 414634"/>
              <a:gd name="connsiteY10" fmla="*/ 36 h 348705"/>
              <a:gd name="connsiteX11" fmla="*/ 263859 w 414634"/>
              <a:gd name="connsiteY11" fmla="*/ 8988 h 348705"/>
              <a:gd name="connsiteX12" fmla="*/ 270926 w 414634"/>
              <a:gd name="connsiteY12" fmla="*/ 18412 h 348705"/>
              <a:gd name="connsiteX13" fmla="*/ 273282 w 414634"/>
              <a:gd name="connsiteY13" fmla="*/ 33018 h 348705"/>
              <a:gd name="connsiteX14" fmla="*/ 273282 w 414634"/>
              <a:gd name="connsiteY14" fmla="*/ 98983 h 348705"/>
              <a:gd name="connsiteX15" fmla="*/ 245012 w 414634"/>
              <a:gd name="connsiteY15" fmla="*/ 98983 h 348705"/>
              <a:gd name="connsiteX16" fmla="*/ 245012 w 414634"/>
              <a:gd name="connsiteY16" fmla="*/ 33018 h 348705"/>
              <a:gd name="connsiteX17" fmla="*/ 247367 w 414634"/>
              <a:gd name="connsiteY17" fmla="*/ 18412 h 348705"/>
              <a:gd name="connsiteX18" fmla="*/ 254435 w 414634"/>
              <a:gd name="connsiteY18" fmla="*/ 8988 h 348705"/>
              <a:gd name="connsiteX19" fmla="*/ 245012 w 414634"/>
              <a:gd name="connsiteY19" fmla="*/ 36 h 348705"/>
              <a:gd name="connsiteX20" fmla="*/ 245012 w 414634"/>
              <a:gd name="connsiteY20" fmla="*/ 36 h 348705"/>
              <a:gd name="connsiteX21" fmla="*/ 170095 w 414634"/>
              <a:gd name="connsiteY21" fmla="*/ 36 h 348705"/>
              <a:gd name="connsiteX22" fmla="*/ 160200 w 414634"/>
              <a:gd name="connsiteY22" fmla="*/ 8988 h 348705"/>
              <a:gd name="connsiteX23" fmla="*/ 167268 w 414634"/>
              <a:gd name="connsiteY23" fmla="*/ 18412 h 348705"/>
              <a:gd name="connsiteX24" fmla="*/ 169623 w 414634"/>
              <a:gd name="connsiteY24" fmla="*/ 33018 h 348705"/>
              <a:gd name="connsiteX25" fmla="*/ 169623 w 414634"/>
              <a:gd name="connsiteY25" fmla="*/ 98983 h 348705"/>
              <a:gd name="connsiteX26" fmla="*/ 141353 w 414634"/>
              <a:gd name="connsiteY26" fmla="*/ 98983 h 348705"/>
              <a:gd name="connsiteX27" fmla="*/ 141353 w 414634"/>
              <a:gd name="connsiteY27" fmla="*/ 33018 h 348705"/>
              <a:gd name="connsiteX28" fmla="*/ 143709 w 414634"/>
              <a:gd name="connsiteY28" fmla="*/ 18412 h 348705"/>
              <a:gd name="connsiteX29" fmla="*/ 150776 w 414634"/>
              <a:gd name="connsiteY29" fmla="*/ 8988 h 348705"/>
              <a:gd name="connsiteX30" fmla="*/ 141353 w 414634"/>
              <a:gd name="connsiteY30" fmla="*/ 36 h 348705"/>
              <a:gd name="connsiteX31" fmla="*/ 141353 w 414634"/>
              <a:gd name="connsiteY31" fmla="*/ 36 h 348705"/>
              <a:gd name="connsiteX32" fmla="*/ 66436 w 414634"/>
              <a:gd name="connsiteY32" fmla="*/ 36 h 348705"/>
              <a:gd name="connsiteX33" fmla="*/ 56541 w 414634"/>
              <a:gd name="connsiteY33" fmla="*/ 8988 h 348705"/>
              <a:gd name="connsiteX34" fmla="*/ 63609 w 414634"/>
              <a:gd name="connsiteY34" fmla="*/ 18412 h 348705"/>
              <a:gd name="connsiteX35" fmla="*/ 65965 w 414634"/>
              <a:gd name="connsiteY35" fmla="*/ 33018 h 348705"/>
              <a:gd name="connsiteX36" fmla="*/ 65965 w 414634"/>
              <a:gd name="connsiteY36" fmla="*/ 98983 h 348705"/>
              <a:gd name="connsiteX37" fmla="*/ 37694 w 414634"/>
              <a:gd name="connsiteY37" fmla="*/ 98983 h 348705"/>
              <a:gd name="connsiteX38" fmla="*/ 37694 w 414634"/>
              <a:gd name="connsiteY38" fmla="*/ 56577 h 348705"/>
              <a:gd name="connsiteX39" fmla="*/ 18847 w 414634"/>
              <a:gd name="connsiteY39" fmla="*/ 56577 h 348705"/>
              <a:gd name="connsiteX40" fmla="*/ 18847 w 414634"/>
              <a:gd name="connsiteY40" fmla="*/ 320435 h 348705"/>
              <a:gd name="connsiteX41" fmla="*/ 0 w 414634"/>
              <a:gd name="connsiteY41" fmla="*/ 320435 h 348705"/>
              <a:gd name="connsiteX42" fmla="*/ 0 w 414634"/>
              <a:gd name="connsiteY42" fmla="*/ 348705 h 348705"/>
              <a:gd name="connsiteX43" fmla="*/ 414635 w 414634"/>
              <a:gd name="connsiteY43" fmla="*/ 348705 h 348705"/>
              <a:gd name="connsiteX44" fmla="*/ 414635 w 414634"/>
              <a:gd name="connsiteY44" fmla="*/ 320435 h 348705"/>
              <a:gd name="connsiteX45" fmla="*/ 395788 w 414634"/>
              <a:gd name="connsiteY45" fmla="*/ 320435 h 348705"/>
              <a:gd name="connsiteX46" fmla="*/ 331237 w 414634"/>
              <a:gd name="connsiteY46" fmla="*/ 18883 h 348705"/>
              <a:gd name="connsiteX47" fmla="*/ 329823 w 414634"/>
              <a:gd name="connsiteY47" fmla="*/ 33018 h 348705"/>
              <a:gd name="connsiteX48" fmla="*/ 329823 w 414634"/>
              <a:gd name="connsiteY48" fmla="*/ 75424 h 348705"/>
              <a:gd name="connsiteX49" fmla="*/ 310976 w 414634"/>
              <a:gd name="connsiteY49" fmla="*/ 70712 h 348705"/>
              <a:gd name="connsiteX50" fmla="*/ 292129 w 414634"/>
              <a:gd name="connsiteY50" fmla="*/ 75424 h 348705"/>
              <a:gd name="connsiteX51" fmla="*/ 292129 w 414634"/>
              <a:gd name="connsiteY51" fmla="*/ 33018 h 348705"/>
              <a:gd name="connsiteX52" fmla="*/ 290716 w 414634"/>
              <a:gd name="connsiteY52" fmla="*/ 18883 h 348705"/>
              <a:gd name="connsiteX53" fmla="*/ 331237 w 414634"/>
              <a:gd name="connsiteY53" fmla="*/ 18883 h 348705"/>
              <a:gd name="connsiteX54" fmla="*/ 227578 w 414634"/>
              <a:gd name="connsiteY54" fmla="*/ 18883 h 348705"/>
              <a:gd name="connsiteX55" fmla="*/ 226165 w 414634"/>
              <a:gd name="connsiteY55" fmla="*/ 33018 h 348705"/>
              <a:gd name="connsiteX56" fmla="*/ 226165 w 414634"/>
              <a:gd name="connsiteY56" fmla="*/ 75424 h 348705"/>
              <a:gd name="connsiteX57" fmla="*/ 207317 w 414634"/>
              <a:gd name="connsiteY57" fmla="*/ 70712 h 348705"/>
              <a:gd name="connsiteX58" fmla="*/ 188470 w 414634"/>
              <a:gd name="connsiteY58" fmla="*/ 75424 h 348705"/>
              <a:gd name="connsiteX59" fmla="*/ 188470 w 414634"/>
              <a:gd name="connsiteY59" fmla="*/ 33018 h 348705"/>
              <a:gd name="connsiteX60" fmla="*/ 187057 w 414634"/>
              <a:gd name="connsiteY60" fmla="*/ 18883 h 348705"/>
              <a:gd name="connsiteX61" fmla="*/ 227578 w 414634"/>
              <a:gd name="connsiteY61" fmla="*/ 18883 h 348705"/>
              <a:gd name="connsiteX62" fmla="*/ 123919 w 414634"/>
              <a:gd name="connsiteY62" fmla="*/ 18883 h 348705"/>
              <a:gd name="connsiteX63" fmla="*/ 122506 w 414634"/>
              <a:gd name="connsiteY63" fmla="*/ 33018 h 348705"/>
              <a:gd name="connsiteX64" fmla="*/ 122506 w 414634"/>
              <a:gd name="connsiteY64" fmla="*/ 75424 h 348705"/>
              <a:gd name="connsiteX65" fmla="*/ 103659 w 414634"/>
              <a:gd name="connsiteY65" fmla="*/ 70712 h 348705"/>
              <a:gd name="connsiteX66" fmla="*/ 84812 w 414634"/>
              <a:gd name="connsiteY66" fmla="*/ 75424 h 348705"/>
              <a:gd name="connsiteX67" fmla="*/ 84812 w 414634"/>
              <a:gd name="connsiteY67" fmla="*/ 33018 h 348705"/>
              <a:gd name="connsiteX68" fmla="*/ 83398 w 414634"/>
              <a:gd name="connsiteY68" fmla="*/ 18883 h 348705"/>
              <a:gd name="connsiteX69" fmla="*/ 123919 w 414634"/>
              <a:gd name="connsiteY69" fmla="*/ 18883 h 348705"/>
              <a:gd name="connsiteX70" fmla="*/ 376941 w 414634"/>
              <a:gd name="connsiteY70" fmla="*/ 320435 h 348705"/>
              <a:gd name="connsiteX71" fmla="*/ 37694 w 414634"/>
              <a:gd name="connsiteY71" fmla="*/ 320435 h 348705"/>
              <a:gd name="connsiteX72" fmla="*/ 37694 w 414634"/>
              <a:gd name="connsiteY72" fmla="*/ 117830 h 348705"/>
              <a:gd name="connsiteX73" fmla="*/ 65965 w 414634"/>
              <a:gd name="connsiteY73" fmla="*/ 117830 h 348705"/>
              <a:gd name="connsiteX74" fmla="*/ 65965 w 414634"/>
              <a:gd name="connsiteY74" fmla="*/ 263894 h 348705"/>
              <a:gd name="connsiteX75" fmla="*/ 103659 w 414634"/>
              <a:gd name="connsiteY75" fmla="*/ 301588 h 348705"/>
              <a:gd name="connsiteX76" fmla="*/ 141353 w 414634"/>
              <a:gd name="connsiteY76" fmla="*/ 263894 h 348705"/>
              <a:gd name="connsiteX77" fmla="*/ 141353 w 414634"/>
              <a:gd name="connsiteY77" fmla="*/ 117830 h 348705"/>
              <a:gd name="connsiteX78" fmla="*/ 169623 w 414634"/>
              <a:gd name="connsiteY78" fmla="*/ 117830 h 348705"/>
              <a:gd name="connsiteX79" fmla="*/ 169623 w 414634"/>
              <a:gd name="connsiteY79" fmla="*/ 263894 h 348705"/>
              <a:gd name="connsiteX80" fmla="*/ 207317 w 414634"/>
              <a:gd name="connsiteY80" fmla="*/ 301588 h 348705"/>
              <a:gd name="connsiteX81" fmla="*/ 245012 w 414634"/>
              <a:gd name="connsiteY81" fmla="*/ 263894 h 348705"/>
              <a:gd name="connsiteX82" fmla="*/ 245012 w 414634"/>
              <a:gd name="connsiteY82" fmla="*/ 117830 h 348705"/>
              <a:gd name="connsiteX83" fmla="*/ 273282 w 414634"/>
              <a:gd name="connsiteY83" fmla="*/ 117830 h 348705"/>
              <a:gd name="connsiteX84" fmla="*/ 273282 w 414634"/>
              <a:gd name="connsiteY84" fmla="*/ 263894 h 348705"/>
              <a:gd name="connsiteX85" fmla="*/ 310976 w 414634"/>
              <a:gd name="connsiteY85" fmla="*/ 301588 h 348705"/>
              <a:gd name="connsiteX86" fmla="*/ 348670 w 414634"/>
              <a:gd name="connsiteY86" fmla="*/ 263894 h 348705"/>
              <a:gd name="connsiteX87" fmla="*/ 348670 w 414634"/>
              <a:gd name="connsiteY87" fmla="*/ 117830 h 348705"/>
              <a:gd name="connsiteX88" fmla="*/ 376941 w 414634"/>
              <a:gd name="connsiteY88" fmla="*/ 117830 h 348705"/>
              <a:gd name="connsiteX89" fmla="*/ 376941 w 414634"/>
              <a:gd name="connsiteY89" fmla="*/ 320435 h 34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414634" h="348705">
                <a:moveTo>
                  <a:pt x="395788" y="320435"/>
                </a:moveTo>
                <a:lnTo>
                  <a:pt x="395788" y="56577"/>
                </a:lnTo>
                <a:lnTo>
                  <a:pt x="376941" y="56577"/>
                </a:lnTo>
                <a:lnTo>
                  <a:pt x="376941" y="98983"/>
                </a:lnTo>
                <a:lnTo>
                  <a:pt x="348670" y="98983"/>
                </a:lnTo>
                <a:lnTo>
                  <a:pt x="348670" y="33018"/>
                </a:lnTo>
                <a:cubicBezTo>
                  <a:pt x="348670" y="23123"/>
                  <a:pt x="350555" y="19354"/>
                  <a:pt x="351026" y="18412"/>
                </a:cubicBezTo>
                <a:cubicBezTo>
                  <a:pt x="355267" y="17469"/>
                  <a:pt x="358094" y="13700"/>
                  <a:pt x="358094" y="8988"/>
                </a:cubicBezTo>
                <a:cubicBezTo>
                  <a:pt x="358094" y="3805"/>
                  <a:pt x="353853" y="-435"/>
                  <a:pt x="348670" y="36"/>
                </a:cubicBezTo>
                <a:lnTo>
                  <a:pt x="348670" y="36"/>
                </a:lnTo>
                <a:lnTo>
                  <a:pt x="273753" y="36"/>
                </a:lnTo>
                <a:cubicBezTo>
                  <a:pt x="268570" y="-435"/>
                  <a:pt x="264330" y="3805"/>
                  <a:pt x="263859" y="8988"/>
                </a:cubicBezTo>
                <a:cubicBezTo>
                  <a:pt x="263859" y="13229"/>
                  <a:pt x="266686" y="16998"/>
                  <a:pt x="270926" y="18412"/>
                </a:cubicBezTo>
                <a:cubicBezTo>
                  <a:pt x="271397" y="19354"/>
                  <a:pt x="273282" y="23123"/>
                  <a:pt x="273282" y="33018"/>
                </a:cubicBezTo>
                <a:lnTo>
                  <a:pt x="273282" y="98983"/>
                </a:lnTo>
                <a:lnTo>
                  <a:pt x="245012" y="98983"/>
                </a:lnTo>
                <a:lnTo>
                  <a:pt x="245012" y="33018"/>
                </a:lnTo>
                <a:cubicBezTo>
                  <a:pt x="245012" y="23123"/>
                  <a:pt x="246896" y="19354"/>
                  <a:pt x="247367" y="18412"/>
                </a:cubicBezTo>
                <a:cubicBezTo>
                  <a:pt x="251608" y="17469"/>
                  <a:pt x="254435" y="13700"/>
                  <a:pt x="254435" y="8988"/>
                </a:cubicBezTo>
                <a:cubicBezTo>
                  <a:pt x="254435" y="3805"/>
                  <a:pt x="250194" y="-435"/>
                  <a:pt x="245012" y="36"/>
                </a:cubicBezTo>
                <a:lnTo>
                  <a:pt x="245012" y="36"/>
                </a:lnTo>
                <a:lnTo>
                  <a:pt x="170095" y="36"/>
                </a:lnTo>
                <a:cubicBezTo>
                  <a:pt x="164912" y="-435"/>
                  <a:pt x="160671" y="3805"/>
                  <a:pt x="160200" y="8988"/>
                </a:cubicBezTo>
                <a:cubicBezTo>
                  <a:pt x="160200" y="13229"/>
                  <a:pt x="163027" y="16998"/>
                  <a:pt x="167268" y="18412"/>
                </a:cubicBezTo>
                <a:cubicBezTo>
                  <a:pt x="167739" y="19354"/>
                  <a:pt x="169623" y="23123"/>
                  <a:pt x="169623" y="33018"/>
                </a:cubicBezTo>
                <a:lnTo>
                  <a:pt x="169623" y="98983"/>
                </a:lnTo>
                <a:lnTo>
                  <a:pt x="141353" y="98983"/>
                </a:lnTo>
                <a:lnTo>
                  <a:pt x="141353" y="33018"/>
                </a:lnTo>
                <a:cubicBezTo>
                  <a:pt x="141353" y="23123"/>
                  <a:pt x="143238" y="19354"/>
                  <a:pt x="143709" y="18412"/>
                </a:cubicBezTo>
                <a:cubicBezTo>
                  <a:pt x="147949" y="17469"/>
                  <a:pt x="150776" y="13700"/>
                  <a:pt x="150776" y="8988"/>
                </a:cubicBezTo>
                <a:cubicBezTo>
                  <a:pt x="150776" y="3805"/>
                  <a:pt x="146536" y="-435"/>
                  <a:pt x="141353" y="36"/>
                </a:cubicBezTo>
                <a:lnTo>
                  <a:pt x="141353" y="36"/>
                </a:lnTo>
                <a:lnTo>
                  <a:pt x="66436" y="36"/>
                </a:lnTo>
                <a:cubicBezTo>
                  <a:pt x="61253" y="-435"/>
                  <a:pt x="57012" y="3805"/>
                  <a:pt x="56541" y="8988"/>
                </a:cubicBezTo>
                <a:cubicBezTo>
                  <a:pt x="56541" y="13229"/>
                  <a:pt x="59368" y="16998"/>
                  <a:pt x="63609" y="18412"/>
                </a:cubicBezTo>
                <a:cubicBezTo>
                  <a:pt x="64080" y="19354"/>
                  <a:pt x="65965" y="23123"/>
                  <a:pt x="65965" y="33018"/>
                </a:cubicBezTo>
                <a:lnTo>
                  <a:pt x="65965" y="98983"/>
                </a:lnTo>
                <a:lnTo>
                  <a:pt x="37694" y="98983"/>
                </a:lnTo>
                <a:lnTo>
                  <a:pt x="37694" y="56577"/>
                </a:lnTo>
                <a:lnTo>
                  <a:pt x="18847" y="56577"/>
                </a:lnTo>
                <a:lnTo>
                  <a:pt x="18847" y="320435"/>
                </a:lnTo>
                <a:lnTo>
                  <a:pt x="0" y="320435"/>
                </a:lnTo>
                <a:lnTo>
                  <a:pt x="0" y="348705"/>
                </a:lnTo>
                <a:lnTo>
                  <a:pt x="414635" y="348705"/>
                </a:lnTo>
                <a:lnTo>
                  <a:pt x="414635" y="320435"/>
                </a:lnTo>
                <a:lnTo>
                  <a:pt x="395788" y="320435"/>
                </a:lnTo>
                <a:close/>
                <a:moveTo>
                  <a:pt x="331237" y="18883"/>
                </a:moveTo>
                <a:cubicBezTo>
                  <a:pt x="330294" y="22652"/>
                  <a:pt x="329823" y="27364"/>
                  <a:pt x="329823" y="33018"/>
                </a:cubicBezTo>
                <a:lnTo>
                  <a:pt x="329823" y="75424"/>
                </a:lnTo>
                <a:cubicBezTo>
                  <a:pt x="329823" y="75424"/>
                  <a:pt x="320400" y="70712"/>
                  <a:pt x="310976" y="70712"/>
                </a:cubicBezTo>
                <a:cubicBezTo>
                  <a:pt x="301553" y="70712"/>
                  <a:pt x="292129" y="75424"/>
                  <a:pt x="292129" y="75424"/>
                </a:cubicBezTo>
                <a:lnTo>
                  <a:pt x="292129" y="33018"/>
                </a:lnTo>
                <a:cubicBezTo>
                  <a:pt x="292129" y="27364"/>
                  <a:pt x="291658" y="22652"/>
                  <a:pt x="290716" y="18883"/>
                </a:cubicBezTo>
                <a:lnTo>
                  <a:pt x="331237" y="18883"/>
                </a:lnTo>
                <a:close/>
                <a:moveTo>
                  <a:pt x="227578" y="18883"/>
                </a:moveTo>
                <a:cubicBezTo>
                  <a:pt x="226636" y="22652"/>
                  <a:pt x="226165" y="27364"/>
                  <a:pt x="226165" y="33018"/>
                </a:cubicBezTo>
                <a:lnTo>
                  <a:pt x="226165" y="75424"/>
                </a:lnTo>
                <a:cubicBezTo>
                  <a:pt x="226165" y="75424"/>
                  <a:pt x="216741" y="70712"/>
                  <a:pt x="207317" y="70712"/>
                </a:cubicBezTo>
                <a:cubicBezTo>
                  <a:pt x="197894" y="70712"/>
                  <a:pt x="188470" y="75424"/>
                  <a:pt x="188470" y="75424"/>
                </a:cubicBezTo>
                <a:lnTo>
                  <a:pt x="188470" y="33018"/>
                </a:lnTo>
                <a:cubicBezTo>
                  <a:pt x="188470" y="27364"/>
                  <a:pt x="187999" y="22652"/>
                  <a:pt x="187057" y="18883"/>
                </a:cubicBezTo>
                <a:lnTo>
                  <a:pt x="227578" y="18883"/>
                </a:lnTo>
                <a:close/>
                <a:moveTo>
                  <a:pt x="123919" y="18883"/>
                </a:moveTo>
                <a:cubicBezTo>
                  <a:pt x="122977" y="22652"/>
                  <a:pt x="122506" y="27364"/>
                  <a:pt x="122506" y="33018"/>
                </a:cubicBezTo>
                <a:lnTo>
                  <a:pt x="122506" y="75424"/>
                </a:lnTo>
                <a:cubicBezTo>
                  <a:pt x="122506" y="75424"/>
                  <a:pt x="113082" y="70712"/>
                  <a:pt x="103659" y="70712"/>
                </a:cubicBezTo>
                <a:cubicBezTo>
                  <a:pt x="94235" y="70712"/>
                  <a:pt x="84812" y="75424"/>
                  <a:pt x="84812" y="75424"/>
                </a:cubicBezTo>
                <a:lnTo>
                  <a:pt x="84812" y="33018"/>
                </a:lnTo>
                <a:cubicBezTo>
                  <a:pt x="84812" y="27364"/>
                  <a:pt x="84341" y="22652"/>
                  <a:pt x="83398" y="18883"/>
                </a:cubicBezTo>
                <a:lnTo>
                  <a:pt x="123919" y="18883"/>
                </a:lnTo>
                <a:close/>
                <a:moveTo>
                  <a:pt x="376941" y="320435"/>
                </a:moveTo>
                <a:lnTo>
                  <a:pt x="37694" y="320435"/>
                </a:lnTo>
                <a:lnTo>
                  <a:pt x="37694" y="117830"/>
                </a:lnTo>
                <a:lnTo>
                  <a:pt x="65965" y="117830"/>
                </a:lnTo>
                <a:lnTo>
                  <a:pt x="65965" y="263894"/>
                </a:lnTo>
                <a:cubicBezTo>
                  <a:pt x="65965" y="284626"/>
                  <a:pt x="82927" y="301588"/>
                  <a:pt x="103659" y="301588"/>
                </a:cubicBezTo>
                <a:cubicBezTo>
                  <a:pt x="124390" y="301588"/>
                  <a:pt x="141353" y="284626"/>
                  <a:pt x="141353" y="263894"/>
                </a:cubicBezTo>
                <a:lnTo>
                  <a:pt x="141353" y="117830"/>
                </a:lnTo>
                <a:lnTo>
                  <a:pt x="169623" y="117830"/>
                </a:lnTo>
                <a:lnTo>
                  <a:pt x="169623" y="263894"/>
                </a:lnTo>
                <a:cubicBezTo>
                  <a:pt x="169623" y="284626"/>
                  <a:pt x="186586" y="301588"/>
                  <a:pt x="207317" y="301588"/>
                </a:cubicBezTo>
                <a:cubicBezTo>
                  <a:pt x="228049" y="301588"/>
                  <a:pt x="245012" y="284626"/>
                  <a:pt x="245012" y="263894"/>
                </a:cubicBezTo>
                <a:lnTo>
                  <a:pt x="245012" y="117830"/>
                </a:lnTo>
                <a:lnTo>
                  <a:pt x="273282" y="117830"/>
                </a:lnTo>
                <a:lnTo>
                  <a:pt x="273282" y="263894"/>
                </a:lnTo>
                <a:cubicBezTo>
                  <a:pt x="273282" y="284626"/>
                  <a:pt x="290244" y="301588"/>
                  <a:pt x="310976" y="301588"/>
                </a:cubicBezTo>
                <a:cubicBezTo>
                  <a:pt x="331708" y="301588"/>
                  <a:pt x="348670" y="284626"/>
                  <a:pt x="348670" y="263894"/>
                </a:cubicBezTo>
                <a:lnTo>
                  <a:pt x="348670" y="117830"/>
                </a:lnTo>
                <a:lnTo>
                  <a:pt x="376941" y="117830"/>
                </a:lnTo>
                <a:lnTo>
                  <a:pt x="376941" y="320435"/>
                </a:lnTo>
                <a:close/>
              </a:path>
            </a:pathLst>
          </a:custGeom>
          <a:solidFill>
            <a:srgbClr val="000000"/>
          </a:solidFill>
          <a:ln w="46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7" name="Graphic 11" descr="Microscope">
            <a:extLst>
              <a:ext uri="{FF2B5EF4-FFF2-40B4-BE49-F238E27FC236}">
                <a16:creationId xmlns:a16="http://schemas.microsoft.com/office/drawing/2014/main" id="{1B6DF770-62ED-4927-946F-961F515E9635}"/>
              </a:ext>
            </a:extLst>
          </p:cNvPr>
          <p:cNvGrpSpPr/>
          <p:nvPr/>
        </p:nvGrpSpPr>
        <p:grpSpPr>
          <a:xfrm>
            <a:off x="5880484" y="2066286"/>
            <a:ext cx="339247" cy="339246"/>
            <a:chOff x="7624123" y="1612048"/>
            <a:chExt cx="452329" cy="452328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2253615-5375-4FFC-A4F4-1E640A00EA9A}"/>
                </a:ext>
              </a:extLst>
            </p:cNvPr>
            <p:cNvSpPr/>
            <p:nvPr/>
          </p:nvSpPr>
          <p:spPr>
            <a:xfrm rot="1350026">
              <a:off x="7753208" y="1911801"/>
              <a:ext cx="84813" cy="18847"/>
            </a:xfrm>
            <a:custGeom>
              <a:avLst/>
              <a:gdLst>
                <a:gd name="connsiteX0" fmla="*/ 0 w 84813"/>
                <a:gd name="connsiteY0" fmla="*/ 0 h 18847"/>
                <a:gd name="connsiteX1" fmla="*/ 84814 w 84813"/>
                <a:gd name="connsiteY1" fmla="*/ 0 h 18847"/>
                <a:gd name="connsiteX2" fmla="*/ 84814 w 84813"/>
                <a:gd name="connsiteY2" fmla="*/ 18847 h 18847"/>
                <a:gd name="connsiteX3" fmla="*/ 0 w 84813"/>
                <a:gd name="connsiteY3" fmla="*/ 18847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813" h="18847">
                  <a:moveTo>
                    <a:pt x="0" y="0"/>
                  </a:moveTo>
                  <a:lnTo>
                    <a:pt x="84814" y="0"/>
                  </a:lnTo>
                  <a:lnTo>
                    <a:pt x="84814" y="18847"/>
                  </a:lnTo>
                  <a:lnTo>
                    <a:pt x="0" y="18847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439FFBF-801A-492D-A0C4-56CA4728F71D}"/>
                </a:ext>
              </a:extLst>
            </p:cNvPr>
            <p:cNvSpPr/>
            <p:nvPr/>
          </p:nvSpPr>
          <p:spPr>
            <a:xfrm>
              <a:off x="7864422" y="1800518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308BDBD-D8F3-40CA-8D82-3CFCC0706CDE}"/>
                </a:ext>
              </a:extLst>
            </p:cNvPr>
            <p:cNvSpPr/>
            <p:nvPr/>
          </p:nvSpPr>
          <p:spPr>
            <a:xfrm>
              <a:off x="7864422" y="1800518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6E185AC-5D0F-4C94-9AD1-F602E4B8F228}"/>
                </a:ext>
              </a:extLst>
            </p:cNvPr>
            <p:cNvSpPr/>
            <p:nvPr/>
          </p:nvSpPr>
          <p:spPr>
            <a:xfrm>
              <a:off x="7718358" y="1636549"/>
              <a:ext cx="263858" cy="399556"/>
            </a:xfrm>
            <a:custGeom>
              <a:avLst/>
              <a:gdLst>
                <a:gd name="connsiteX0" fmla="*/ 174335 w 263858"/>
                <a:gd name="connsiteY0" fmla="*/ 361862 h 399556"/>
                <a:gd name="connsiteX1" fmla="*/ 230876 w 263858"/>
                <a:gd name="connsiteY1" fmla="*/ 248780 h 399556"/>
                <a:gd name="connsiteX2" fmla="*/ 170566 w 263858"/>
                <a:gd name="connsiteY2" fmla="*/ 133343 h 399556"/>
                <a:gd name="connsiteX3" fmla="*/ 208731 w 263858"/>
                <a:gd name="connsiteY3" fmla="*/ 41463 h 399556"/>
                <a:gd name="connsiteX4" fmla="*/ 195538 w 263858"/>
                <a:gd name="connsiteY4" fmla="*/ 36280 h 399556"/>
                <a:gd name="connsiteX5" fmla="*/ 205904 w 263858"/>
                <a:gd name="connsiteY5" fmla="*/ 10837 h 399556"/>
                <a:gd name="connsiteX6" fmla="*/ 179989 w 263858"/>
                <a:gd name="connsiteY6" fmla="*/ 0 h 399556"/>
                <a:gd name="connsiteX7" fmla="*/ 169623 w 263858"/>
                <a:gd name="connsiteY7" fmla="*/ 25443 h 399556"/>
                <a:gd name="connsiteX8" fmla="*/ 156430 w 263858"/>
                <a:gd name="connsiteY8" fmla="*/ 20261 h 399556"/>
                <a:gd name="connsiteX9" fmla="*/ 76802 w 263858"/>
                <a:gd name="connsiteY9" fmla="*/ 212029 h 399556"/>
                <a:gd name="connsiteX10" fmla="*/ 76802 w 263858"/>
                <a:gd name="connsiteY10" fmla="*/ 212029 h 399556"/>
                <a:gd name="connsiteX11" fmla="*/ 80571 w 263858"/>
                <a:gd name="connsiteY11" fmla="*/ 239828 h 399556"/>
                <a:gd name="connsiteX12" fmla="*/ 75388 w 263858"/>
                <a:gd name="connsiteY12" fmla="*/ 252079 h 399556"/>
                <a:gd name="connsiteX13" fmla="*/ 101303 w 263858"/>
                <a:gd name="connsiteY13" fmla="*/ 262916 h 399556"/>
                <a:gd name="connsiteX14" fmla="*/ 106486 w 263858"/>
                <a:gd name="connsiteY14" fmla="*/ 250665 h 399556"/>
                <a:gd name="connsiteX15" fmla="*/ 129102 w 263858"/>
                <a:gd name="connsiteY15" fmla="*/ 233703 h 399556"/>
                <a:gd name="connsiteX16" fmla="*/ 129102 w 263858"/>
                <a:gd name="connsiteY16" fmla="*/ 233703 h 399556"/>
                <a:gd name="connsiteX17" fmla="*/ 134285 w 263858"/>
                <a:gd name="connsiteY17" fmla="*/ 220510 h 399556"/>
                <a:gd name="connsiteX18" fmla="*/ 198836 w 263858"/>
                <a:gd name="connsiteY18" fmla="*/ 220510 h 399556"/>
                <a:gd name="connsiteX19" fmla="*/ 202606 w 263858"/>
                <a:gd name="connsiteY19" fmla="*/ 248780 h 399556"/>
                <a:gd name="connsiteX20" fmla="*/ 89523 w 263858"/>
                <a:gd name="connsiteY20" fmla="*/ 361862 h 399556"/>
                <a:gd name="connsiteX21" fmla="*/ 0 w 263858"/>
                <a:gd name="connsiteY21" fmla="*/ 361862 h 399556"/>
                <a:gd name="connsiteX22" fmla="*/ 0 w 263858"/>
                <a:gd name="connsiteY22" fmla="*/ 390133 h 399556"/>
                <a:gd name="connsiteX23" fmla="*/ 0 w 263858"/>
                <a:gd name="connsiteY23" fmla="*/ 399556 h 399556"/>
                <a:gd name="connsiteX24" fmla="*/ 263859 w 263858"/>
                <a:gd name="connsiteY24" fmla="*/ 399556 h 399556"/>
                <a:gd name="connsiteX25" fmla="*/ 263859 w 263858"/>
                <a:gd name="connsiteY25" fmla="*/ 390133 h 399556"/>
                <a:gd name="connsiteX26" fmla="*/ 263859 w 263858"/>
                <a:gd name="connsiteY26" fmla="*/ 361862 h 399556"/>
                <a:gd name="connsiteX27" fmla="*/ 174335 w 263858"/>
                <a:gd name="connsiteY27" fmla="*/ 361862 h 399556"/>
                <a:gd name="connsiteX28" fmla="*/ 164912 w 263858"/>
                <a:gd name="connsiteY28" fmla="*/ 211086 h 399556"/>
                <a:gd name="connsiteX29" fmla="*/ 136641 w 263858"/>
                <a:gd name="connsiteY29" fmla="*/ 182816 h 399556"/>
                <a:gd name="connsiteX30" fmla="*/ 164912 w 263858"/>
                <a:gd name="connsiteY30" fmla="*/ 154545 h 399556"/>
                <a:gd name="connsiteX31" fmla="*/ 193182 w 263858"/>
                <a:gd name="connsiteY31" fmla="*/ 182816 h 399556"/>
                <a:gd name="connsiteX32" fmla="*/ 164912 w 263858"/>
                <a:gd name="connsiteY32" fmla="*/ 211086 h 39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63858" h="399556">
                  <a:moveTo>
                    <a:pt x="174335" y="361862"/>
                  </a:moveTo>
                  <a:cubicBezTo>
                    <a:pt x="208731" y="335948"/>
                    <a:pt x="230876" y="294956"/>
                    <a:pt x="230876" y="248780"/>
                  </a:cubicBezTo>
                  <a:cubicBezTo>
                    <a:pt x="230876" y="201192"/>
                    <a:pt x="206846" y="158786"/>
                    <a:pt x="170566" y="133343"/>
                  </a:cubicBezTo>
                  <a:lnTo>
                    <a:pt x="208731" y="41463"/>
                  </a:lnTo>
                  <a:lnTo>
                    <a:pt x="195538" y="36280"/>
                  </a:lnTo>
                  <a:lnTo>
                    <a:pt x="205904" y="10837"/>
                  </a:lnTo>
                  <a:lnTo>
                    <a:pt x="179989" y="0"/>
                  </a:lnTo>
                  <a:lnTo>
                    <a:pt x="169623" y="25443"/>
                  </a:lnTo>
                  <a:lnTo>
                    <a:pt x="156430" y="20261"/>
                  </a:lnTo>
                  <a:lnTo>
                    <a:pt x="76802" y="212029"/>
                  </a:lnTo>
                  <a:lnTo>
                    <a:pt x="76802" y="212029"/>
                  </a:lnTo>
                  <a:cubicBezTo>
                    <a:pt x="73032" y="221452"/>
                    <a:pt x="74446" y="232289"/>
                    <a:pt x="80571" y="239828"/>
                  </a:cubicBezTo>
                  <a:lnTo>
                    <a:pt x="75388" y="252079"/>
                  </a:lnTo>
                  <a:lnTo>
                    <a:pt x="101303" y="262916"/>
                  </a:lnTo>
                  <a:lnTo>
                    <a:pt x="106486" y="250665"/>
                  </a:lnTo>
                  <a:cubicBezTo>
                    <a:pt x="116380" y="249252"/>
                    <a:pt x="124862" y="243126"/>
                    <a:pt x="129102" y="233703"/>
                  </a:cubicBezTo>
                  <a:lnTo>
                    <a:pt x="129102" y="233703"/>
                  </a:lnTo>
                  <a:lnTo>
                    <a:pt x="134285" y="220510"/>
                  </a:lnTo>
                  <a:lnTo>
                    <a:pt x="198836" y="220510"/>
                  </a:lnTo>
                  <a:cubicBezTo>
                    <a:pt x="201192" y="229462"/>
                    <a:pt x="202606" y="238886"/>
                    <a:pt x="202606" y="248780"/>
                  </a:cubicBezTo>
                  <a:cubicBezTo>
                    <a:pt x="202606" y="310976"/>
                    <a:pt x="151719" y="361862"/>
                    <a:pt x="89523" y="361862"/>
                  </a:cubicBezTo>
                  <a:lnTo>
                    <a:pt x="0" y="361862"/>
                  </a:lnTo>
                  <a:lnTo>
                    <a:pt x="0" y="390133"/>
                  </a:lnTo>
                  <a:lnTo>
                    <a:pt x="0" y="399556"/>
                  </a:lnTo>
                  <a:lnTo>
                    <a:pt x="263859" y="399556"/>
                  </a:lnTo>
                  <a:lnTo>
                    <a:pt x="263859" y="390133"/>
                  </a:lnTo>
                  <a:lnTo>
                    <a:pt x="263859" y="361862"/>
                  </a:lnTo>
                  <a:lnTo>
                    <a:pt x="174335" y="361862"/>
                  </a:lnTo>
                  <a:close/>
                  <a:moveTo>
                    <a:pt x="164912" y="211086"/>
                  </a:moveTo>
                  <a:cubicBezTo>
                    <a:pt x="149363" y="211086"/>
                    <a:pt x="136641" y="198365"/>
                    <a:pt x="136641" y="182816"/>
                  </a:cubicBezTo>
                  <a:cubicBezTo>
                    <a:pt x="136641" y="167267"/>
                    <a:pt x="149363" y="154545"/>
                    <a:pt x="164912" y="154545"/>
                  </a:cubicBezTo>
                  <a:cubicBezTo>
                    <a:pt x="180460" y="154545"/>
                    <a:pt x="193182" y="167267"/>
                    <a:pt x="193182" y="182816"/>
                  </a:cubicBezTo>
                  <a:cubicBezTo>
                    <a:pt x="193182" y="198365"/>
                    <a:pt x="180460" y="211086"/>
                    <a:pt x="164912" y="211086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2" name="Graphic 12" descr="Classroom">
            <a:extLst>
              <a:ext uri="{FF2B5EF4-FFF2-40B4-BE49-F238E27FC236}">
                <a16:creationId xmlns:a16="http://schemas.microsoft.com/office/drawing/2014/main" id="{D55F7239-F832-4E03-9B8F-98289BC9A2CA}"/>
              </a:ext>
            </a:extLst>
          </p:cNvPr>
          <p:cNvGrpSpPr/>
          <p:nvPr/>
        </p:nvGrpSpPr>
        <p:grpSpPr>
          <a:xfrm>
            <a:off x="2829091" y="2066286"/>
            <a:ext cx="339247" cy="339246"/>
            <a:chOff x="4095194" y="1612048"/>
            <a:chExt cx="452329" cy="452328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2C762F2-AD5D-45E5-B384-57D30DA26B6C}"/>
                </a:ext>
              </a:extLst>
            </p:cNvPr>
            <p:cNvSpPr/>
            <p:nvPr/>
          </p:nvSpPr>
          <p:spPr>
            <a:xfrm>
              <a:off x="4267314" y="1911715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5C42B0C-7953-44BB-A329-6C72B974D9F8}"/>
                </a:ext>
              </a:extLst>
            </p:cNvPr>
            <p:cNvSpPr/>
            <p:nvPr/>
          </p:nvSpPr>
          <p:spPr>
            <a:xfrm>
              <a:off x="4245970" y="1960387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EAF6F65C-354C-4FCC-8545-23D83396FE46}"/>
                </a:ext>
              </a:extLst>
            </p:cNvPr>
            <p:cNvSpPr/>
            <p:nvPr/>
          </p:nvSpPr>
          <p:spPr>
            <a:xfrm>
              <a:off x="4360890" y="1911715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2154280-A6E9-4C63-ADDC-E21E351E8C8C}"/>
                </a:ext>
              </a:extLst>
            </p:cNvPr>
            <p:cNvSpPr/>
            <p:nvPr/>
          </p:nvSpPr>
          <p:spPr>
            <a:xfrm>
              <a:off x="4340205" y="1960387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2A8D058-6ED0-4D0B-A798-AFB7584D62B5}"/>
                </a:ext>
              </a:extLst>
            </p:cNvPr>
            <p:cNvSpPr/>
            <p:nvPr/>
          </p:nvSpPr>
          <p:spPr>
            <a:xfrm>
              <a:off x="4455125" y="1911715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57B6B02-5F91-432F-BF43-8AEA72AC39FB}"/>
                </a:ext>
              </a:extLst>
            </p:cNvPr>
            <p:cNvSpPr/>
            <p:nvPr/>
          </p:nvSpPr>
          <p:spPr>
            <a:xfrm>
              <a:off x="4434440" y="1960387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A295171-9C60-491D-82DD-D3D170F892BA}"/>
                </a:ext>
              </a:extLst>
            </p:cNvPr>
            <p:cNvSpPr/>
            <p:nvPr/>
          </p:nvSpPr>
          <p:spPr>
            <a:xfrm>
              <a:off x="4168414" y="1707319"/>
              <a:ext cx="55975" cy="55975"/>
            </a:xfrm>
            <a:custGeom>
              <a:avLst/>
              <a:gdLst>
                <a:gd name="connsiteX0" fmla="*/ 55976 w 55975"/>
                <a:gd name="connsiteY0" fmla="*/ 27988 h 55975"/>
                <a:gd name="connsiteX1" fmla="*/ 27988 w 55975"/>
                <a:gd name="connsiteY1" fmla="*/ 55976 h 55975"/>
                <a:gd name="connsiteX2" fmla="*/ 0 w 55975"/>
                <a:gd name="connsiteY2" fmla="*/ 27988 h 55975"/>
                <a:gd name="connsiteX3" fmla="*/ 27988 w 55975"/>
                <a:gd name="connsiteY3" fmla="*/ 0 h 55975"/>
                <a:gd name="connsiteX4" fmla="*/ 55976 w 55975"/>
                <a:gd name="connsiteY4" fmla="*/ 27988 h 5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975" h="55975">
                  <a:moveTo>
                    <a:pt x="55976" y="27988"/>
                  </a:moveTo>
                  <a:cubicBezTo>
                    <a:pt x="55976" y="43445"/>
                    <a:pt x="43445" y="55976"/>
                    <a:pt x="27988" y="55976"/>
                  </a:cubicBezTo>
                  <a:cubicBezTo>
                    <a:pt x="12531" y="55976"/>
                    <a:pt x="0" y="43445"/>
                    <a:pt x="0" y="27988"/>
                  </a:cubicBezTo>
                  <a:cubicBezTo>
                    <a:pt x="0" y="12531"/>
                    <a:pt x="12531" y="0"/>
                    <a:pt x="27988" y="0"/>
                  </a:cubicBezTo>
                  <a:cubicBezTo>
                    <a:pt x="43445" y="0"/>
                    <a:pt x="55976" y="12531"/>
                    <a:pt x="55976" y="27988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C74B587-A577-442A-8644-02334148E486}"/>
                </a:ext>
              </a:extLst>
            </p:cNvPr>
            <p:cNvSpPr/>
            <p:nvPr/>
          </p:nvSpPr>
          <p:spPr>
            <a:xfrm>
              <a:off x="4119459" y="1722469"/>
              <a:ext cx="244043" cy="299500"/>
            </a:xfrm>
            <a:custGeom>
              <a:avLst/>
              <a:gdLst>
                <a:gd name="connsiteX0" fmla="*/ 241996 w 244043"/>
                <a:gd name="connsiteY0" fmla="*/ 2048 h 299500"/>
                <a:gd name="connsiteX1" fmla="*/ 232007 w 244043"/>
                <a:gd name="connsiteY1" fmla="*/ 2048 h 299500"/>
                <a:gd name="connsiteX2" fmla="*/ 171131 w 244043"/>
                <a:gd name="connsiteY2" fmla="*/ 62924 h 299500"/>
                <a:gd name="connsiteX3" fmla="*/ 157420 w 244043"/>
                <a:gd name="connsiteY3" fmla="*/ 66410 h 299500"/>
                <a:gd name="connsiteX4" fmla="*/ 138856 w 244043"/>
                <a:gd name="connsiteY4" fmla="*/ 96141 h 299500"/>
                <a:gd name="connsiteX5" fmla="*/ 133578 w 244043"/>
                <a:gd name="connsiteY5" fmla="*/ 73666 h 299500"/>
                <a:gd name="connsiteX6" fmla="*/ 129385 w 244043"/>
                <a:gd name="connsiteY6" fmla="*/ 65939 h 299500"/>
                <a:gd name="connsiteX7" fmla="*/ 99984 w 244043"/>
                <a:gd name="connsiteY7" fmla="*/ 50579 h 299500"/>
                <a:gd name="connsiteX8" fmla="*/ 76943 w 244043"/>
                <a:gd name="connsiteY8" fmla="*/ 47799 h 299500"/>
                <a:gd name="connsiteX9" fmla="*/ 53855 w 244043"/>
                <a:gd name="connsiteY9" fmla="*/ 51286 h 299500"/>
                <a:gd name="connsiteX10" fmla="*/ 24501 w 244043"/>
                <a:gd name="connsiteY10" fmla="*/ 66646 h 299500"/>
                <a:gd name="connsiteX11" fmla="*/ 20308 w 244043"/>
                <a:gd name="connsiteY11" fmla="*/ 74373 h 299500"/>
                <a:gd name="connsiteX12" fmla="*/ 0 w 244043"/>
                <a:gd name="connsiteY12" fmla="*/ 161069 h 299500"/>
                <a:gd name="connsiteX13" fmla="*/ 14135 w 244043"/>
                <a:gd name="connsiteY13" fmla="*/ 175205 h 299500"/>
                <a:gd name="connsiteX14" fmla="*/ 27422 w 244043"/>
                <a:gd name="connsiteY14" fmla="*/ 164745 h 299500"/>
                <a:gd name="connsiteX15" fmla="*/ 42123 w 244043"/>
                <a:gd name="connsiteY15" fmla="*/ 103916 h 299500"/>
                <a:gd name="connsiteX16" fmla="*/ 42123 w 244043"/>
                <a:gd name="connsiteY16" fmla="*/ 299501 h 299500"/>
                <a:gd name="connsiteX17" fmla="*/ 69970 w 244043"/>
                <a:gd name="connsiteY17" fmla="*/ 299501 h 299500"/>
                <a:gd name="connsiteX18" fmla="*/ 69970 w 244043"/>
                <a:gd name="connsiteY18" fmla="*/ 173650 h 299500"/>
                <a:gd name="connsiteX19" fmla="*/ 84105 w 244043"/>
                <a:gd name="connsiteY19" fmla="*/ 173650 h 299500"/>
                <a:gd name="connsiteX20" fmla="*/ 84105 w 244043"/>
                <a:gd name="connsiteY20" fmla="*/ 299501 h 299500"/>
                <a:gd name="connsiteX21" fmla="*/ 111904 w 244043"/>
                <a:gd name="connsiteY21" fmla="*/ 299501 h 299500"/>
                <a:gd name="connsiteX22" fmla="*/ 111904 w 244043"/>
                <a:gd name="connsiteY22" fmla="*/ 103021 h 299500"/>
                <a:gd name="connsiteX23" fmla="*/ 117087 w 244043"/>
                <a:gd name="connsiteY23" fmla="*/ 125166 h 299500"/>
                <a:gd name="connsiteX24" fmla="*/ 119867 w 244043"/>
                <a:gd name="connsiteY24" fmla="*/ 128700 h 299500"/>
                <a:gd name="connsiteX25" fmla="*/ 138714 w 244043"/>
                <a:gd name="connsiteY25" fmla="*/ 135343 h 299500"/>
                <a:gd name="connsiteX26" fmla="*/ 150022 w 244043"/>
                <a:gd name="connsiteY26" fmla="*/ 130207 h 299500"/>
                <a:gd name="connsiteX27" fmla="*/ 178764 w 244043"/>
                <a:gd name="connsiteY27" fmla="*/ 83090 h 299500"/>
                <a:gd name="connsiteX28" fmla="*/ 180696 w 244043"/>
                <a:gd name="connsiteY28" fmla="*/ 73337 h 299500"/>
                <a:gd name="connsiteX29" fmla="*/ 241949 w 244043"/>
                <a:gd name="connsiteY29" fmla="*/ 12084 h 299500"/>
                <a:gd name="connsiteX30" fmla="*/ 241996 w 244043"/>
                <a:gd name="connsiteY30" fmla="*/ 2048 h 29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44043" h="299500">
                  <a:moveTo>
                    <a:pt x="241996" y="2048"/>
                  </a:moveTo>
                  <a:cubicBezTo>
                    <a:pt x="239226" y="-683"/>
                    <a:pt x="234777" y="-683"/>
                    <a:pt x="232007" y="2048"/>
                  </a:cubicBezTo>
                  <a:lnTo>
                    <a:pt x="171131" y="62924"/>
                  </a:lnTo>
                  <a:cubicBezTo>
                    <a:pt x="166266" y="61551"/>
                    <a:pt x="161038" y="62880"/>
                    <a:pt x="157420" y="66410"/>
                  </a:cubicBezTo>
                  <a:cubicBezTo>
                    <a:pt x="156430" y="67400"/>
                    <a:pt x="138856" y="96141"/>
                    <a:pt x="138856" y="96141"/>
                  </a:cubicBezTo>
                  <a:lnTo>
                    <a:pt x="133578" y="73666"/>
                  </a:lnTo>
                  <a:cubicBezTo>
                    <a:pt x="132880" y="70769"/>
                    <a:pt x="131434" y="68104"/>
                    <a:pt x="129385" y="65939"/>
                  </a:cubicBezTo>
                  <a:cubicBezTo>
                    <a:pt x="120701" y="58919"/>
                    <a:pt x="110706" y="53698"/>
                    <a:pt x="99984" y="50579"/>
                  </a:cubicBezTo>
                  <a:cubicBezTo>
                    <a:pt x="92403" y="48958"/>
                    <a:pt x="84692" y="48027"/>
                    <a:pt x="76943" y="47799"/>
                  </a:cubicBezTo>
                  <a:cubicBezTo>
                    <a:pt x="69126" y="47920"/>
                    <a:pt x="61360" y="49092"/>
                    <a:pt x="53855" y="51286"/>
                  </a:cubicBezTo>
                  <a:cubicBezTo>
                    <a:pt x="43036" y="54122"/>
                    <a:pt x="33000" y="59374"/>
                    <a:pt x="24501" y="66646"/>
                  </a:cubicBezTo>
                  <a:cubicBezTo>
                    <a:pt x="22434" y="68798"/>
                    <a:pt x="20985" y="71467"/>
                    <a:pt x="20308" y="74373"/>
                  </a:cubicBezTo>
                  <a:cubicBezTo>
                    <a:pt x="20308" y="74373"/>
                    <a:pt x="0" y="159656"/>
                    <a:pt x="0" y="161069"/>
                  </a:cubicBezTo>
                  <a:cubicBezTo>
                    <a:pt x="0" y="168876"/>
                    <a:pt x="6329" y="175205"/>
                    <a:pt x="14135" y="175205"/>
                  </a:cubicBezTo>
                  <a:cubicBezTo>
                    <a:pt x="20392" y="175044"/>
                    <a:pt x="25797" y="170788"/>
                    <a:pt x="27422" y="164745"/>
                  </a:cubicBezTo>
                  <a:lnTo>
                    <a:pt x="42123" y="103916"/>
                  </a:lnTo>
                  <a:lnTo>
                    <a:pt x="42123" y="299501"/>
                  </a:lnTo>
                  <a:lnTo>
                    <a:pt x="69970" y="299501"/>
                  </a:lnTo>
                  <a:lnTo>
                    <a:pt x="69970" y="173650"/>
                  </a:lnTo>
                  <a:lnTo>
                    <a:pt x="84105" y="173650"/>
                  </a:lnTo>
                  <a:lnTo>
                    <a:pt x="84105" y="299501"/>
                  </a:lnTo>
                  <a:lnTo>
                    <a:pt x="111904" y="299501"/>
                  </a:lnTo>
                  <a:lnTo>
                    <a:pt x="111904" y="103021"/>
                  </a:lnTo>
                  <a:lnTo>
                    <a:pt x="117087" y="125166"/>
                  </a:lnTo>
                  <a:cubicBezTo>
                    <a:pt x="117447" y="126697"/>
                    <a:pt x="118464" y="127990"/>
                    <a:pt x="119867" y="128700"/>
                  </a:cubicBezTo>
                  <a:cubicBezTo>
                    <a:pt x="125285" y="132858"/>
                    <a:pt x="131886" y="135185"/>
                    <a:pt x="138714" y="135343"/>
                  </a:cubicBezTo>
                  <a:cubicBezTo>
                    <a:pt x="143160" y="135966"/>
                    <a:pt x="147566" y="133965"/>
                    <a:pt x="150022" y="130207"/>
                  </a:cubicBezTo>
                  <a:lnTo>
                    <a:pt x="178764" y="83090"/>
                  </a:lnTo>
                  <a:cubicBezTo>
                    <a:pt x="180601" y="80193"/>
                    <a:pt x="181291" y="76715"/>
                    <a:pt x="180696" y="73337"/>
                  </a:cubicBezTo>
                  <a:lnTo>
                    <a:pt x="241949" y="12084"/>
                  </a:lnTo>
                  <a:cubicBezTo>
                    <a:pt x="244723" y="9321"/>
                    <a:pt x="244744" y="4836"/>
                    <a:pt x="241996" y="2048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8954EA0-48D3-4DFE-A333-06C46A816192}"/>
                </a:ext>
              </a:extLst>
            </p:cNvPr>
            <p:cNvSpPr/>
            <p:nvPr/>
          </p:nvSpPr>
          <p:spPr>
            <a:xfrm>
              <a:off x="4208276" y="1659165"/>
              <a:ext cx="268570" cy="193181"/>
            </a:xfrm>
            <a:custGeom>
              <a:avLst/>
              <a:gdLst>
                <a:gd name="connsiteX0" fmla="*/ 249723 w 268570"/>
                <a:gd name="connsiteY0" fmla="*/ 0 h 193181"/>
                <a:gd name="connsiteX1" fmla="*/ 18847 w 268570"/>
                <a:gd name="connsiteY1" fmla="*/ 0 h 193181"/>
                <a:gd name="connsiteX2" fmla="*/ 0 w 268570"/>
                <a:gd name="connsiteY2" fmla="*/ 18847 h 193181"/>
                <a:gd name="connsiteX3" fmla="*/ 0 w 268570"/>
                <a:gd name="connsiteY3" fmla="*/ 35809 h 193181"/>
                <a:gd name="connsiteX4" fmla="*/ 18847 w 268570"/>
                <a:gd name="connsiteY4" fmla="*/ 47118 h 193181"/>
                <a:gd name="connsiteX5" fmla="*/ 18847 w 268570"/>
                <a:gd name="connsiteY5" fmla="*/ 18847 h 193181"/>
                <a:gd name="connsiteX6" fmla="*/ 249723 w 268570"/>
                <a:gd name="connsiteY6" fmla="*/ 18847 h 193181"/>
                <a:gd name="connsiteX7" fmla="*/ 249723 w 268570"/>
                <a:gd name="connsiteY7" fmla="*/ 174335 h 193181"/>
                <a:gd name="connsiteX8" fmla="*/ 88911 w 268570"/>
                <a:gd name="connsiteY8" fmla="*/ 174335 h 193181"/>
                <a:gd name="connsiteX9" fmla="*/ 77414 w 268570"/>
                <a:gd name="connsiteY9" fmla="*/ 193182 h 193181"/>
                <a:gd name="connsiteX10" fmla="*/ 249723 w 268570"/>
                <a:gd name="connsiteY10" fmla="*/ 193182 h 193181"/>
                <a:gd name="connsiteX11" fmla="*/ 268570 w 268570"/>
                <a:gd name="connsiteY11" fmla="*/ 174335 h 193181"/>
                <a:gd name="connsiteX12" fmla="*/ 268570 w 268570"/>
                <a:gd name="connsiteY12" fmla="*/ 18847 h 193181"/>
                <a:gd name="connsiteX13" fmla="*/ 249723 w 268570"/>
                <a:gd name="connsiteY13" fmla="*/ 0 h 19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570" h="193181">
                  <a:moveTo>
                    <a:pt x="249723" y="0"/>
                  </a:moveTo>
                  <a:lnTo>
                    <a:pt x="18847" y="0"/>
                  </a:lnTo>
                  <a:cubicBezTo>
                    <a:pt x="8438" y="0"/>
                    <a:pt x="0" y="8438"/>
                    <a:pt x="0" y="18847"/>
                  </a:cubicBezTo>
                  <a:lnTo>
                    <a:pt x="0" y="35809"/>
                  </a:lnTo>
                  <a:cubicBezTo>
                    <a:pt x="7204" y="37770"/>
                    <a:pt x="13726" y="41684"/>
                    <a:pt x="18847" y="47118"/>
                  </a:cubicBezTo>
                  <a:lnTo>
                    <a:pt x="18847" y="18847"/>
                  </a:lnTo>
                  <a:lnTo>
                    <a:pt x="249723" y="18847"/>
                  </a:lnTo>
                  <a:lnTo>
                    <a:pt x="249723" y="174335"/>
                  </a:lnTo>
                  <a:lnTo>
                    <a:pt x="88911" y="174335"/>
                  </a:lnTo>
                  <a:lnTo>
                    <a:pt x="77414" y="193182"/>
                  </a:lnTo>
                  <a:lnTo>
                    <a:pt x="249723" y="193182"/>
                  </a:lnTo>
                  <a:cubicBezTo>
                    <a:pt x="260132" y="193182"/>
                    <a:pt x="268570" y="184743"/>
                    <a:pt x="268570" y="174335"/>
                  </a:cubicBezTo>
                  <a:lnTo>
                    <a:pt x="268570" y="18847"/>
                  </a:lnTo>
                  <a:cubicBezTo>
                    <a:pt x="268570" y="8438"/>
                    <a:pt x="260132" y="0"/>
                    <a:pt x="249723" y="0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2" name="Graphic 17" descr="Clock">
            <a:extLst>
              <a:ext uri="{FF2B5EF4-FFF2-40B4-BE49-F238E27FC236}">
                <a16:creationId xmlns:a16="http://schemas.microsoft.com/office/drawing/2014/main" id="{54C7F61B-001A-4805-98EF-4B7269CA4BFC}"/>
              </a:ext>
            </a:extLst>
          </p:cNvPr>
          <p:cNvGrpSpPr/>
          <p:nvPr/>
        </p:nvGrpSpPr>
        <p:grpSpPr>
          <a:xfrm>
            <a:off x="3068112" y="4232309"/>
            <a:ext cx="339247" cy="339246"/>
            <a:chOff x="4340263" y="4054894"/>
            <a:chExt cx="452329" cy="452328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3B6A644-37CC-454B-9756-C95837D21CF9}"/>
                </a:ext>
              </a:extLst>
            </p:cNvPr>
            <p:cNvSpPr/>
            <p:nvPr/>
          </p:nvSpPr>
          <p:spPr>
            <a:xfrm>
              <a:off x="4387380" y="4102011"/>
              <a:ext cx="358093" cy="358093"/>
            </a:xfrm>
            <a:custGeom>
              <a:avLst/>
              <a:gdLst>
                <a:gd name="connsiteX0" fmla="*/ 179047 w 358093"/>
                <a:gd name="connsiteY0" fmla="*/ 329823 h 358093"/>
                <a:gd name="connsiteX1" fmla="*/ 28271 w 358093"/>
                <a:gd name="connsiteY1" fmla="*/ 179047 h 358093"/>
                <a:gd name="connsiteX2" fmla="*/ 179047 w 358093"/>
                <a:gd name="connsiteY2" fmla="*/ 28271 h 358093"/>
                <a:gd name="connsiteX3" fmla="*/ 329823 w 358093"/>
                <a:gd name="connsiteY3" fmla="*/ 179047 h 358093"/>
                <a:gd name="connsiteX4" fmla="*/ 179047 w 358093"/>
                <a:gd name="connsiteY4" fmla="*/ 329823 h 358093"/>
                <a:gd name="connsiteX5" fmla="*/ 179047 w 358093"/>
                <a:gd name="connsiteY5" fmla="*/ 0 h 358093"/>
                <a:gd name="connsiteX6" fmla="*/ 0 w 358093"/>
                <a:gd name="connsiteY6" fmla="*/ 179047 h 358093"/>
                <a:gd name="connsiteX7" fmla="*/ 179047 w 358093"/>
                <a:gd name="connsiteY7" fmla="*/ 358093 h 358093"/>
                <a:gd name="connsiteX8" fmla="*/ 358094 w 358093"/>
                <a:gd name="connsiteY8" fmla="*/ 179047 h 358093"/>
                <a:gd name="connsiteX9" fmla="*/ 179047 w 358093"/>
                <a:gd name="connsiteY9" fmla="*/ 0 h 35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093" h="358093">
                  <a:moveTo>
                    <a:pt x="179047" y="329823"/>
                  </a:moveTo>
                  <a:cubicBezTo>
                    <a:pt x="96120" y="329823"/>
                    <a:pt x="28271" y="261973"/>
                    <a:pt x="28271" y="179047"/>
                  </a:cubicBezTo>
                  <a:cubicBezTo>
                    <a:pt x="28271" y="96120"/>
                    <a:pt x="96120" y="28271"/>
                    <a:pt x="179047" y="28271"/>
                  </a:cubicBezTo>
                  <a:cubicBezTo>
                    <a:pt x="261974" y="28271"/>
                    <a:pt x="329823" y="96120"/>
                    <a:pt x="329823" y="179047"/>
                  </a:cubicBezTo>
                  <a:cubicBezTo>
                    <a:pt x="329823" y="261973"/>
                    <a:pt x="261974" y="329823"/>
                    <a:pt x="179047" y="329823"/>
                  </a:cubicBezTo>
                  <a:close/>
                  <a:moveTo>
                    <a:pt x="179047" y="0"/>
                  </a:moveTo>
                  <a:cubicBezTo>
                    <a:pt x="80100" y="0"/>
                    <a:pt x="0" y="80100"/>
                    <a:pt x="0" y="179047"/>
                  </a:cubicBezTo>
                  <a:cubicBezTo>
                    <a:pt x="0" y="277993"/>
                    <a:pt x="80100" y="358093"/>
                    <a:pt x="179047" y="358093"/>
                  </a:cubicBezTo>
                  <a:cubicBezTo>
                    <a:pt x="277994" y="358093"/>
                    <a:pt x="358094" y="277993"/>
                    <a:pt x="358094" y="179047"/>
                  </a:cubicBezTo>
                  <a:cubicBezTo>
                    <a:pt x="358094" y="80100"/>
                    <a:pt x="277994" y="0"/>
                    <a:pt x="179047" y="0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325CD4E-4558-4C59-9C86-63E7931E0871}"/>
                </a:ext>
              </a:extLst>
            </p:cNvPr>
            <p:cNvSpPr/>
            <p:nvPr/>
          </p:nvSpPr>
          <p:spPr>
            <a:xfrm>
              <a:off x="4557003" y="4186823"/>
              <a:ext cx="82455" cy="167267"/>
            </a:xfrm>
            <a:custGeom>
              <a:avLst/>
              <a:gdLst>
                <a:gd name="connsiteX0" fmla="*/ 18847 w 82455"/>
                <a:gd name="connsiteY0" fmla="*/ 0 h 167267"/>
                <a:gd name="connsiteX1" fmla="*/ 0 w 82455"/>
                <a:gd name="connsiteY1" fmla="*/ 0 h 167267"/>
                <a:gd name="connsiteX2" fmla="*/ 0 w 82455"/>
                <a:gd name="connsiteY2" fmla="*/ 94235 h 167267"/>
                <a:gd name="connsiteX3" fmla="*/ 2827 w 82455"/>
                <a:gd name="connsiteY3" fmla="*/ 100831 h 167267"/>
                <a:gd name="connsiteX4" fmla="*/ 69263 w 82455"/>
                <a:gd name="connsiteY4" fmla="*/ 167267 h 167267"/>
                <a:gd name="connsiteX5" fmla="*/ 82456 w 82455"/>
                <a:gd name="connsiteY5" fmla="*/ 154074 h 167267"/>
                <a:gd name="connsiteX6" fmla="*/ 18847 w 82455"/>
                <a:gd name="connsiteY6" fmla="*/ 90466 h 167267"/>
                <a:gd name="connsiteX7" fmla="*/ 18847 w 82455"/>
                <a:gd name="connsiteY7" fmla="*/ 0 h 167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455" h="167267">
                  <a:moveTo>
                    <a:pt x="18847" y="0"/>
                  </a:moveTo>
                  <a:lnTo>
                    <a:pt x="0" y="0"/>
                  </a:lnTo>
                  <a:lnTo>
                    <a:pt x="0" y="94235"/>
                  </a:lnTo>
                  <a:cubicBezTo>
                    <a:pt x="0" y="97062"/>
                    <a:pt x="942" y="99418"/>
                    <a:pt x="2827" y="100831"/>
                  </a:cubicBezTo>
                  <a:lnTo>
                    <a:pt x="69263" y="167267"/>
                  </a:lnTo>
                  <a:lnTo>
                    <a:pt x="82456" y="154074"/>
                  </a:lnTo>
                  <a:lnTo>
                    <a:pt x="18847" y="90466"/>
                  </a:lnTo>
                  <a:lnTo>
                    <a:pt x="18847" y="0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D65A909-5193-40B8-B50C-4A5A2D38E0ED}"/>
                </a:ext>
              </a:extLst>
            </p:cNvPr>
            <p:cNvSpPr/>
            <p:nvPr/>
          </p:nvSpPr>
          <p:spPr>
            <a:xfrm>
              <a:off x="4557003" y="4149129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BF137CE-648C-47B9-8591-D1C599332400}"/>
                </a:ext>
              </a:extLst>
            </p:cNvPr>
            <p:cNvSpPr/>
            <p:nvPr/>
          </p:nvSpPr>
          <p:spPr>
            <a:xfrm>
              <a:off x="4557003" y="4394140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ABACB2B-7CD5-4F32-948C-28B50D74AA48}"/>
                </a:ext>
              </a:extLst>
            </p:cNvPr>
            <p:cNvSpPr/>
            <p:nvPr/>
          </p:nvSpPr>
          <p:spPr>
            <a:xfrm>
              <a:off x="4434498" y="4271634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9E40EE3-3A0C-4A08-88D0-E4643C1A6BCF}"/>
                </a:ext>
              </a:extLst>
            </p:cNvPr>
            <p:cNvSpPr/>
            <p:nvPr/>
          </p:nvSpPr>
          <p:spPr>
            <a:xfrm>
              <a:off x="4679509" y="4271634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9" name="Graphic 18" descr="Books">
            <a:extLst>
              <a:ext uri="{FF2B5EF4-FFF2-40B4-BE49-F238E27FC236}">
                <a16:creationId xmlns:a16="http://schemas.microsoft.com/office/drawing/2014/main" id="{CABE7458-044F-4895-843A-6C1D173299DF}"/>
              </a:ext>
            </a:extLst>
          </p:cNvPr>
          <p:cNvSpPr/>
          <p:nvPr/>
        </p:nvSpPr>
        <p:spPr>
          <a:xfrm>
            <a:off x="5746107" y="4261639"/>
            <a:ext cx="301081" cy="280938"/>
          </a:xfrm>
          <a:custGeom>
            <a:avLst/>
            <a:gdLst>
              <a:gd name="connsiteX0" fmla="*/ 401442 w 401441"/>
              <a:gd name="connsiteY0" fmla="*/ 131929 h 374584"/>
              <a:gd name="connsiteX1" fmla="*/ 376941 w 401441"/>
              <a:gd name="connsiteY1" fmla="*/ 122977 h 374584"/>
              <a:gd name="connsiteX2" fmla="*/ 376941 w 401441"/>
              <a:gd name="connsiteY2" fmla="*/ 71619 h 374584"/>
              <a:gd name="connsiteX3" fmla="*/ 401442 w 401441"/>
              <a:gd name="connsiteY3" fmla="*/ 61253 h 374584"/>
              <a:gd name="connsiteX4" fmla="*/ 235588 w 401441"/>
              <a:gd name="connsiteY4" fmla="*/ 0 h 374584"/>
              <a:gd name="connsiteX5" fmla="*/ 33925 w 401441"/>
              <a:gd name="connsiteY5" fmla="*/ 70676 h 374584"/>
              <a:gd name="connsiteX6" fmla="*/ 14135 w 401441"/>
              <a:gd name="connsiteY6" fmla="*/ 127217 h 374584"/>
              <a:gd name="connsiteX7" fmla="*/ 16491 w 401441"/>
              <a:gd name="connsiteY7" fmla="*/ 147949 h 374584"/>
              <a:gd name="connsiteX8" fmla="*/ 0 w 401441"/>
              <a:gd name="connsiteY8" fmla="*/ 202605 h 374584"/>
              <a:gd name="connsiteX9" fmla="*/ 14135 w 401441"/>
              <a:gd name="connsiteY9" fmla="*/ 243597 h 374584"/>
              <a:gd name="connsiteX10" fmla="*/ 13193 w 401441"/>
              <a:gd name="connsiteY10" fmla="*/ 273282 h 374584"/>
              <a:gd name="connsiteX11" fmla="*/ 37694 w 401441"/>
              <a:gd name="connsiteY11" fmla="*/ 320399 h 374584"/>
              <a:gd name="connsiteX12" fmla="*/ 168681 w 401441"/>
              <a:gd name="connsiteY12" fmla="*/ 374584 h 374584"/>
              <a:gd name="connsiteX13" fmla="*/ 400500 w 401441"/>
              <a:gd name="connsiteY13" fmla="*/ 278464 h 374584"/>
              <a:gd name="connsiteX14" fmla="*/ 375998 w 401441"/>
              <a:gd name="connsiteY14" fmla="*/ 269512 h 374584"/>
              <a:gd name="connsiteX15" fmla="*/ 375998 w 401441"/>
              <a:gd name="connsiteY15" fmla="*/ 217683 h 374584"/>
              <a:gd name="connsiteX16" fmla="*/ 400500 w 401441"/>
              <a:gd name="connsiteY16" fmla="*/ 207317 h 374584"/>
              <a:gd name="connsiteX17" fmla="*/ 362806 w 401441"/>
              <a:gd name="connsiteY17" fmla="*/ 193182 h 374584"/>
              <a:gd name="connsiteX18" fmla="*/ 362806 w 401441"/>
              <a:gd name="connsiteY18" fmla="*/ 147949 h 374584"/>
              <a:gd name="connsiteX19" fmla="*/ 401442 w 401441"/>
              <a:gd name="connsiteY19" fmla="*/ 131929 h 374584"/>
              <a:gd name="connsiteX20" fmla="*/ 39579 w 401441"/>
              <a:gd name="connsiteY20" fmla="*/ 103658 h 374584"/>
              <a:gd name="connsiteX21" fmla="*/ 170566 w 401441"/>
              <a:gd name="connsiteY21" fmla="*/ 155017 h 374584"/>
              <a:gd name="connsiteX22" fmla="*/ 358565 w 401441"/>
              <a:gd name="connsiteY22" fmla="*/ 79157 h 374584"/>
              <a:gd name="connsiteX23" fmla="*/ 358565 w 401441"/>
              <a:gd name="connsiteY23" fmla="*/ 119678 h 374584"/>
              <a:gd name="connsiteX24" fmla="*/ 170566 w 401441"/>
              <a:gd name="connsiteY24" fmla="*/ 197894 h 374584"/>
              <a:gd name="connsiteX25" fmla="*/ 39579 w 401441"/>
              <a:gd name="connsiteY25" fmla="*/ 146064 h 374584"/>
              <a:gd name="connsiteX26" fmla="*/ 39579 w 401441"/>
              <a:gd name="connsiteY26" fmla="*/ 103658 h 374584"/>
              <a:gd name="connsiteX27" fmla="*/ 357623 w 401441"/>
              <a:gd name="connsiteY27" fmla="*/ 266214 h 374584"/>
              <a:gd name="connsiteX28" fmla="*/ 169623 w 401441"/>
              <a:gd name="connsiteY28" fmla="*/ 343958 h 374584"/>
              <a:gd name="connsiteX29" fmla="*/ 38165 w 401441"/>
              <a:gd name="connsiteY29" fmla="*/ 292129 h 374584"/>
              <a:gd name="connsiteX30" fmla="*/ 38165 w 401441"/>
              <a:gd name="connsiteY30" fmla="*/ 255377 h 374584"/>
              <a:gd name="connsiteX31" fmla="*/ 155488 w 401441"/>
              <a:gd name="connsiteY31" fmla="*/ 303437 h 374584"/>
              <a:gd name="connsiteX32" fmla="*/ 358094 w 401441"/>
              <a:gd name="connsiteY32" fmla="*/ 223337 h 374584"/>
              <a:gd name="connsiteX33" fmla="*/ 357623 w 401441"/>
              <a:gd name="connsiteY33" fmla="*/ 266214 h 374584"/>
              <a:gd name="connsiteX34" fmla="*/ 344430 w 401441"/>
              <a:gd name="connsiteY34" fmla="*/ 195538 h 374584"/>
              <a:gd name="connsiteX35" fmla="*/ 156430 w 401441"/>
              <a:gd name="connsiteY35" fmla="*/ 273282 h 374584"/>
              <a:gd name="connsiteX36" fmla="*/ 25444 w 401441"/>
              <a:gd name="connsiteY36" fmla="*/ 221452 h 374584"/>
              <a:gd name="connsiteX37" fmla="*/ 25444 w 401441"/>
              <a:gd name="connsiteY37" fmla="*/ 179047 h 374584"/>
              <a:gd name="connsiteX38" fmla="*/ 160200 w 401441"/>
              <a:gd name="connsiteY38" fmla="*/ 232760 h 374584"/>
              <a:gd name="connsiteX39" fmla="*/ 344901 w 401441"/>
              <a:gd name="connsiteY39" fmla="*/ 155488 h 374584"/>
              <a:gd name="connsiteX40" fmla="*/ 344901 w 401441"/>
              <a:gd name="connsiteY40" fmla="*/ 195538 h 37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01441" h="374584">
                <a:moveTo>
                  <a:pt x="401442" y="131929"/>
                </a:moveTo>
                <a:lnTo>
                  <a:pt x="376941" y="122977"/>
                </a:lnTo>
                <a:lnTo>
                  <a:pt x="376941" y="71619"/>
                </a:lnTo>
                <a:lnTo>
                  <a:pt x="401442" y="61253"/>
                </a:lnTo>
                <a:lnTo>
                  <a:pt x="235588" y="0"/>
                </a:lnTo>
                <a:lnTo>
                  <a:pt x="33925" y="70676"/>
                </a:lnTo>
                <a:cubicBezTo>
                  <a:pt x="14606" y="80100"/>
                  <a:pt x="14135" y="106014"/>
                  <a:pt x="14135" y="127217"/>
                </a:cubicBezTo>
                <a:cubicBezTo>
                  <a:pt x="14135" y="134285"/>
                  <a:pt x="15078" y="141353"/>
                  <a:pt x="16491" y="147949"/>
                </a:cubicBezTo>
                <a:cubicBezTo>
                  <a:pt x="471" y="158315"/>
                  <a:pt x="0" y="182345"/>
                  <a:pt x="0" y="202605"/>
                </a:cubicBezTo>
                <a:cubicBezTo>
                  <a:pt x="0" y="219096"/>
                  <a:pt x="3769" y="234174"/>
                  <a:pt x="14135" y="243597"/>
                </a:cubicBezTo>
                <a:cubicBezTo>
                  <a:pt x="11779" y="251607"/>
                  <a:pt x="13193" y="261502"/>
                  <a:pt x="13193" y="273282"/>
                </a:cubicBezTo>
                <a:cubicBezTo>
                  <a:pt x="13193" y="294484"/>
                  <a:pt x="18847" y="313803"/>
                  <a:pt x="37694" y="320399"/>
                </a:cubicBezTo>
                <a:lnTo>
                  <a:pt x="168681" y="374584"/>
                </a:lnTo>
                <a:lnTo>
                  <a:pt x="400500" y="278464"/>
                </a:lnTo>
                <a:lnTo>
                  <a:pt x="375998" y="269512"/>
                </a:lnTo>
                <a:lnTo>
                  <a:pt x="375998" y="217683"/>
                </a:lnTo>
                <a:lnTo>
                  <a:pt x="400500" y="207317"/>
                </a:lnTo>
                <a:lnTo>
                  <a:pt x="362806" y="193182"/>
                </a:lnTo>
                <a:lnTo>
                  <a:pt x="362806" y="147949"/>
                </a:lnTo>
                <a:lnTo>
                  <a:pt x="401442" y="131929"/>
                </a:lnTo>
                <a:close/>
                <a:moveTo>
                  <a:pt x="39579" y="103658"/>
                </a:moveTo>
                <a:lnTo>
                  <a:pt x="170566" y="155017"/>
                </a:lnTo>
                <a:lnTo>
                  <a:pt x="358565" y="79157"/>
                </a:lnTo>
                <a:lnTo>
                  <a:pt x="358565" y="119678"/>
                </a:lnTo>
                <a:lnTo>
                  <a:pt x="170566" y="197894"/>
                </a:lnTo>
                <a:lnTo>
                  <a:pt x="39579" y="146064"/>
                </a:lnTo>
                <a:lnTo>
                  <a:pt x="39579" y="103658"/>
                </a:lnTo>
                <a:close/>
                <a:moveTo>
                  <a:pt x="357623" y="266214"/>
                </a:moveTo>
                <a:lnTo>
                  <a:pt x="169623" y="343958"/>
                </a:lnTo>
                <a:lnTo>
                  <a:pt x="38165" y="292129"/>
                </a:lnTo>
                <a:lnTo>
                  <a:pt x="38165" y="255377"/>
                </a:lnTo>
                <a:lnTo>
                  <a:pt x="155488" y="303437"/>
                </a:lnTo>
                <a:lnTo>
                  <a:pt x="358094" y="223337"/>
                </a:lnTo>
                <a:lnTo>
                  <a:pt x="357623" y="266214"/>
                </a:lnTo>
                <a:close/>
                <a:moveTo>
                  <a:pt x="344430" y="195538"/>
                </a:moveTo>
                <a:lnTo>
                  <a:pt x="156430" y="273282"/>
                </a:lnTo>
                <a:lnTo>
                  <a:pt x="25444" y="221452"/>
                </a:lnTo>
                <a:lnTo>
                  <a:pt x="25444" y="179047"/>
                </a:lnTo>
                <a:lnTo>
                  <a:pt x="160200" y="232760"/>
                </a:lnTo>
                <a:lnTo>
                  <a:pt x="344901" y="155488"/>
                </a:lnTo>
                <a:lnTo>
                  <a:pt x="344901" y="195538"/>
                </a:lnTo>
                <a:close/>
              </a:path>
            </a:pathLst>
          </a:custGeom>
          <a:solidFill>
            <a:srgbClr val="000000"/>
          </a:solidFill>
          <a:ln w="46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0" name="Graphic 19" descr="Flask">
            <a:extLst>
              <a:ext uri="{FF2B5EF4-FFF2-40B4-BE49-F238E27FC236}">
                <a16:creationId xmlns:a16="http://schemas.microsoft.com/office/drawing/2014/main" id="{73631DE9-0AB1-4CEA-AB33-9DA422FE7694}"/>
              </a:ext>
            </a:extLst>
          </p:cNvPr>
          <p:cNvGrpSpPr/>
          <p:nvPr/>
        </p:nvGrpSpPr>
        <p:grpSpPr>
          <a:xfrm>
            <a:off x="4398753" y="1250952"/>
            <a:ext cx="339247" cy="339246"/>
            <a:chOff x="5865004" y="1327534"/>
            <a:chExt cx="452329" cy="452328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2EA7E26-5C80-4119-AAAB-D22931A991C7}"/>
                </a:ext>
              </a:extLst>
            </p:cNvPr>
            <p:cNvSpPr/>
            <p:nvPr/>
          </p:nvSpPr>
          <p:spPr>
            <a:xfrm>
              <a:off x="6086456" y="1346381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98658C3-8D82-46A6-9B6D-8DD9D4F3BB71}"/>
                </a:ext>
              </a:extLst>
            </p:cNvPr>
            <p:cNvSpPr/>
            <p:nvPr/>
          </p:nvSpPr>
          <p:spPr>
            <a:xfrm>
              <a:off x="6110015" y="1388786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7639F55-E865-4249-921B-8488CC2C4E19}"/>
                </a:ext>
              </a:extLst>
            </p:cNvPr>
            <p:cNvSpPr/>
            <p:nvPr/>
          </p:nvSpPr>
          <p:spPr>
            <a:xfrm>
              <a:off x="6058186" y="1379363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6227E38-40F3-490B-AABB-2B6B815D48AF}"/>
                </a:ext>
              </a:extLst>
            </p:cNvPr>
            <p:cNvSpPr/>
            <p:nvPr/>
          </p:nvSpPr>
          <p:spPr>
            <a:xfrm>
              <a:off x="6062897" y="1426480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3CE8247-4337-42B7-93E4-A89378E69DCB}"/>
                </a:ext>
              </a:extLst>
            </p:cNvPr>
            <p:cNvSpPr/>
            <p:nvPr/>
          </p:nvSpPr>
          <p:spPr>
            <a:xfrm>
              <a:off x="5996996" y="1473598"/>
              <a:ext cx="188344" cy="287416"/>
            </a:xfrm>
            <a:custGeom>
              <a:avLst/>
              <a:gdLst>
                <a:gd name="connsiteX0" fmla="*/ 186051 w 188344"/>
                <a:gd name="connsiteY0" fmla="*/ 247838 h 287416"/>
                <a:gd name="connsiteX1" fmla="*/ 131866 w 188344"/>
                <a:gd name="connsiteY1" fmla="*/ 125333 h 287416"/>
                <a:gd name="connsiteX2" fmla="*/ 131866 w 188344"/>
                <a:gd name="connsiteY2" fmla="*/ 42406 h 287416"/>
                <a:gd name="connsiteX3" fmla="*/ 146001 w 188344"/>
                <a:gd name="connsiteY3" fmla="*/ 17905 h 287416"/>
                <a:gd name="connsiteX4" fmla="*/ 150242 w 188344"/>
                <a:gd name="connsiteY4" fmla="*/ 5183 h 287416"/>
                <a:gd name="connsiteX5" fmla="*/ 141290 w 188344"/>
                <a:gd name="connsiteY5" fmla="*/ 0 h 287416"/>
                <a:gd name="connsiteX6" fmla="*/ 141290 w 188344"/>
                <a:gd name="connsiteY6" fmla="*/ 0 h 287416"/>
                <a:gd name="connsiteX7" fmla="*/ 47054 w 188344"/>
                <a:gd name="connsiteY7" fmla="*/ 0 h 287416"/>
                <a:gd name="connsiteX8" fmla="*/ 47054 w 188344"/>
                <a:gd name="connsiteY8" fmla="*/ 0 h 287416"/>
                <a:gd name="connsiteX9" fmla="*/ 38102 w 188344"/>
                <a:gd name="connsiteY9" fmla="*/ 5183 h 287416"/>
                <a:gd name="connsiteX10" fmla="*/ 42343 w 188344"/>
                <a:gd name="connsiteY10" fmla="*/ 17905 h 287416"/>
                <a:gd name="connsiteX11" fmla="*/ 56478 w 188344"/>
                <a:gd name="connsiteY11" fmla="*/ 42406 h 287416"/>
                <a:gd name="connsiteX12" fmla="*/ 56478 w 188344"/>
                <a:gd name="connsiteY12" fmla="*/ 125333 h 287416"/>
                <a:gd name="connsiteX13" fmla="*/ 2293 w 188344"/>
                <a:gd name="connsiteY13" fmla="*/ 247838 h 287416"/>
                <a:gd name="connsiteX14" fmla="*/ 4649 w 188344"/>
                <a:gd name="connsiteY14" fmla="*/ 274695 h 287416"/>
                <a:gd name="connsiteX15" fmla="*/ 28207 w 188344"/>
                <a:gd name="connsiteY15" fmla="*/ 287417 h 287416"/>
                <a:gd name="connsiteX16" fmla="*/ 160137 w 188344"/>
                <a:gd name="connsiteY16" fmla="*/ 287417 h 287416"/>
                <a:gd name="connsiteX17" fmla="*/ 183696 w 188344"/>
                <a:gd name="connsiteY17" fmla="*/ 274695 h 287416"/>
                <a:gd name="connsiteX18" fmla="*/ 186051 w 188344"/>
                <a:gd name="connsiteY18" fmla="*/ 247838 h 287416"/>
                <a:gd name="connsiteX19" fmla="*/ 113019 w 188344"/>
                <a:gd name="connsiteY19" fmla="*/ 42406 h 287416"/>
                <a:gd name="connsiteX20" fmla="*/ 113019 w 188344"/>
                <a:gd name="connsiteY20" fmla="*/ 61253 h 287416"/>
                <a:gd name="connsiteX21" fmla="*/ 75325 w 188344"/>
                <a:gd name="connsiteY21" fmla="*/ 61253 h 287416"/>
                <a:gd name="connsiteX22" fmla="*/ 75325 w 188344"/>
                <a:gd name="connsiteY22" fmla="*/ 42406 h 287416"/>
                <a:gd name="connsiteX23" fmla="*/ 69200 w 188344"/>
                <a:gd name="connsiteY23" fmla="*/ 18847 h 287416"/>
                <a:gd name="connsiteX24" fmla="*/ 119616 w 188344"/>
                <a:gd name="connsiteY24" fmla="*/ 18847 h 287416"/>
                <a:gd name="connsiteX25" fmla="*/ 113019 w 188344"/>
                <a:gd name="connsiteY25" fmla="*/ 42406 h 287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88344" h="287416">
                  <a:moveTo>
                    <a:pt x="186051" y="247838"/>
                  </a:moveTo>
                  <a:lnTo>
                    <a:pt x="131866" y="125333"/>
                  </a:lnTo>
                  <a:lnTo>
                    <a:pt x="131866" y="42406"/>
                  </a:lnTo>
                  <a:cubicBezTo>
                    <a:pt x="131866" y="25443"/>
                    <a:pt x="145530" y="18376"/>
                    <a:pt x="146001" y="17905"/>
                  </a:cubicBezTo>
                  <a:cubicBezTo>
                    <a:pt x="150713" y="15549"/>
                    <a:pt x="152598" y="9895"/>
                    <a:pt x="150242" y="5183"/>
                  </a:cubicBezTo>
                  <a:cubicBezTo>
                    <a:pt x="148357" y="1885"/>
                    <a:pt x="145059" y="0"/>
                    <a:pt x="141290" y="0"/>
                  </a:cubicBezTo>
                  <a:lnTo>
                    <a:pt x="141290" y="0"/>
                  </a:lnTo>
                  <a:lnTo>
                    <a:pt x="47054" y="0"/>
                  </a:lnTo>
                  <a:lnTo>
                    <a:pt x="47054" y="0"/>
                  </a:lnTo>
                  <a:cubicBezTo>
                    <a:pt x="43285" y="0"/>
                    <a:pt x="39987" y="1885"/>
                    <a:pt x="38102" y="5183"/>
                  </a:cubicBezTo>
                  <a:cubicBezTo>
                    <a:pt x="35746" y="9895"/>
                    <a:pt x="37631" y="15549"/>
                    <a:pt x="42343" y="17905"/>
                  </a:cubicBezTo>
                  <a:cubicBezTo>
                    <a:pt x="42343" y="17905"/>
                    <a:pt x="56478" y="25443"/>
                    <a:pt x="56478" y="42406"/>
                  </a:cubicBezTo>
                  <a:lnTo>
                    <a:pt x="56478" y="125333"/>
                  </a:lnTo>
                  <a:lnTo>
                    <a:pt x="2293" y="247838"/>
                  </a:lnTo>
                  <a:cubicBezTo>
                    <a:pt x="-1477" y="256790"/>
                    <a:pt x="-534" y="266685"/>
                    <a:pt x="4649" y="274695"/>
                  </a:cubicBezTo>
                  <a:cubicBezTo>
                    <a:pt x="9832" y="282705"/>
                    <a:pt x="18784" y="287417"/>
                    <a:pt x="28207" y="287417"/>
                  </a:cubicBezTo>
                  <a:lnTo>
                    <a:pt x="160137" y="287417"/>
                  </a:lnTo>
                  <a:cubicBezTo>
                    <a:pt x="169560" y="287417"/>
                    <a:pt x="178513" y="282705"/>
                    <a:pt x="183696" y="274695"/>
                  </a:cubicBezTo>
                  <a:cubicBezTo>
                    <a:pt x="188878" y="266685"/>
                    <a:pt x="189821" y="256790"/>
                    <a:pt x="186051" y="247838"/>
                  </a:cubicBezTo>
                  <a:close/>
                  <a:moveTo>
                    <a:pt x="113019" y="42406"/>
                  </a:moveTo>
                  <a:lnTo>
                    <a:pt x="113019" y="61253"/>
                  </a:lnTo>
                  <a:lnTo>
                    <a:pt x="75325" y="61253"/>
                  </a:lnTo>
                  <a:lnTo>
                    <a:pt x="75325" y="42406"/>
                  </a:lnTo>
                  <a:cubicBezTo>
                    <a:pt x="75325" y="32511"/>
                    <a:pt x="72498" y="24972"/>
                    <a:pt x="69200" y="18847"/>
                  </a:cubicBezTo>
                  <a:lnTo>
                    <a:pt x="119616" y="18847"/>
                  </a:lnTo>
                  <a:cubicBezTo>
                    <a:pt x="115846" y="24972"/>
                    <a:pt x="113019" y="32511"/>
                    <a:pt x="113019" y="42406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6" name="Graphic 38" descr="Test tubes">
            <a:extLst>
              <a:ext uri="{FF2B5EF4-FFF2-40B4-BE49-F238E27FC236}">
                <a16:creationId xmlns:a16="http://schemas.microsoft.com/office/drawing/2014/main" id="{460A5D54-5CDD-4799-B7BC-30E3F08ABB84}"/>
              </a:ext>
            </a:extLst>
          </p:cNvPr>
          <p:cNvSpPr/>
          <p:nvPr/>
        </p:nvSpPr>
        <p:spPr>
          <a:xfrm>
            <a:off x="333492" y="4385349"/>
            <a:ext cx="310976" cy="261529"/>
          </a:xfrm>
          <a:custGeom>
            <a:avLst/>
            <a:gdLst>
              <a:gd name="connsiteX0" fmla="*/ 395788 w 414634"/>
              <a:gd name="connsiteY0" fmla="*/ 320435 h 348705"/>
              <a:gd name="connsiteX1" fmla="*/ 395788 w 414634"/>
              <a:gd name="connsiteY1" fmla="*/ 56577 h 348705"/>
              <a:gd name="connsiteX2" fmla="*/ 376941 w 414634"/>
              <a:gd name="connsiteY2" fmla="*/ 56577 h 348705"/>
              <a:gd name="connsiteX3" fmla="*/ 376941 w 414634"/>
              <a:gd name="connsiteY3" fmla="*/ 98983 h 348705"/>
              <a:gd name="connsiteX4" fmla="*/ 348670 w 414634"/>
              <a:gd name="connsiteY4" fmla="*/ 98983 h 348705"/>
              <a:gd name="connsiteX5" fmla="*/ 348670 w 414634"/>
              <a:gd name="connsiteY5" fmla="*/ 33018 h 348705"/>
              <a:gd name="connsiteX6" fmla="*/ 351026 w 414634"/>
              <a:gd name="connsiteY6" fmla="*/ 18412 h 348705"/>
              <a:gd name="connsiteX7" fmla="*/ 358094 w 414634"/>
              <a:gd name="connsiteY7" fmla="*/ 8988 h 348705"/>
              <a:gd name="connsiteX8" fmla="*/ 348670 w 414634"/>
              <a:gd name="connsiteY8" fmla="*/ 36 h 348705"/>
              <a:gd name="connsiteX9" fmla="*/ 348670 w 414634"/>
              <a:gd name="connsiteY9" fmla="*/ 36 h 348705"/>
              <a:gd name="connsiteX10" fmla="*/ 273753 w 414634"/>
              <a:gd name="connsiteY10" fmla="*/ 36 h 348705"/>
              <a:gd name="connsiteX11" fmla="*/ 263859 w 414634"/>
              <a:gd name="connsiteY11" fmla="*/ 8988 h 348705"/>
              <a:gd name="connsiteX12" fmla="*/ 270926 w 414634"/>
              <a:gd name="connsiteY12" fmla="*/ 18412 h 348705"/>
              <a:gd name="connsiteX13" fmla="*/ 273282 w 414634"/>
              <a:gd name="connsiteY13" fmla="*/ 33018 h 348705"/>
              <a:gd name="connsiteX14" fmla="*/ 273282 w 414634"/>
              <a:gd name="connsiteY14" fmla="*/ 98983 h 348705"/>
              <a:gd name="connsiteX15" fmla="*/ 245012 w 414634"/>
              <a:gd name="connsiteY15" fmla="*/ 98983 h 348705"/>
              <a:gd name="connsiteX16" fmla="*/ 245012 w 414634"/>
              <a:gd name="connsiteY16" fmla="*/ 33018 h 348705"/>
              <a:gd name="connsiteX17" fmla="*/ 247367 w 414634"/>
              <a:gd name="connsiteY17" fmla="*/ 18412 h 348705"/>
              <a:gd name="connsiteX18" fmla="*/ 254435 w 414634"/>
              <a:gd name="connsiteY18" fmla="*/ 8988 h 348705"/>
              <a:gd name="connsiteX19" fmla="*/ 245012 w 414634"/>
              <a:gd name="connsiteY19" fmla="*/ 36 h 348705"/>
              <a:gd name="connsiteX20" fmla="*/ 245012 w 414634"/>
              <a:gd name="connsiteY20" fmla="*/ 36 h 348705"/>
              <a:gd name="connsiteX21" fmla="*/ 170095 w 414634"/>
              <a:gd name="connsiteY21" fmla="*/ 36 h 348705"/>
              <a:gd name="connsiteX22" fmla="*/ 160200 w 414634"/>
              <a:gd name="connsiteY22" fmla="*/ 8988 h 348705"/>
              <a:gd name="connsiteX23" fmla="*/ 167268 w 414634"/>
              <a:gd name="connsiteY23" fmla="*/ 18412 h 348705"/>
              <a:gd name="connsiteX24" fmla="*/ 169623 w 414634"/>
              <a:gd name="connsiteY24" fmla="*/ 33018 h 348705"/>
              <a:gd name="connsiteX25" fmla="*/ 169623 w 414634"/>
              <a:gd name="connsiteY25" fmla="*/ 98983 h 348705"/>
              <a:gd name="connsiteX26" fmla="*/ 141353 w 414634"/>
              <a:gd name="connsiteY26" fmla="*/ 98983 h 348705"/>
              <a:gd name="connsiteX27" fmla="*/ 141353 w 414634"/>
              <a:gd name="connsiteY27" fmla="*/ 33018 h 348705"/>
              <a:gd name="connsiteX28" fmla="*/ 143709 w 414634"/>
              <a:gd name="connsiteY28" fmla="*/ 18412 h 348705"/>
              <a:gd name="connsiteX29" fmla="*/ 150776 w 414634"/>
              <a:gd name="connsiteY29" fmla="*/ 8988 h 348705"/>
              <a:gd name="connsiteX30" fmla="*/ 141353 w 414634"/>
              <a:gd name="connsiteY30" fmla="*/ 36 h 348705"/>
              <a:gd name="connsiteX31" fmla="*/ 141353 w 414634"/>
              <a:gd name="connsiteY31" fmla="*/ 36 h 348705"/>
              <a:gd name="connsiteX32" fmla="*/ 66436 w 414634"/>
              <a:gd name="connsiteY32" fmla="*/ 36 h 348705"/>
              <a:gd name="connsiteX33" fmla="*/ 56541 w 414634"/>
              <a:gd name="connsiteY33" fmla="*/ 8988 h 348705"/>
              <a:gd name="connsiteX34" fmla="*/ 63609 w 414634"/>
              <a:gd name="connsiteY34" fmla="*/ 18412 h 348705"/>
              <a:gd name="connsiteX35" fmla="*/ 65965 w 414634"/>
              <a:gd name="connsiteY35" fmla="*/ 33018 h 348705"/>
              <a:gd name="connsiteX36" fmla="*/ 65965 w 414634"/>
              <a:gd name="connsiteY36" fmla="*/ 98983 h 348705"/>
              <a:gd name="connsiteX37" fmla="*/ 37694 w 414634"/>
              <a:gd name="connsiteY37" fmla="*/ 98983 h 348705"/>
              <a:gd name="connsiteX38" fmla="*/ 37694 w 414634"/>
              <a:gd name="connsiteY38" fmla="*/ 56577 h 348705"/>
              <a:gd name="connsiteX39" fmla="*/ 18847 w 414634"/>
              <a:gd name="connsiteY39" fmla="*/ 56577 h 348705"/>
              <a:gd name="connsiteX40" fmla="*/ 18847 w 414634"/>
              <a:gd name="connsiteY40" fmla="*/ 320435 h 348705"/>
              <a:gd name="connsiteX41" fmla="*/ 0 w 414634"/>
              <a:gd name="connsiteY41" fmla="*/ 320435 h 348705"/>
              <a:gd name="connsiteX42" fmla="*/ 0 w 414634"/>
              <a:gd name="connsiteY42" fmla="*/ 348705 h 348705"/>
              <a:gd name="connsiteX43" fmla="*/ 414635 w 414634"/>
              <a:gd name="connsiteY43" fmla="*/ 348705 h 348705"/>
              <a:gd name="connsiteX44" fmla="*/ 414635 w 414634"/>
              <a:gd name="connsiteY44" fmla="*/ 320435 h 348705"/>
              <a:gd name="connsiteX45" fmla="*/ 395788 w 414634"/>
              <a:gd name="connsiteY45" fmla="*/ 320435 h 348705"/>
              <a:gd name="connsiteX46" fmla="*/ 331237 w 414634"/>
              <a:gd name="connsiteY46" fmla="*/ 18883 h 348705"/>
              <a:gd name="connsiteX47" fmla="*/ 329823 w 414634"/>
              <a:gd name="connsiteY47" fmla="*/ 33018 h 348705"/>
              <a:gd name="connsiteX48" fmla="*/ 329823 w 414634"/>
              <a:gd name="connsiteY48" fmla="*/ 75424 h 348705"/>
              <a:gd name="connsiteX49" fmla="*/ 310976 w 414634"/>
              <a:gd name="connsiteY49" fmla="*/ 70712 h 348705"/>
              <a:gd name="connsiteX50" fmla="*/ 292129 w 414634"/>
              <a:gd name="connsiteY50" fmla="*/ 75424 h 348705"/>
              <a:gd name="connsiteX51" fmla="*/ 292129 w 414634"/>
              <a:gd name="connsiteY51" fmla="*/ 33018 h 348705"/>
              <a:gd name="connsiteX52" fmla="*/ 290716 w 414634"/>
              <a:gd name="connsiteY52" fmla="*/ 18883 h 348705"/>
              <a:gd name="connsiteX53" fmla="*/ 331237 w 414634"/>
              <a:gd name="connsiteY53" fmla="*/ 18883 h 348705"/>
              <a:gd name="connsiteX54" fmla="*/ 227578 w 414634"/>
              <a:gd name="connsiteY54" fmla="*/ 18883 h 348705"/>
              <a:gd name="connsiteX55" fmla="*/ 226165 w 414634"/>
              <a:gd name="connsiteY55" fmla="*/ 33018 h 348705"/>
              <a:gd name="connsiteX56" fmla="*/ 226165 w 414634"/>
              <a:gd name="connsiteY56" fmla="*/ 75424 h 348705"/>
              <a:gd name="connsiteX57" fmla="*/ 207317 w 414634"/>
              <a:gd name="connsiteY57" fmla="*/ 70712 h 348705"/>
              <a:gd name="connsiteX58" fmla="*/ 188470 w 414634"/>
              <a:gd name="connsiteY58" fmla="*/ 75424 h 348705"/>
              <a:gd name="connsiteX59" fmla="*/ 188470 w 414634"/>
              <a:gd name="connsiteY59" fmla="*/ 33018 h 348705"/>
              <a:gd name="connsiteX60" fmla="*/ 187057 w 414634"/>
              <a:gd name="connsiteY60" fmla="*/ 18883 h 348705"/>
              <a:gd name="connsiteX61" fmla="*/ 227578 w 414634"/>
              <a:gd name="connsiteY61" fmla="*/ 18883 h 348705"/>
              <a:gd name="connsiteX62" fmla="*/ 123919 w 414634"/>
              <a:gd name="connsiteY62" fmla="*/ 18883 h 348705"/>
              <a:gd name="connsiteX63" fmla="*/ 122506 w 414634"/>
              <a:gd name="connsiteY63" fmla="*/ 33018 h 348705"/>
              <a:gd name="connsiteX64" fmla="*/ 122506 w 414634"/>
              <a:gd name="connsiteY64" fmla="*/ 75424 h 348705"/>
              <a:gd name="connsiteX65" fmla="*/ 103659 w 414634"/>
              <a:gd name="connsiteY65" fmla="*/ 70712 h 348705"/>
              <a:gd name="connsiteX66" fmla="*/ 84812 w 414634"/>
              <a:gd name="connsiteY66" fmla="*/ 75424 h 348705"/>
              <a:gd name="connsiteX67" fmla="*/ 84812 w 414634"/>
              <a:gd name="connsiteY67" fmla="*/ 33018 h 348705"/>
              <a:gd name="connsiteX68" fmla="*/ 83398 w 414634"/>
              <a:gd name="connsiteY68" fmla="*/ 18883 h 348705"/>
              <a:gd name="connsiteX69" fmla="*/ 123919 w 414634"/>
              <a:gd name="connsiteY69" fmla="*/ 18883 h 348705"/>
              <a:gd name="connsiteX70" fmla="*/ 376941 w 414634"/>
              <a:gd name="connsiteY70" fmla="*/ 320435 h 348705"/>
              <a:gd name="connsiteX71" fmla="*/ 37694 w 414634"/>
              <a:gd name="connsiteY71" fmla="*/ 320435 h 348705"/>
              <a:gd name="connsiteX72" fmla="*/ 37694 w 414634"/>
              <a:gd name="connsiteY72" fmla="*/ 117830 h 348705"/>
              <a:gd name="connsiteX73" fmla="*/ 65965 w 414634"/>
              <a:gd name="connsiteY73" fmla="*/ 117830 h 348705"/>
              <a:gd name="connsiteX74" fmla="*/ 65965 w 414634"/>
              <a:gd name="connsiteY74" fmla="*/ 263894 h 348705"/>
              <a:gd name="connsiteX75" fmla="*/ 103659 w 414634"/>
              <a:gd name="connsiteY75" fmla="*/ 301588 h 348705"/>
              <a:gd name="connsiteX76" fmla="*/ 141353 w 414634"/>
              <a:gd name="connsiteY76" fmla="*/ 263894 h 348705"/>
              <a:gd name="connsiteX77" fmla="*/ 141353 w 414634"/>
              <a:gd name="connsiteY77" fmla="*/ 117830 h 348705"/>
              <a:gd name="connsiteX78" fmla="*/ 169623 w 414634"/>
              <a:gd name="connsiteY78" fmla="*/ 117830 h 348705"/>
              <a:gd name="connsiteX79" fmla="*/ 169623 w 414634"/>
              <a:gd name="connsiteY79" fmla="*/ 263894 h 348705"/>
              <a:gd name="connsiteX80" fmla="*/ 207317 w 414634"/>
              <a:gd name="connsiteY80" fmla="*/ 301588 h 348705"/>
              <a:gd name="connsiteX81" fmla="*/ 245012 w 414634"/>
              <a:gd name="connsiteY81" fmla="*/ 263894 h 348705"/>
              <a:gd name="connsiteX82" fmla="*/ 245012 w 414634"/>
              <a:gd name="connsiteY82" fmla="*/ 117830 h 348705"/>
              <a:gd name="connsiteX83" fmla="*/ 273282 w 414634"/>
              <a:gd name="connsiteY83" fmla="*/ 117830 h 348705"/>
              <a:gd name="connsiteX84" fmla="*/ 273282 w 414634"/>
              <a:gd name="connsiteY84" fmla="*/ 263894 h 348705"/>
              <a:gd name="connsiteX85" fmla="*/ 310976 w 414634"/>
              <a:gd name="connsiteY85" fmla="*/ 301588 h 348705"/>
              <a:gd name="connsiteX86" fmla="*/ 348670 w 414634"/>
              <a:gd name="connsiteY86" fmla="*/ 263894 h 348705"/>
              <a:gd name="connsiteX87" fmla="*/ 348670 w 414634"/>
              <a:gd name="connsiteY87" fmla="*/ 117830 h 348705"/>
              <a:gd name="connsiteX88" fmla="*/ 376941 w 414634"/>
              <a:gd name="connsiteY88" fmla="*/ 117830 h 348705"/>
              <a:gd name="connsiteX89" fmla="*/ 376941 w 414634"/>
              <a:gd name="connsiteY89" fmla="*/ 320435 h 34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414634" h="348705">
                <a:moveTo>
                  <a:pt x="395788" y="320435"/>
                </a:moveTo>
                <a:lnTo>
                  <a:pt x="395788" y="56577"/>
                </a:lnTo>
                <a:lnTo>
                  <a:pt x="376941" y="56577"/>
                </a:lnTo>
                <a:lnTo>
                  <a:pt x="376941" y="98983"/>
                </a:lnTo>
                <a:lnTo>
                  <a:pt x="348670" y="98983"/>
                </a:lnTo>
                <a:lnTo>
                  <a:pt x="348670" y="33018"/>
                </a:lnTo>
                <a:cubicBezTo>
                  <a:pt x="348670" y="23123"/>
                  <a:pt x="350555" y="19354"/>
                  <a:pt x="351026" y="18412"/>
                </a:cubicBezTo>
                <a:cubicBezTo>
                  <a:pt x="355267" y="17469"/>
                  <a:pt x="358094" y="13700"/>
                  <a:pt x="358094" y="8988"/>
                </a:cubicBezTo>
                <a:cubicBezTo>
                  <a:pt x="358094" y="3805"/>
                  <a:pt x="353853" y="-435"/>
                  <a:pt x="348670" y="36"/>
                </a:cubicBezTo>
                <a:lnTo>
                  <a:pt x="348670" y="36"/>
                </a:lnTo>
                <a:lnTo>
                  <a:pt x="273753" y="36"/>
                </a:lnTo>
                <a:cubicBezTo>
                  <a:pt x="268570" y="-435"/>
                  <a:pt x="264330" y="3805"/>
                  <a:pt x="263859" y="8988"/>
                </a:cubicBezTo>
                <a:cubicBezTo>
                  <a:pt x="263859" y="13229"/>
                  <a:pt x="266686" y="16998"/>
                  <a:pt x="270926" y="18412"/>
                </a:cubicBezTo>
                <a:cubicBezTo>
                  <a:pt x="271397" y="19354"/>
                  <a:pt x="273282" y="23123"/>
                  <a:pt x="273282" y="33018"/>
                </a:cubicBezTo>
                <a:lnTo>
                  <a:pt x="273282" y="98983"/>
                </a:lnTo>
                <a:lnTo>
                  <a:pt x="245012" y="98983"/>
                </a:lnTo>
                <a:lnTo>
                  <a:pt x="245012" y="33018"/>
                </a:lnTo>
                <a:cubicBezTo>
                  <a:pt x="245012" y="23123"/>
                  <a:pt x="246896" y="19354"/>
                  <a:pt x="247367" y="18412"/>
                </a:cubicBezTo>
                <a:cubicBezTo>
                  <a:pt x="251608" y="17469"/>
                  <a:pt x="254435" y="13700"/>
                  <a:pt x="254435" y="8988"/>
                </a:cubicBezTo>
                <a:cubicBezTo>
                  <a:pt x="254435" y="3805"/>
                  <a:pt x="250194" y="-435"/>
                  <a:pt x="245012" y="36"/>
                </a:cubicBezTo>
                <a:lnTo>
                  <a:pt x="245012" y="36"/>
                </a:lnTo>
                <a:lnTo>
                  <a:pt x="170095" y="36"/>
                </a:lnTo>
                <a:cubicBezTo>
                  <a:pt x="164912" y="-435"/>
                  <a:pt x="160671" y="3805"/>
                  <a:pt x="160200" y="8988"/>
                </a:cubicBezTo>
                <a:cubicBezTo>
                  <a:pt x="160200" y="13229"/>
                  <a:pt x="163027" y="16998"/>
                  <a:pt x="167268" y="18412"/>
                </a:cubicBezTo>
                <a:cubicBezTo>
                  <a:pt x="167739" y="19354"/>
                  <a:pt x="169623" y="23123"/>
                  <a:pt x="169623" y="33018"/>
                </a:cubicBezTo>
                <a:lnTo>
                  <a:pt x="169623" y="98983"/>
                </a:lnTo>
                <a:lnTo>
                  <a:pt x="141353" y="98983"/>
                </a:lnTo>
                <a:lnTo>
                  <a:pt x="141353" y="33018"/>
                </a:lnTo>
                <a:cubicBezTo>
                  <a:pt x="141353" y="23123"/>
                  <a:pt x="143238" y="19354"/>
                  <a:pt x="143709" y="18412"/>
                </a:cubicBezTo>
                <a:cubicBezTo>
                  <a:pt x="147949" y="17469"/>
                  <a:pt x="150776" y="13700"/>
                  <a:pt x="150776" y="8988"/>
                </a:cubicBezTo>
                <a:cubicBezTo>
                  <a:pt x="150776" y="3805"/>
                  <a:pt x="146536" y="-435"/>
                  <a:pt x="141353" y="36"/>
                </a:cubicBezTo>
                <a:lnTo>
                  <a:pt x="141353" y="36"/>
                </a:lnTo>
                <a:lnTo>
                  <a:pt x="66436" y="36"/>
                </a:lnTo>
                <a:cubicBezTo>
                  <a:pt x="61253" y="-435"/>
                  <a:pt x="57012" y="3805"/>
                  <a:pt x="56541" y="8988"/>
                </a:cubicBezTo>
                <a:cubicBezTo>
                  <a:pt x="56541" y="13229"/>
                  <a:pt x="59368" y="16998"/>
                  <a:pt x="63609" y="18412"/>
                </a:cubicBezTo>
                <a:cubicBezTo>
                  <a:pt x="64080" y="19354"/>
                  <a:pt x="65965" y="23123"/>
                  <a:pt x="65965" y="33018"/>
                </a:cubicBezTo>
                <a:lnTo>
                  <a:pt x="65965" y="98983"/>
                </a:lnTo>
                <a:lnTo>
                  <a:pt x="37694" y="98983"/>
                </a:lnTo>
                <a:lnTo>
                  <a:pt x="37694" y="56577"/>
                </a:lnTo>
                <a:lnTo>
                  <a:pt x="18847" y="56577"/>
                </a:lnTo>
                <a:lnTo>
                  <a:pt x="18847" y="320435"/>
                </a:lnTo>
                <a:lnTo>
                  <a:pt x="0" y="320435"/>
                </a:lnTo>
                <a:lnTo>
                  <a:pt x="0" y="348705"/>
                </a:lnTo>
                <a:lnTo>
                  <a:pt x="414635" y="348705"/>
                </a:lnTo>
                <a:lnTo>
                  <a:pt x="414635" y="320435"/>
                </a:lnTo>
                <a:lnTo>
                  <a:pt x="395788" y="320435"/>
                </a:lnTo>
                <a:close/>
                <a:moveTo>
                  <a:pt x="331237" y="18883"/>
                </a:moveTo>
                <a:cubicBezTo>
                  <a:pt x="330294" y="22652"/>
                  <a:pt x="329823" y="27364"/>
                  <a:pt x="329823" y="33018"/>
                </a:cubicBezTo>
                <a:lnTo>
                  <a:pt x="329823" y="75424"/>
                </a:lnTo>
                <a:cubicBezTo>
                  <a:pt x="329823" y="75424"/>
                  <a:pt x="320400" y="70712"/>
                  <a:pt x="310976" y="70712"/>
                </a:cubicBezTo>
                <a:cubicBezTo>
                  <a:pt x="301553" y="70712"/>
                  <a:pt x="292129" y="75424"/>
                  <a:pt x="292129" y="75424"/>
                </a:cubicBezTo>
                <a:lnTo>
                  <a:pt x="292129" y="33018"/>
                </a:lnTo>
                <a:cubicBezTo>
                  <a:pt x="292129" y="27364"/>
                  <a:pt x="291658" y="22652"/>
                  <a:pt x="290716" y="18883"/>
                </a:cubicBezTo>
                <a:lnTo>
                  <a:pt x="331237" y="18883"/>
                </a:lnTo>
                <a:close/>
                <a:moveTo>
                  <a:pt x="227578" y="18883"/>
                </a:moveTo>
                <a:cubicBezTo>
                  <a:pt x="226636" y="22652"/>
                  <a:pt x="226165" y="27364"/>
                  <a:pt x="226165" y="33018"/>
                </a:cubicBezTo>
                <a:lnTo>
                  <a:pt x="226165" y="75424"/>
                </a:lnTo>
                <a:cubicBezTo>
                  <a:pt x="226165" y="75424"/>
                  <a:pt x="216741" y="70712"/>
                  <a:pt x="207317" y="70712"/>
                </a:cubicBezTo>
                <a:cubicBezTo>
                  <a:pt x="197894" y="70712"/>
                  <a:pt x="188470" y="75424"/>
                  <a:pt x="188470" y="75424"/>
                </a:cubicBezTo>
                <a:lnTo>
                  <a:pt x="188470" y="33018"/>
                </a:lnTo>
                <a:cubicBezTo>
                  <a:pt x="188470" y="27364"/>
                  <a:pt x="187999" y="22652"/>
                  <a:pt x="187057" y="18883"/>
                </a:cubicBezTo>
                <a:lnTo>
                  <a:pt x="227578" y="18883"/>
                </a:lnTo>
                <a:close/>
                <a:moveTo>
                  <a:pt x="123919" y="18883"/>
                </a:moveTo>
                <a:cubicBezTo>
                  <a:pt x="122977" y="22652"/>
                  <a:pt x="122506" y="27364"/>
                  <a:pt x="122506" y="33018"/>
                </a:cubicBezTo>
                <a:lnTo>
                  <a:pt x="122506" y="75424"/>
                </a:lnTo>
                <a:cubicBezTo>
                  <a:pt x="122506" y="75424"/>
                  <a:pt x="113082" y="70712"/>
                  <a:pt x="103659" y="70712"/>
                </a:cubicBezTo>
                <a:cubicBezTo>
                  <a:pt x="94235" y="70712"/>
                  <a:pt x="84812" y="75424"/>
                  <a:pt x="84812" y="75424"/>
                </a:cubicBezTo>
                <a:lnTo>
                  <a:pt x="84812" y="33018"/>
                </a:lnTo>
                <a:cubicBezTo>
                  <a:pt x="84812" y="27364"/>
                  <a:pt x="84341" y="22652"/>
                  <a:pt x="83398" y="18883"/>
                </a:cubicBezTo>
                <a:lnTo>
                  <a:pt x="123919" y="18883"/>
                </a:lnTo>
                <a:close/>
                <a:moveTo>
                  <a:pt x="376941" y="320435"/>
                </a:moveTo>
                <a:lnTo>
                  <a:pt x="37694" y="320435"/>
                </a:lnTo>
                <a:lnTo>
                  <a:pt x="37694" y="117830"/>
                </a:lnTo>
                <a:lnTo>
                  <a:pt x="65965" y="117830"/>
                </a:lnTo>
                <a:lnTo>
                  <a:pt x="65965" y="263894"/>
                </a:lnTo>
                <a:cubicBezTo>
                  <a:pt x="65965" y="284626"/>
                  <a:pt x="82927" y="301588"/>
                  <a:pt x="103659" y="301588"/>
                </a:cubicBezTo>
                <a:cubicBezTo>
                  <a:pt x="124390" y="301588"/>
                  <a:pt x="141353" y="284626"/>
                  <a:pt x="141353" y="263894"/>
                </a:cubicBezTo>
                <a:lnTo>
                  <a:pt x="141353" y="117830"/>
                </a:lnTo>
                <a:lnTo>
                  <a:pt x="169623" y="117830"/>
                </a:lnTo>
                <a:lnTo>
                  <a:pt x="169623" y="263894"/>
                </a:lnTo>
                <a:cubicBezTo>
                  <a:pt x="169623" y="284626"/>
                  <a:pt x="186586" y="301588"/>
                  <a:pt x="207317" y="301588"/>
                </a:cubicBezTo>
                <a:cubicBezTo>
                  <a:pt x="228049" y="301588"/>
                  <a:pt x="245012" y="284626"/>
                  <a:pt x="245012" y="263894"/>
                </a:cubicBezTo>
                <a:lnTo>
                  <a:pt x="245012" y="117830"/>
                </a:lnTo>
                <a:lnTo>
                  <a:pt x="273282" y="117830"/>
                </a:lnTo>
                <a:lnTo>
                  <a:pt x="273282" y="263894"/>
                </a:lnTo>
                <a:cubicBezTo>
                  <a:pt x="273282" y="284626"/>
                  <a:pt x="290244" y="301588"/>
                  <a:pt x="310976" y="301588"/>
                </a:cubicBezTo>
                <a:cubicBezTo>
                  <a:pt x="331708" y="301588"/>
                  <a:pt x="348670" y="284626"/>
                  <a:pt x="348670" y="263894"/>
                </a:cubicBezTo>
                <a:lnTo>
                  <a:pt x="348670" y="117830"/>
                </a:lnTo>
                <a:lnTo>
                  <a:pt x="376941" y="117830"/>
                </a:lnTo>
                <a:lnTo>
                  <a:pt x="376941" y="32043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46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7" name="Graphic 40" descr="Classroom">
            <a:extLst>
              <a:ext uri="{FF2B5EF4-FFF2-40B4-BE49-F238E27FC236}">
                <a16:creationId xmlns:a16="http://schemas.microsoft.com/office/drawing/2014/main" id="{A8E180F1-5FC1-44FE-B511-3CCBF20ADB2D}"/>
              </a:ext>
            </a:extLst>
          </p:cNvPr>
          <p:cNvGrpSpPr/>
          <p:nvPr/>
        </p:nvGrpSpPr>
        <p:grpSpPr>
          <a:xfrm>
            <a:off x="319989" y="1745552"/>
            <a:ext cx="339247" cy="339246"/>
            <a:chOff x="426651" y="1267672"/>
            <a:chExt cx="452329" cy="452328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E1821D1-3F56-4658-9616-839D3FB7EDB0}"/>
                </a:ext>
              </a:extLst>
            </p:cNvPr>
            <p:cNvSpPr/>
            <p:nvPr/>
          </p:nvSpPr>
          <p:spPr>
            <a:xfrm>
              <a:off x="598771" y="1567339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48AEBEB-61BE-4D88-B98A-5AA2BFC21371}"/>
                </a:ext>
              </a:extLst>
            </p:cNvPr>
            <p:cNvSpPr/>
            <p:nvPr/>
          </p:nvSpPr>
          <p:spPr>
            <a:xfrm>
              <a:off x="577427" y="1616011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CC5AB4F-E13B-412E-9455-E52CE9F6EA87}"/>
                </a:ext>
              </a:extLst>
            </p:cNvPr>
            <p:cNvSpPr/>
            <p:nvPr/>
          </p:nvSpPr>
          <p:spPr>
            <a:xfrm>
              <a:off x="692347" y="1567339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52A9A49-7675-470F-894D-9A3837DE1136}"/>
                </a:ext>
              </a:extLst>
            </p:cNvPr>
            <p:cNvSpPr/>
            <p:nvPr/>
          </p:nvSpPr>
          <p:spPr>
            <a:xfrm>
              <a:off x="671662" y="1616011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610092E-E0AC-48FB-910F-521FED6B4F94}"/>
                </a:ext>
              </a:extLst>
            </p:cNvPr>
            <p:cNvSpPr/>
            <p:nvPr/>
          </p:nvSpPr>
          <p:spPr>
            <a:xfrm>
              <a:off x="786582" y="1567339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9489BAC-907F-4E1C-B5D9-04005CCBAE15}"/>
                </a:ext>
              </a:extLst>
            </p:cNvPr>
            <p:cNvSpPr/>
            <p:nvPr/>
          </p:nvSpPr>
          <p:spPr>
            <a:xfrm>
              <a:off x="765897" y="1616011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3968FCE-075E-4413-9AE6-1A76887F9111}"/>
                </a:ext>
              </a:extLst>
            </p:cNvPr>
            <p:cNvSpPr/>
            <p:nvPr/>
          </p:nvSpPr>
          <p:spPr>
            <a:xfrm>
              <a:off x="499871" y="1362943"/>
              <a:ext cx="55975" cy="55975"/>
            </a:xfrm>
            <a:custGeom>
              <a:avLst/>
              <a:gdLst>
                <a:gd name="connsiteX0" fmla="*/ 55976 w 55975"/>
                <a:gd name="connsiteY0" fmla="*/ 27988 h 55975"/>
                <a:gd name="connsiteX1" fmla="*/ 27988 w 55975"/>
                <a:gd name="connsiteY1" fmla="*/ 55976 h 55975"/>
                <a:gd name="connsiteX2" fmla="*/ 0 w 55975"/>
                <a:gd name="connsiteY2" fmla="*/ 27988 h 55975"/>
                <a:gd name="connsiteX3" fmla="*/ 27988 w 55975"/>
                <a:gd name="connsiteY3" fmla="*/ 0 h 55975"/>
                <a:gd name="connsiteX4" fmla="*/ 55976 w 55975"/>
                <a:gd name="connsiteY4" fmla="*/ 27988 h 5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975" h="55975">
                  <a:moveTo>
                    <a:pt x="55976" y="27988"/>
                  </a:moveTo>
                  <a:cubicBezTo>
                    <a:pt x="55976" y="43445"/>
                    <a:pt x="43445" y="55976"/>
                    <a:pt x="27988" y="55976"/>
                  </a:cubicBezTo>
                  <a:cubicBezTo>
                    <a:pt x="12531" y="55976"/>
                    <a:pt x="0" y="43445"/>
                    <a:pt x="0" y="27988"/>
                  </a:cubicBezTo>
                  <a:cubicBezTo>
                    <a:pt x="0" y="12531"/>
                    <a:pt x="12531" y="0"/>
                    <a:pt x="27988" y="0"/>
                  </a:cubicBezTo>
                  <a:cubicBezTo>
                    <a:pt x="43445" y="0"/>
                    <a:pt x="55976" y="12531"/>
                    <a:pt x="55976" y="2798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113FCF0-A678-4D2F-8A63-5C824105A443}"/>
                </a:ext>
              </a:extLst>
            </p:cNvPr>
            <p:cNvSpPr/>
            <p:nvPr/>
          </p:nvSpPr>
          <p:spPr>
            <a:xfrm>
              <a:off x="450916" y="1378093"/>
              <a:ext cx="244043" cy="299500"/>
            </a:xfrm>
            <a:custGeom>
              <a:avLst/>
              <a:gdLst>
                <a:gd name="connsiteX0" fmla="*/ 241996 w 244043"/>
                <a:gd name="connsiteY0" fmla="*/ 2048 h 299500"/>
                <a:gd name="connsiteX1" fmla="*/ 232007 w 244043"/>
                <a:gd name="connsiteY1" fmla="*/ 2048 h 299500"/>
                <a:gd name="connsiteX2" fmla="*/ 171131 w 244043"/>
                <a:gd name="connsiteY2" fmla="*/ 62924 h 299500"/>
                <a:gd name="connsiteX3" fmla="*/ 157420 w 244043"/>
                <a:gd name="connsiteY3" fmla="*/ 66410 h 299500"/>
                <a:gd name="connsiteX4" fmla="*/ 138856 w 244043"/>
                <a:gd name="connsiteY4" fmla="*/ 96141 h 299500"/>
                <a:gd name="connsiteX5" fmla="*/ 133578 w 244043"/>
                <a:gd name="connsiteY5" fmla="*/ 73666 h 299500"/>
                <a:gd name="connsiteX6" fmla="*/ 129385 w 244043"/>
                <a:gd name="connsiteY6" fmla="*/ 65939 h 299500"/>
                <a:gd name="connsiteX7" fmla="*/ 99984 w 244043"/>
                <a:gd name="connsiteY7" fmla="*/ 50579 h 299500"/>
                <a:gd name="connsiteX8" fmla="*/ 76943 w 244043"/>
                <a:gd name="connsiteY8" fmla="*/ 47799 h 299500"/>
                <a:gd name="connsiteX9" fmla="*/ 53855 w 244043"/>
                <a:gd name="connsiteY9" fmla="*/ 51286 h 299500"/>
                <a:gd name="connsiteX10" fmla="*/ 24501 w 244043"/>
                <a:gd name="connsiteY10" fmla="*/ 66646 h 299500"/>
                <a:gd name="connsiteX11" fmla="*/ 20308 w 244043"/>
                <a:gd name="connsiteY11" fmla="*/ 74373 h 299500"/>
                <a:gd name="connsiteX12" fmla="*/ 0 w 244043"/>
                <a:gd name="connsiteY12" fmla="*/ 161069 h 299500"/>
                <a:gd name="connsiteX13" fmla="*/ 14135 w 244043"/>
                <a:gd name="connsiteY13" fmla="*/ 175205 h 299500"/>
                <a:gd name="connsiteX14" fmla="*/ 27422 w 244043"/>
                <a:gd name="connsiteY14" fmla="*/ 164745 h 299500"/>
                <a:gd name="connsiteX15" fmla="*/ 42123 w 244043"/>
                <a:gd name="connsiteY15" fmla="*/ 103916 h 299500"/>
                <a:gd name="connsiteX16" fmla="*/ 42123 w 244043"/>
                <a:gd name="connsiteY16" fmla="*/ 299501 h 299500"/>
                <a:gd name="connsiteX17" fmla="*/ 69970 w 244043"/>
                <a:gd name="connsiteY17" fmla="*/ 299501 h 299500"/>
                <a:gd name="connsiteX18" fmla="*/ 69970 w 244043"/>
                <a:gd name="connsiteY18" fmla="*/ 173650 h 299500"/>
                <a:gd name="connsiteX19" fmla="*/ 84105 w 244043"/>
                <a:gd name="connsiteY19" fmla="*/ 173650 h 299500"/>
                <a:gd name="connsiteX20" fmla="*/ 84105 w 244043"/>
                <a:gd name="connsiteY20" fmla="*/ 299501 h 299500"/>
                <a:gd name="connsiteX21" fmla="*/ 111904 w 244043"/>
                <a:gd name="connsiteY21" fmla="*/ 299501 h 299500"/>
                <a:gd name="connsiteX22" fmla="*/ 111904 w 244043"/>
                <a:gd name="connsiteY22" fmla="*/ 103021 h 299500"/>
                <a:gd name="connsiteX23" fmla="*/ 117087 w 244043"/>
                <a:gd name="connsiteY23" fmla="*/ 125166 h 299500"/>
                <a:gd name="connsiteX24" fmla="*/ 119867 w 244043"/>
                <a:gd name="connsiteY24" fmla="*/ 128700 h 299500"/>
                <a:gd name="connsiteX25" fmla="*/ 138714 w 244043"/>
                <a:gd name="connsiteY25" fmla="*/ 135343 h 299500"/>
                <a:gd name="connsiteX26" fmla="*/ 150022 w 244043"/>
                <a:gd name="connsiteY26" fmla="*/ 130207 h 299500"/>
                <a:gd name="connsiteX27" fmla="*/ 178764 w 244043"/>
                <a:gd name="connsiteY27" fmla="*/ 83090 h 299500"/>
                <a:gd name="connsiteX28" fmla="*/ 180696 w 244043"/>
                <a:gd name="connsiteY28" fmla="*/ 73337 h 299500"/>
                <a:gd name="connsiteX29" fmla="*/ 241949 w 244043"/>
                <a:gd name="connsiteY29" fmla="*/ 12084 h 299500"/>
                <a:gd name="connsiteX30" fmla="*/ 241996 w 244043"/>
                <a:gd name="connsiteY30" fmla="*/ 2048 h 29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44043" h="299500">
                  <a:moveTo>
                    <a:pt x="241996" y="2048"/>
                  </a:moveTo>
                  <a:cubicBezTo>
                    <a:pt x="239226" y="-683"/>
                    <a:pt x="234777" y="-683"/>
                    <a:pt x="232007" y="2048"/>
                  </a:cubicBezTo>
                  <a:lnTo>
                    <a:pt x="171131" y="62924"/>
                  </a:lnTo>
                  <a:cubicBezTo>
                    <a:pt x="166266" y="61551"/>
                    <a:pt x="161038" y="62880"/>
                    <a:pt x="157420" y="66410"/>
                  </a:cubicBezTo>
                  <a:cubicBezTo>
                    <a:pt x="156430" y="67400"/>
                    <a:pt x="138856" y="96141"/>
                    <a:pt x="138856" y="96141"/>
                  </a:cubicBezTo>
                  <a:lnTo>
                    <a:pt x="133578" y="73666"/>
                  </a:lnTo>
                  <a:cubicBezTo>
                    <a:pt x="132880" y="70769"/>
                    <a:pt x="131434" y="68104"/>
                    <a:pt x="129385" y="65939"/>
                  </a:cubicBezTo>
                  <a:cubicBezTo>
                    <a:pt x="120701" y="58919"/>
                    <a:pt x="110706" y="53698"/>
                    <a:pt x="99984" y="50579"/>
                  </a:cubicBezTo>
                  <a:cubicBezTo>
                    <a:pt x="92403" y="48958"/>
                    <a:pt x="84692" y="48027"/>
                    <a:pt x="76943" y="47799"/>
                  </a:cubicBezTo>
                  <a:cubicBezTo>
                    <a:pt x="69126" y="47920"/>
                    <a:pt x="61360" y="49092"/>
                    <a:pt x="53855" y="51286"/>
                  </a:cubicBezTo>
                  <a:cubicBezTo>
                    <a:pt x="43036" y="54122"/>
                    <a:pt x="33000" y="59374"/>
                    <a:pt x="24501" y="66646"/>
                  </a:cubicBezTo>
                  <a:cubicBezTo>
                    <a:pt x="22434" y="68798"/>
                    <a:pt x="20985" y="71467"/>
                    <a:pt x="20308" y="74373"/>
                  </a:cubicBezTo>
                  <a:cubicBezTo>
                    <a:pt x="20308" y="74373"/>
                    <a:pt x="0" y="159656"/>
                    <a:pt x="0" y="161069"/>
                  </a:cubicBezTo>
                  <a:cubicBezTo>
                    <a:pt x="0" y="168876"/>
                    <a:pt x="6329" y="175205"/>
                    <a:pt x="14135" y="175205"/>
                  </a:cubicBezTo>
                  <a:cubicBezTo>
                    <a:pt x="20392" y="175044"/>
                    <a:pt x="25797" y="170788"/>
                    <a:pt x="27422" y="164745"/>
                  </a:cubicBezTo>
                  <a:lnTo>
                    <a:pt x="42123" y="103916"/>
                  </a:lnTo>
                  <a:lnTo>
                    <a:pt x="42123" y="299501"/>
                  </a:lnTo>
                  <a:lnTo>
                    <a:pt x="69970" y="299501"/>
                  </a:lnTo>
                  <a:lnTo>
                    <a:pt x="69970" y="173650"/>
                  </a:lnTo>
                  <a:lnTo>
                    <a:pt x="84105" y="173650"/>
                  </a:lnTo>
                  <a:lnTo>
                    <a:pt x="84105" y="299501"/>
                  </a:lnTo>
                  <a:lnTo>
                    <a:pt x="111904" y="299501"/>
                  </a:lnTo>
                  <a:lnTo>
                    <a:pt x="111904" y="103021"/>
                  </a:lnTo>
                  <a:lnTo>
                    <a:pt x="117087" y="125166"/>
                  </a:lnTo>
                  <a:cubicBezTo>
                    <a:pt x="117447" y="126697"/>
                    <a:pt x="118464" y="127990"/>
                    <a:pt x="119867" y="128700"/>
                  </a:cubicBezTo>
                  <a:cubicBezTo>
                    <a:pt x="125285" y="132858"/>
                    <a:pt x="131886" y="135185"/>
                    <a:pt x="138714" y="135343"/>
                  </a:cubicBezTo>
                  <a:cubicBezTo>
                    <a:pt x="143160" y="135966"/>
                    <a:pt x="147566" y="133965"/>
                    <a:pt x="150022" y="130207"/>
                  </a:cubicBezTo>
                  <a:lnTo>
                    <a:pt x="178764" y="83090"/>
                  </a:lnTo>
                  <a:cubicBezTo>
                    <a:pt x="180601" y="80193"/>
                    <a:pt x="181291" y="76715"/>
                    <a:pt x="180696" y="73337"/>
                  </a:cubicBezTo>
                  <a:lnTo>
                    <a:pt x="241949" y="12084"/>
                  </a:lnTo>
                  <a:cubicBezTo>
                    <a:pt x="244723" y="9321"/>
                    <a:pt x="244744" y="4836"/>
                    <a:pt x="241996" y="204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5D05200-EF96-4683-8202-623AFD0E9580}"/>
                </a:ext>
              </a:extLst>
            </p:cNvPr>
            <p:cNvSpPr/>
            <p:nvPr/>
          </p:nvSpPr>
          <p:spPr>
            <a:xfrm>
              <a:off x="539733" y="1314789"/>
              <a:ext cx="268570" cy="193181"/>
            </a:xfrm>
            <a:custGeom>
              <a:avLst/>
              <a:gdLst>
                <a:gd name="connsiteX0" fmla="*/ 249723 w 268570"/>
                <a:gd name="connsiteY0" fmla="*/ 0 h 193181"/>
                <a:gd name="connsiteX1" fmla="*/ 18847 w 268570"/>
                <a:gd name="connsiteY1" fmla="*/ 0 h 193181"/>
                <a:gd name="connsiteX2" fmla="*/ 0 w 268570"/>
                <a:gd name="connsiteY2" fmla="*/ 18847 h 193181"/>
                <a:gd name="connsiteX3" fmla="*/ 0 w 268570"/>
                <a:gd name="connsiteY3" fmla="*/ 35809 h 193181"/>
                <a:gd name="connsiteX4" fmla="*/ 18847 w 268570"/>
                <a:gd name="connsiteY4" fmla="*/ 47118 h 193181"/>
                <a:gd name="connsiteX5" fmla="*/ 18847 w 268570"/>
                <a:gd name="connsiteY5" fmla="*/ 18847 h 193181"/>
                <a:gd name="connsiteX6" fmla="*/ 249723 w 268570"/>
                <a:gd name="connsiteY6" fmla="*/ 18847 h 193181"/>
                <a:gd name="connsiteX7" fmla="*/ 249723 w 268570"/>
                <a:gd name="connsiteY7" fmla="*/ 174335 h 193181"/>
                <a:gd name="connsiteX8" fmla="*/ 88911 w 268570"/>
                <a:gd name="connsiteY8" fmla="*/ 174335 h 193181"/>
                <a:gd name="connsiteX9" fmla="*/ 77414 w 268570"/>
                <a:gd name="connsiteY9" fmla="*/ 193182 h 193181"/>
                <a:gd name="connsiteX10" fmla="*/ 249723 w 268570"/>
                <a:gd name="connsiteY10" fmla="*/ 193182 h 193181"/>
                <a:gd name="connsiteX11" fmla="*/ 268570 w 268570"/>
                <a:gd name="connsiteY11" fmla="*/ 174335 h 193181"/>
                <a:gd name="connsiteX12" fmla="*/ 268570 w 268570"/>
                <a:gd name="connsiteY12" fmla="*/ 18847 h 193181"/>
                <a:gd name="connsiteX13" fmla="*/ 249723 w 268570"/>
                <a:gd name="connsiteY13" fmla="*/ 0 h 19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570" h="193181">
                  <a:moveTo>
                    <a:pt x="249723" y="0"/>
                  </a:moveTo>
                  <a:lnTo>
                    <a:pt x="18847" y="0"/>
                  </a:lnTo>
                  <a:cubicBezTo>
                    <a:pt x="8438" y="0"/>
                    <a:pt x="0" y="8438"/>
                    <a:pt x="0" y="18847"/>
                  </a:cubicBezTo>
                  <a:lnTo>
                    <a:pt x="0" y="35809"/>
                  </a:lnTo>
                  <a:cubicBezTo>
                    <a:pt x="7204" y="37770"/>
                    <a:pt x="13726" y="41684"/>
                    <a:pt x="18847" y="47118"/>
                  </a:cubicBezTo>
                  <a:lnTo>
                    <a:pt x="18847" y="18847"/>
                  </a:lnTo>
                  <a:lnTo>
                    <a:pt x="249723" y="18847"/>
                  </a:lnTo>
                  <a:lnTo>
                    <a:pt x="249723" y="174335"/>
                  </a:lnTo>
                  <a:lnTo>
                    <a:pt x="88911" y="174335"/>
                  </a:lnTo>
                  <a:lnTo>
                    <a:pt x="77414" y="193182"/>
                  </a:lnTo>
                  <a:lnTo>
                    <a:pt x="249723" y="193182"/>
                  </a:lnTo>
                  <a:cubicBezTo>
                    <a:pt x="260132" y="193182"/>
                    <a:pt x="268570" y="184743"/>
                    <a:pt x="268570" y="174335"/>
                  </a:cubicBezTo>
                  <a:lnTo>
                    <a:pt x="268570" y="18847"/>
                  </a:lnTo>
                  <a:cubicBezTo>
                    <a:pt x="268570" y="8438"/>
                    <a:pt x="260132" y="0"/>
                    <a:pt x="24972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7" name="Graphic 41" descr="Clock">
            <a:extLst>
              <a:ext uri="{FF2B5EF4-FFF2-40B4-BE49-F238E27FC236}">
                <a16:creationId xmlns:a16="http://schemas.microsoft.com/office/drawing/2014/main" id="{D1D48104-0552-4DB2-B6F8-AFF1754EE8E4}"/>
              </a:ext>
            </a:extLst>
          </p:cNvPr>
          <p:cNvGrpSpPr/>
          <p:nvPr/>
        </p:nvGrpSpPr>
        <p:grpSpPr>
          <a:xfrm>
            <a:off x="319358" y="3065450"/>
            <a:ext cx="339247" cy="339246"/>
            <a:chOff x="425810" y="2951912"/>
            <a:chExt cx="452329" cy="452328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E3109B5-0E3A-4E65-85F3-F35FF5AFF37F}"/>
                </a:ext>
              </a:extLst>
            </p:cNvPr>
            <p:cNvSpPr/>
            <p:nvPr/>
          </p:nvSpPr>
          <p:spPr>
            <a:xfrm>
              <a:off x="472927" y="2999029"/>
              <a:ext cx="358093" cy="358093"/>
            </a:xfrm>
            <a:custGeom>
              <a:avLst/>
              <a:gdLst>
                <a:gd name="connsiteX0" fmla="*/ 179047 w 358093"/>
                <a:gd name="connsiteY0" fmla="*/ 329823 h 358093"/>
                <a:gd name="connsiteX1" fmla="*/ 28271 w 358093"/>
                <a:gd name="connsiteY1" fmla="*/ 179047 h 358093"/>
                <a:gd name="connsiteX2" fmla="*/ 179047 w 358093"/>
                <a:gd name="connsiteY2" fmla="*/ 28271 h 358093"/>
                <a:gd name="connsiteX3" fmla="*/ 329823 w 358093"/>
                <a:gd name="connsiteY3" fmla="*/ 179047 h 358093"/>
                <a:gd name="connsiteX4" fmla="*/ 179047 w 358093"/>
                <a:gd name="connsiteY4" fmla="*/ 329823 h 358093"/>
                <a:gd name="connsiteX5" fmla="*/ 179047 w 358093"/>
                <a:gd name="connsiteY5" fmla="*/ 0 h 358093"/>
                <a:gd name="connsiteX6" fmla="*/ 0 w 358093"/>
                <a:gd name="connsiteY6" fmla="*/ 179047 h 358093"/>
                <a:gd name="connsiteX7" fmla="*/ 179047 w 358093"/>
                <a:gd name="connsiteY7" fmla="*/ 358093 h 358093"/>
                <a:gd name="connsiteX8" fmla="*/ 358094 w 358093"/>
                <a:gd name="connsiteY8" fmla="*/ 179047 h 358093"/>
                <a:gd name="connsiteX9" fmla="*/ 179047 w 358093"/>
                <a:gd name="connsiteY9" fmla="*/ 0 h 35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093" h="358093">
                  <a:moveTo>
                    <a:pt x="179047" y="329823"/>
                  </a:moveTo>
                  <a:cubicBezTo>
                    <a:pt x="96120" y="329823"/>
                    <a:pt x="28271" y="261973"/>
                    <a:pt x="28271" y="179047"/>
                  </a:cubicBezTo>
                  <a:cubicBezTo>
                    <a:pt x="28271" y="96120"/>
                    <a:pt x="96120" y="28271"/>
                    <a:pt x="179047" y="28271"/>
                  </a:cubicBezTo>
                  <a:cubicBezTo>
                    <a:pt x="261974" y="28271"/>
                    <a:pt x="329823" y="96120"/>
                    <a:pt x="329823" y="179047"/>
                  </a:cubicBezTo>
                  <a:cubicBezTo>
                    <a:pt x="329823" y="261973"/>
                    <a:pt x="261974" y="329823"/>
                    <a:pt x="179047" y="329823"/>
                  </a:cubicBezTo>
                  <a:close/>
                  <a:moveTo>
                    <a:pt x="179047" y="0"/>
                  </a:moveTo>
                  <a:cubicBezTo>
                    <a:pt x="80100" y="0"/>
                    <a:pt x="0" y="80100"/>
                    <a:pt x="0" y="179047"/>
                  </a:cubicBezTo>
                  <a:cubicBezTo>
                    <a:pt x="0" y="277993"/>
                    <a:pt x="80100" y="358093"/>
                    <a:pt x="179047" y="358093"/>
                  </a:cubicBezTo>
                  <a:cubicBezTo>
                    <a:pt x="277994" y="358093"/>
                    <a:pt x="358094" y="277993"/>
                    <a:pt x="358094" y="179047"/>
                  </a:cubicBezTo>
                  <a:cubicBezTo>
                    <a:pt x="358094" y="80100"/>
                    <a:pt x="277994" y="0"/>
                    <a:pt x="17904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166BF6A-8691-4C7F-A7F8-B062B23EE453}"/>
                </a:ext>
              </a:extLst>
            </p:cNvPr>
            <p:cNvSpPr/>
            <p:nvPr/>
          </p:nvSpPr>
          <p:spPr>
            <a:xfrm>
              <a:off x="642550" y="3083841"/>
              <a:ext cx="82455" cy="167267"/>
            </a:xfrm>
            <a:custGeom>
              <a:avLst/>
              <a:gdLst>
                <a:gd name="connsiteX0" fmla="*/ 18847 w 82455"/>
                <a:gd name="connsiteY0" fmla="*/ 0 h 167267"/>
                <a:gd name="connsiteX1" fmla="*/ 0 w 82455"/>
                <a:gd name="connsiteY1" fmla="*/ 0 h 167267"/>
                <a:gd name="connsiteX2" fmla="*/ 0 w 82455"/>
                <a:gd name="connsiteY2" fmla="*/ 94235 h 167267"/>
                <a:gd name="connsiteX3" fmla="*/ 2827 w 82455"/>
                <a:gd name="connsiteY3" fmla="*/ 100831 h 167267"/>
                <a:gd name="connsiteX4" fmla="*/ 69263 w 82455"/>
                <a:gd name="connsiteY4" fmla="*/ 167267 h 167267"/>
                <a:gd name="connsiteX5" fmla="*/ 82456 w 82455"/>
                <a:gd name="connsiteY5" fmla="*/ 154074 h 167267"/>
                <a:gd name="connsiteX6" fmla="*/ 18847 w 82455"/>
                <a:gd name="connsiteY6" fmla="*/ 90466 h 167267"/>
                <a:gd name="connsiteX7" fmla="*/ 18847 w 82455"/>
                <a:gd name="connsiteY7" fmla="*/ 0 h 167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455" h="167267">
                  <a:moveTo>
                    <a:pt x="18847" y="0"/>
                  </a:moveTo>
                  <a:lnTo>
                    <a:pt x="0" y="0"/>
                  </a:lnTo>
                  <a:lnTo>
                    <a:pt x="0" y="94235"/>
                  </a:lnTo>
                  <a:cubicBezTo>
                    <a:pt x="0" y="97062"/>
                    <a:pt x="942" y="99418"/>
                    <a:pt x="2827" y="100831"/>
                  </a:cubicBezTo>
                  <a:lnTo>
                    <a:pt x="69263" y="167267"/>
                  </a:lnTo>
                  <a:lnTo>
                    <a:pt x="82456" y="154074"/>
                  </a:lnTo>
                  <a:lnTo>
                    <a:pt x="18847" y="90466"/>
                  </a:lnTo>
                  <a:lnTo>
                    <a:pt x="18847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AE70D1A-DC23-4EE0-9B80-A53065882F03}"/>
                </a:ext>
              </a:extLst>
            </p:cNvPr>
            <p:cNvSpPr/>
            <p:nvPr/>
          </p:nvSpPr>
          <p:spPr>
            <a:xfrm>
              <a:off x="642550" y="3046147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E11D391-81D5-413F-AE00-259AD706A02B}"/>
                </a:ext>
              </a:extLst>
            </p:cNvPr>
            <p:cNvSpPr/>
            <p:nvPr/>
          </p:nvSpPr>
          <p:spPr>
            <a:xfrm>
              <a:off x="642550" y="3291158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7471C41-4C60-44A0-B734-E36D0E0B9903}"/>
                </a:ext>
              </a:extLst>
            </p:cNvPr>
            <p:cNvSpPr/>
            <p:nvPr/>
          </p:nvSpPr>
          <p:spPr>
            <a:xfrm>
              <a:off x="520045" y="3168652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7D5E940-5C87-43A4-8F6C-06A7358B9512}"/>
                </a:ext>
              </a:extLst>
            </p:cNvPr>
            <p:cNvSpPr/>
            <p:nvPr/>
          </p:nvSpPr>
          <p:spPr>
            <a:xfrm>
              <a:off x="765056" y="3168652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4" name="Graphic 39" descr="Microscope">
            <a:extLst>
              <a:ext uri="{FF2B5EF4-FFF2-40B4-BE49-F238E27FC236}">
                <a16:creationId xmlns:a16="http://schemas.microsoft.com/office/drawing/2014/main" id="{859E8E5D-F1E3-4A08-9859-9E747B8E4643}"/>
              </a:ext>
            </a:extLst>
          </p:cNvPr>
          <p:cNvGrpSpPr/>
          <p:nvPr/>
        </p:nvGrpSpPr>
        <p:grpSpPr>
          <a:xfrm>
            <a:off x="8484765" y="3035596"/>
            <a:ext cx="339247" cy="339246"/>
            <a:chOff x="11313019" y="2946402"/>
            <a:chExt cx="452329" cy="452328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9AE6944-FF5F-451E-B64E-DBF9D6226089}"/>
                </a:ext>
              </a:extLst>
            </p:cNvPr>
            <p:cNvSpPr/>
            <p:nvPr/>
          </p:nvSpPr>
          <p:spPr>
            <a:xfrm rot="1350026">
              <a:off x="11442104" y="3246155"/>
              <a:ext cx="84813" cy="18847"/>
            </a:xfrm>
            <a:custGeom>
              <a:avLst/>
              <a:gdLst>
                <a:gd name="connsiteX0" fmla="*/ 0 w 84813"/>
                <a:gd name="connsiteY0" fmla="*/ 0 h 18847"/>
                <a:gd name="connsiteX1" fmla="*/ 84814 w 84813"/>
                <a:gd name="connsiteY1" fmla="*/ 0 h 18847"/>
                <a:gd name="connsiteX2" fmla="*/ 84814 w 84813"/>
                <a:gd name="connsiteY2" fmla="*/ 18847 h 18847"/>
                <a:gd name="connsiteX3" fmla="*/ 0 w 84813"/>
                <a:gd name="connsiteY3" fmla="*/ 18847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813" h="18847">
                  <a:moveTo>
                    <a:pt x="0" y="0"/>
                  </a:moveTo>
                  <a:lnTo>
                    <a:pt x="84814" y="0"/>
                  </a:lnTo>
                  <a:lnTo>
                    <a:pt x="84814" y="18847"/>
                  </a:lnTo>
                  <a:lnTo>
                    <a:pt x="0" y="1884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07490BA-9B6B-40C5-BD34-78E9F7A87D88}"/>
                </a:ext>
              </a:extLst>
            </p:cNvPr>
            <p:cNvSpPr/>
            <p:nvPr/>
          </p:nvSpPr>
          <p:spPr>
            <a:xfrm>
              <a:off x="11553318" y="3134872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2D7DC1C-A0E8-491A-9E23-65819ECF780B}"/>
                </a:ext>
              </a:extLst>
            </p:cNvPr>
            <p:cNvSpPr/>
            <p:nvPr/>
          </p:nvSpPr>
          <p:spPr>
            <a:xfrm>
              <a:off x="11553318" y="3134872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15D96CB-59EF-49B6-AA1C-D870412A7F4E}"/>
                </a:ext>
              </a:extLst>
            </p:cNvPr>
            <p:cNvSpPr/>
            <p:nvPr/>
          </p:nvSpPr>
          <p:spPr>
            <a:xfrm>
              <a:off x="11407254" y="2970903"/>
              <a:ext cx="263858" cy="399556"/>
            </a:xfrm>
            <a:custGeom>
              <a:avLst/>
              <a:gdLst>
                <a:gd name="connsiteX0" fmla="*/ 174335 w 263858"/>
                <a:gd name="connsiteY0" fmla="*/ 361862 h 399556"/>
                <a:gd name="connsiteX1" fmla="*/ 230876 w 263858"/>
                <a:gd name="connsiteY1" fmla="*/ 248780 h 399556"/>
                <a:gd name="connsiteX2" fmla="*/ 170566 w 263858"/>
                <a:gd name="connsiteY2" fmla="*/ 133343 h 399556"/>
                <a:gd name="connsiteX3" fmla="*/ 208731 w 263858"/>
                <a:gd name="connsiteY3" fmla="*/ 41463 h 399556"/>
                <a:gd name="connsiteX4" fmla="*/ 195538 w 263858"/>
                <a:gd name="connsiteY4" fmla="*/ 36280 h 399556"/>
                <a:gd name="connsiteX5" fmla="*/ 205904 w 263858"/>
                <a:gd name="connsiteY5" fmla="*/ 10837 h 399556"/>
                <a:gd name="connsiteX6" fmla="*/ 179989 w 263858"/>
                <a:gd name="connsiteY6" fmla="*/ 0 h 399556"/>
                <a:gd name="connsiteX7" fmla="*/ 169623 w 263858"/>
                <a:gd name="connsiteY7" fmla="*/ 25443 h 399556"/>
                <a:gd name="connsiteX8" fmla="*/ 156430 w 263858"/>
                <a:gd name="connsiteY8" fmla="*/ 20261 h 399556"/>
                <a:gd name="connsiteX9" fmla="*/ 76802 w 263858"/>
                <a:gd name="connsiteY9" fmla="*/ 212029 h 399556"/>
                <a:gd name="connsiteX10" fmla="*/ 76802 w 263858"/>
                <a:gd name="connsiteY10" fmla="*/ 212029 h 399556"/>
                <a:gd name="connsiteX11" fmla="*/ 80571 w 263858"/>
                <a:gd name="connsiteY11" fmla="*/ 239828 h 399556"/>
                <a:gd name="connsiteX12" fmla="*/ 75388 w 263858"/>
                <a:gd name="connsiteY12" fmla="*/ 252079 h 399556"/>
                <a:gd name="connsiteX13" fmla="*/ 101303 w 263858"/>
                <a:gd name="connsiteY13" fmla="*/ 262916 h 399556"/>
                <a:gd name="connsiteX14" fmla="*/ 106486 w 263858"/>
                <a:gd name="connsiteY14" fmla="*/ 250665 h 399556"/>
                <a:gd name="connsiteX15" fmla="*/ 129102 w 263858"/>
                <a:gd name="connsiteY15" fmla="*/ 233703 h 399556"/>
                <a:gd name="connsiteX16" fmla="*/ 129102 w 263858"/>
                <a:gd name="connsiteY16" fmla="*/ 233703 h 399556"/>
                <a:gd name="connsiteX17" fmla="*/ 134285 w 263858"/>
                <a:gd name="connsiteY17" fmla="*/ 220510 h 399556"/>
                <a:gd name="connsiteX18" fmla="*/ 198836 w 263858"/>
                <a:gd name="connsiteY18" fmla="*/ 220510 h 399556"/>
                <a:gd name="connsiteX19" fmla="*/ 202606 w 263858"/>
                <a:gd name="connsiteY19" fmla="*/ 248780 h 399556"/>
                <a:gd name="connsiteX20" fmla="*/ 89523 w 263858"/>
                <a:gd name="connsiteY20" fmla="*/ 361862 h 399556"/>
                <a:gd name="connsiteX21" fmla="*/ 0 w 263858"/>
                <a:gd name="connsiteY21" fmla="*/ 361862 h 399556"/>
                <a:gd name="connsiteX22" fmla="*/ 0 w 263858"/>
                <a:gd name="connsiteY22" fmla="*/ 390133 h 399556"/>
                <a:gd name="connsiteX23" fmla="*/ 0 w 263858"/>
                <a:gd name="connsiteY23" fmla="*/ 399556 h 399556"/>
                <a:gd name="connsiteX24" fmla="*/ 263859 w 263858"/>
                <a:gd name="connsiteY24" fmla="*/ 399556 h 399556"/>
                <a:gd name="connsiteX25" fmla="*/ 263859 w 263858"/>
                <a:gd name="connsiteY25" fmla="*/ 390133 h 399556"/>
                <a:gd name="connsiteX26" fmla="*/ 263859 w 263858"/>
                <a:gd name="connsiteY26" fmla="*/ 361862 h 399556"/>
                <a:gd name="connsiteX27" fmla="*/ 174335 w 263858"/>
                <a:gd name="connsiteY27" fmla="*/ 361862 h 399556"/>
                <a:gd name="connsiteX28" fmla="*/ 164912 w 263858"/>
                <a:gd name="connsiteY28" fmla="*/ 211086 h 399556"/>
                <a:gd name="connsiteX29" fmla="*/ 136641 w 263858"/>
                <a:gd name="connsiteY29" fmla="*/ 182816 h 399556"/>
                <a:gd name="connsiteX30" fmla="*/ 164912 w 263858"/>
                <a:gd name="connsiteY30" fmla="*/ 154545 h 399556"/>
                <a:gd name="connsiteX31" fmla="*/ 193182 w 263858"/>
                <a:gd name="connsiteY31" fmla="*/ 182816 h 399556"/>
                <a:gd name="connsiteX32" fmla="*/ 164912 w 263858"/>
                <a:gd name="connsiteY32" fmla="*/ 211086 h 39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63858" h="399556">
                  <a:moveTo>
                    <a:pt x="174335" y="361862"/>
                  </a:moveTo>
                  <a:cubicBezTo>
                    <a:pt x="208731" y="335948"/>
                    <a:pt x="230876" y="294956"/>
                    <a:pt x="230876" y="248780"/>
                  </a:cubicBezTo>
                  <a:cubicBezTo>
                    <a:pt x="230876" y="201192"/>
                    <a:pt x="206846" y="158786"/>
                    <a:pt x="170566" y="133343"/>
                  </a:cubicBezTo>
                  <a:lnTo>
                    <a:pt x="208731" y="41463"/>
                  </a:lnTo>
                  <a:lnTo>
                    <a:pt x="195538" y="36280"/>
                  </a:lnTo>
                  <a:lnTo>
                    <a:pt x="205904" y="10837"/>
                  </a:lnTo>
                  <a:lnTo>
                    <a:pt x="179989" y="0"/>
                  </a:lnTo>
                  <a:lnTo>
                    <a:pt x="169623" y="25443"/>
                  </a:lnTo>
                  <a:lnTo>
                    <a:pt x="156430" y="20261"/>
                  </a:lnTo>
                  <a:lnTo>
                    <a:pt x="76802" y="212029"/>
                  </a:lnTo>
                  <a:lnTo>
                    <a:pt x="76802" y="212029"/>
                  </a:lnTo>
                  <a:cubicBezTo>
                    <a:pt x="73032" y="221452"/>
                    <a:pt x="74446" y="232289"/>
                    <a:pt x="80571" y="239828"/>
                  </a:cubicBezTo>
                  <a:lnTo>
                    <a:pt x="75388" y="252079"/>
                  </a:lnTo>
                  <a:lnTo>
                    <a:pt x="101303" y="262916"/>
                  </a:lnTo>
                  <a:lnTo>
                    <a:pt x="106486" y="250665"/>
                  </a:lnTo>
                  <a:cubicBezTo>
                    <a:pt x="116380" y="249252"/>
                    <a:pt x="124862" y="243126"/>
                    <a:pt x="129102" y="233703"/>
                  </a:cubicBezTo>
                  <a:lnTo>
                    <a:pt x="129102" y="233703"/>
                  </a:lnTo>
                  <a:lnTo>
                    <a:pt x="134285" y="220510"/>
                  </a:lnTo>
                  <a:lnTo>
                    <a:pt x="198836" y="220510"/>
                  </a:lnTo>
                  <a:cubicBezTo>
                    <a:pt x="201192" y="229462"/>
                    <a:pt x="202606" y="238886"/>
                    <a:pt x="202606" y="248780"/>
                  </a:cubicBezTo>
                  <a:cubicBezTo>
                    <a:pt x="202606" y="310976"/>
                    <a:pt x="151719" y="361862"/>
                    <a:pt x="89523" y="361862"/>
                  </a:cubicBezTo>
                  <a:lnTo>
                    <a:pt x="0" y="361862"/>
                  </a:lnTo>
                  <a:lnTo>
                    <a:pt x="0" y="390133"/>
                  </a:lnTo>
                  <a:lnTo>
                    <a:pt x="0" y="399556"/>
                  </a:lnTo>
                  <a:lnTo>
                    <a:pt x="263859" y="399556"/>
                  </a:lnTo>
                  <a:lnTo>
                    <a:pt x="263859" y="390133"/>
                  </a:lnTo>
                  <a:lnTo>
                    <a:pt x="263859" y="361862"/>
                  </a:lnTo>
                  <a:lnTo>
                    <a:pt x="174335" y="361862"/>
                  </a:lnTo>
                  <a:close/>
                  <a:moveTo>
                    <a:pt x="164912" y="211086"/>
                  </a:moveTo>
                  <a:cubicBezTo>
                    <a:pt x="149363" y="211086"/>
                    <a:pt x="136641" y="198365"/>
                    <a:pt x="136641" y="182816"/>
                  </a:cubicBezTo>
                  <a:cubicBezTo>
                    <a:pt x="136641" y="167267"/>
                    <a:pt x="149363" y="154545"/>
                    <a:pt x="164912" y="154545"/>
                  </a:cubicBezTo>
                  <a:cubicBezTo>
                    <a:pt x="180460" y="154545"/>
                    <a:pt x="193182" y="167267"/>
                    <a:pt x="193182" y="182816"/>
                  </a:cubicBezTo>
                  <a:cubicBezTo>
                    <a:pt x="193182" y="198365"/>
                    <a:pt x="180460" y="211086"/>
                    <a:pt x="164912" y="21108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9" name="Graphic 42" descr="Books">
            <a:extLst>
              <a:ext uri="{FF2B5EF4-FFF2-40B4-BE49-F238E27FC236}">
                <a16:creationId xmlns:a16="http://schemas.microsoft.com/office/drawing/2014/main" id="{F68FF766-9945-42B6-819B-B4E2827E3EF8}"/>
              </a:ext>
            </a:extLst>
          </p:cNvPr>
          <p:cNvSpPr/>
          <p:nvPr/>
        </p:nvSpPr>
        <p:spPr>
          <a:xfrm>
            <a:off x="8504479" y="4369450"/>
            <a:ext cx="301081" cy="280938"/>
          </a:xfrm>
          <a:custGeom>
            <a:avLst/>
            <a:gdLst>
              <a:gd name="connsiteX0" fmla="*/ 401442 w 401441"/>
              <a:gd name="connsiteY0" fmla="*/ 131929 h 374584"/>
              <a:gd name="connsiteX1" fmla="*/ 376941 w 401441"/>
              <a:gd name="connsiteY1" fmla="*/ 122977 h 374584"/>
              <a:gd name="connsiteX2" fmla="*/ 376941 w 401441"/>
              <a:gd name="connsiteY2" fmla="*/ 71619 h 374584"/>
              <a:gd name="connsiteX3" fmla="*/ 401442 w 401441"/>
              <a:gd name="connsiteY3" fmla="*/ 61253 h 374584"/>
              <a:gd name="connsiteX4" fmla="*/ 235588 w 401441"/>
              <a:gd name="connsiteY4" fmla="*/ 0 h 374584"/>
              <a:gd name="connsiteX5" fmla="*/ 33925 w 401441"/>
              <a:gd name="connsiteY5" fmla="*/ 70676 h 374584"/>
              <a:gd name="connsiteX6" fmla="*/ 14135 w 401441"/>
              <a:gd name="connsiteY6" fmla="*/ 127217 h 374584"/>
              <a:gd name="connsiteX7" fmla="*/ 16491 w 401441"/>
              <a:gd name="connsiteY7" fmla="*/ 147949 h 374584"/>
              <a:gd name="connsiteX8" fmla="*/ 0 w 401441"/>
              <a:gd name="connsiteY8" fmla="*/ 202605 h 374584"/>
              <a:gd name="connsiteX9" fmla="*/ 14135 w 401441"/>
              <a:gd name="connsiteY9" fmla="*/ 243597 h 374584"/>
              <a:gd name="connsiteX10" fmla="*/ 13193 w 401441"/>
              <a:gd name="connsiteY10" fmla="*/ 273282 h 374584"/>
              <a:gd name="connsiteX11" fmla="*/ 37694 w 401441"/>
              <a:gd name="connsiteY11" fmla="*/ 320399 h 374584"/>
              <a:gd name="connsiteX12" fmla="*/ 168681 w 401441"/>
              <a:gd name="connsiteY12" fmla="*/ 374584 h 374584"/>
              <a:gd name="connsiteX13" fmla="*/ 400500 w 401441"/>
              <a:gd name="connsiteY13" fmla="*/ 278464 h 374584"/>
              <a:gd name="connsiteX14" fmla="*/ 375998 w 401441"/>
              <a:gd name="connsiteY14" fmla="*/ 269512 h 374584"/>
              <a:gd name="connsiteX15" fmla="*/ 375998 w 401441"/>
              <a:gd name="connsiteY15" fmla="*/ 217683 h 374584"/>
              <a:gd name="connsiteX16" fmla="*/ 400500 w 401441"/>
              <a:gd name="connsiteY16" fmla="*/ 207317 h 374584"/>
              <a:gd name="connsiteX17" fmla="*/ 362806 w 401441"/>
              <a:gd name="connsiteY17" fmla="*/ 193182 h 374584"/>
              <a:gd name="connsiteX18" fmla="*/ 362806 w 401441"/>
              <a:gd name="connsiteY18" fmla="*/ 147949 h 374584"/>
              <a:gd name="connsiteX19" fmla="*/ 401442 w 401441"/>
              <a:gd name="connsiteY19" fmla="*/ 131929 h 374584"/>
              <a:gd name="connsiteX20" fmla="*/ 39579 w 401441"/>
              <a:gd name="connsiteY20" fmla="*/ 103658 h 374584"/>
              <a:gd name="connsiteX21" fmla="*/ 170566 w 401441"/>
              <a:gd name="connsiteY21" fmla="*/ 155017 h 374584"/>
              <a:gd name="connsiteX22" fmla="*/ 358565 w 401441"/>
              <a:gd name="connsiteY22" fmla="*/ 79157 h 374584"/>
              <a:gd name="connsiteX23" fmla="*/ 358565 w 401441"/>
              <a:gd name="connsiteY23" fmla="*/ 119678 h 374584"/>
              <a:gd name="connsiteX24" fmla="*/ 170566 w 401441"/>
              <a:gd name="connsiteY24" fmla="*/ 197894 h 374584"/>
              <a:gd name="connsiteX25" fmla="*/ 39579 w 401441"/>
              <a:gd name="connsiteY25" fmla="*/ 146064 h 374584"/>
              <a:gd name="connsiteX26" fmla="*/ 39579 w 401441"/>
              <a:gd name="connsiteY26" fmla="*/ 103658 h 374584"/>
              <a:gd name="connsiteX27" fmla="*/ 357623 w 401441"/>
              <a:gd name="connsiteY27" fmla="*/ 266214 h 374584"/>
              <a:gd name="connsiteX28" fmla="*/ 169623 w 401441"/>
              <a:gd name="connsiteY28" fmla="*/ 343958 h 374584"/>
              <a:gd name="connsiteX29" fmla="*/ 38165 w 401441"/>
              <a:gd name="connsiteY29" fmla="*/ 292129 h 374584"/>
              <a:gd name="connsiteX30" fmla="*/ 38165 w 401441"/>
              <a:gd name="connsiteY30" fmla="*/ 255377 h 374584"/>
              <a:gd name="connsiteX31" fmla="*/ 155488 w 401441"/>
              <a:gd name="connsiteY31" fmla="*/ 303437 h 374584"/>
              <a:gd name="connsiteX32" fmla="*/ 358094 w 401441"/>
              <a:gd name="connsiteY32" fmla="*/ 223337 h 374584"/>
              <a:gd name="connsiteX33" fmla="*/ 357623 w 401441"/>
              <a:gd name="connsiteY33" fmla="*/ 266214 h 374584"/>
              <a:gd name="connsiteX34" fmla="*/ 344430 w 401441"/>
              <a:gd name="connsiteY34" fmla="*/ 195538 h 374584"/>
              <a:gd name="connsiteX35" fmla="*/ 156430 w 401441"/>
              <a:gd name="connsiteY35" fmla="*/ 273282 h 374584"/>
              <a:gd name="connsiteX36" fmla="*/ 25444 w 401441"/>
              <a:gd name="connsiteY36" fmla="*/ 221452 h 374584"/>
              <a:gd name="connsiteX37" fmla="*/ 25444 w 401441"/>
              <a:gd name="connsiteY37" fmla="*/ 179047 h 374584"/>
              <a:gd name="connsiteX38" fmla="*/ 160200 w 401441"/>
              <a:gd name="connsiteY38" fmla="*/ 232760 h 374584"/>
              <a:gd name="connsiteX39" fmla="*/ 344901 w 401441"/>
              <a:gd name="connsiteY39" fmla="*/ 155488 h 374584"/>
              <a:gd name="connsiteX40" fmla="*/ 344901 w 401441"/>
              <a:gd name="connsiteY40" fmla="*/ 195538 h 37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01441" h="374584">
                <a:moveTo>
                  <a:pt x="401442" y="131929"/>
                </a:moveTo>
                <a:lnTo>
                  <a:pt x="376941" y="122977"/>
                </a:lnTo>
                <a:lnTo>
                  <a:pt x="376941" y="71619"/>
                </a:lnTo>
                <a:lnTo>
                  <a:pt x="401442" y="61253"/>
                </a:lnTo>
                <a:lnTo>
                  <a:pt x="235588" y="0"/>
                </a:lnTo>
                <a:lnTo>
                  <a:pt x="33925" y="70676"/>
                </a:lnTo>
                <a:cubicBezTo>
                  <a:pt x="14606" y="80100"/>
                  <a:pt x="14135" y="106014"/>
                  <a:pt x="14135" y="127217"/>
                </a:cubicBezTo>
                <a:cubicBezTo>
                  <a:pt x="14135" y="134285"/>
                  <a:pt x="15078" y="141353"/>
                  <a:pt x="16491" y="147949"/>
                </a:cubicBezTo>
                <a:cubicBezTo>
                  <a:pt x="471" y="158315"/>
                  <a:pt x="0" y="182345"/>
                  <a:pt x="0" y="202605"/>
                </a:cubicBezTo>
                <a:cubicBezTo>
                  <a:pt x="0" y="219096"/>
                  <a:pt x="3769" y="234174"/>
                  <a:pt x="14135" y="243597"/>
                </a:cubicBezTo>
                <a:cubicBezTo>
                  <a:pt x="11779" y="251607"/>
                  <a:pt x="13193" y="261502"/>
                  <a:pt x="13193" y="273282"/>
                </a:cubicBezTo>
                <a:cubicBezTo>
                  <a:pt x="13193" y="294484"/>
                  <a:pt x="18847" y="313803"/>
                  <a:pt x="37694" y="320399"/>
                </a:cubicBezTo>
                <a:lnTo>
                  <a:pt x="168681" y="374584"/>
                </a:lnTo>
                <a:lnTo>
                  <a:pt x="400500" y="278464"/>
                </a:lnTo>
                <a:lnTo>
                  <a:pt x="375998" y="269512"/>
                </a:lnTo>
                <a:lnTo>
                  <a:pt x="375998" y="217683"/>
                </a:lnTo>
                <a:lnTo>
                  <a:pt x="400500" y="207317"/>
                </a:lnTo>
                <a:lnTo>
                  <a:pt x="362806" y="193182"/>
                </a:lnTo>
                <a:lnTo>
                  <a:pt x="362806" y="147949"/>
                </a:lnTo>
                <a:lnTo>
                  <a:pt x="401442" y="131929"/>
                </a:lnTo>
                <a:close/>
                <a:moveTo>
                  <a:pt x="39579" y="103658"/>
                </a:moveTo>
                <a:lnTo>
                  <a:pt x="170566" y="155017"/>
                </a:lnTo>
                <a:lnTo>
                  <a:pt x="358565" y="79157"/>
                </a:lnTo>
                <a:lnTo>
                  <a:pt x="358565" y="119678"/>
                </a:lnTo>
                <a:lnTo>
                  <a:pt x="170566" y="197894"/>
                </a:lnTo>
                <a:lnTo>
                  <a:pt x="39579" y="146064"/>
                </a:lnTo>
                <a:lnTo>
                  <a:pt x="39579" y="103658"/>
                </a:lnTo>
                <a:close/>
                <a:moveTo>
                  <a:pt x="357623" y="266214"/>
                </a:moveTo>
                <a:lnTo>
                  <a:pt x="169623" y="343958"/>
                </a:lnTo>
                <a:lnTo>
                  <a:pt x="38165" y="292129"/>
                </a:lnTo>
                <a:lnTo>
                  <a:pt x="38165" y="255377"/>
                </a:lnTo>
                <a:lnTo>
                  <a:pt x="155488" y="303437"/>
                </a:lnTo>
                <a:lnTo>
                  <a:pt x="358094" y="223337"/>
                </a:lnTo>
                <a:lnTo>
                  <a:pt x="357623" y="266214"/>
                </a:lnTo>
                <a:close/>
                <a:moveTo>
                  <a:pt x="344430" y="195538"/>
                </a:moveTo>
                <a:lnTo>
                  <a:pt x="156430" y="273282"/>
                </a:lnTo>
                <a:lnTo>
                  <a:pt x="25444" y="221452"/>
                </a:lnTo>
                <a:lnTo>
                  <a:pt x="25444" y="179047"/>
                </a:lnTo>
                <a:lnTo>
                  <a:pt x="160200" y="232760"/>
                </a:lnTo>
                <a:lnTo>
                  <a:pt x="344901" y="155488"/>
                </a:lnTo>
                <a:lnTo>
                  <a:pt x="344901" y="19553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46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0" name="Graphic 43" descr="Flask">
            <a:extLst>
              <a:ext uri="{FF2B5EF4-FFF2-40B4-BE49-F238E27FC236}">
                <a16:creationId xmlns:a16="http://schemas.microsoft.com/office/drawing/2014/main" id="{4E45AE6C-70F5-4DE3-B518-07E56DF4EA68}"/>
              </a:ext>
            </a:extLst>
          </p:cNvPr>
          <p:cNvGrpSpPr/>
          <p:nvPr/>
        </p:nvGrpSpPr>
        <p:grpSpPr>
          <a:xfrm>
            <a:off x="8484765" y="1701743"/>
            <a:ext cx="339247" cy="339246"/>
            <a:chOff x="11313020" y="1209260"/>
            <a:chExt cx="452329" cy="452328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11A5148-783C-45BB-9B70-1BA9800616B4}"/>
                </a:ext>
              </a:extLst>
            </p:cNvPr>
            <p:cNvSpPr/>
            <p:nvPr/>
          </p:nvSpPr>
          <p:spPr>
            <a:xfrm>
              <a:off x="11534472" y="1228107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787C1BF-3CF2-460E-B066-21829C4A813B}"/>
                </a:ext>
              </a:extLst>
            </p:cNvPr>
            <p:cNvSpPr/>
            <p:nvPr/>
          </p:nvSpPr>
          <p:spPr>
            <a:xfrm>
              <a:off x="11558031" y="1270512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16A13A3-2A8A-412B-B3C4-14A12AF6CCF8}"/>
                </a:ext>
              </a:extLst>
            </p:cNvPr>
            <p:cNvSpPr/>
            <p:nvPr/>
          </p:nvSpPr>
          <p:spPr>
            <a:xfrm>
              <a:off x="11506202" y="1261089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C4FB8534-A332-4906-9C1D-E5311F8A6B5E}"/>
                </a:ext>
              </a:extLst>
            </p:cNvPr>
            <p:cNvSpPr/>
            <p:nvPr/>
          </p:nvSpPr>
          <p:spPr>
            <a:xfrm>
              <a:off x="11510913" y="1308206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CB67E65-5E49-4C50-9EAE-DFE59E1846CA}"/>
                </a:ext>
              </a:extLst>
            </p:cNvPr>
            <p:cNvSpPr/>
            <p:nvPr/>
          </p:nvSpPr>
          <p:spPr>
            <a:xfrm>
              <a:off x="11445012" y="1355324"/>
              <a:ext cx="188344" cy="287416"/>
            </a:xfrm>
            <a:custGeom>
              <a:avLst/>
              <a:gdLst>
                <a:gd name="connsiteX0" fmla="*/ 186051 w 188344"/>
                <a:gd name="connsiteY0" fmla="*/ 247838 h 287416"/>
                <a:gd name="connsiteX1" fmla="*/ 131866 w 188344"/>
                <a:gd name="connsiteY1" fmla="*/ 125333 h 287416"/>
                <a:gd name="connsiteX2" fmla="*/ 131866 w 188344"/>
                <a:gd name="connsiteY2" fmla="*/ 42406 h 287416"/>
                <a:gd name="connsiteX3" fmla="*/ 146001 w 188344"/>
                <a:gd name="connsiteY3" fmla="*/ 17905 h 287416"/>
                <a:gd name="connsiteX4" fmla="*/ 150242 w 188344"/>
                <a:gd name="connsiteY4" fmla="*/ 5183 h 287416"/>
                <a:gd name="connsiteX5" fmla="*/ 141290 w 188344"/>
                <a:gd name="connsiteY5" fmla="*/ 0 h 287416"/>
                <a:gd name="connsiteX6" fmla="*/ 141290 w 188344"/>
                <a:gd name="connsiteY6" fmla="*/ 0 h 287416"/>
                <a:gd name="connsiteX7" fmla="*/ 47054 w 188344"/>
                <a:gd name="connsiteY7" fmla="*/ 0 h 287416"/>
                <a:gd name="connsiteX8" fmla="*/ 47054 w 188344"/>
                <a:gd name="connsiteY8" fmla="*/ 0 h 287416"/>
                <a:gd name="connsiteX9" fmla="*/ 38102 w 188344"/>
                <a:gd name="connsiteY9" fmla="*/ 5183 h 287416"/>
                <a:gd name="connsiteX10" fmla="*/ 42343 w 188344"/>
                <a:gd name="connsiteY10" fmla="*/ 17905 h 287416"/>
                <a:gd name="connsiteX11" fmla="*/ 56478 w 188344"/>
                <a:gd name="connsiteY11" fmla="*/ 42406 h 287416"/>
                <a:gd name="connsiteX12" fmla="*/ 56478 w 188344"/>
                <a:gd name="connsiteY12" fmla="*/ 125333 h 287416"/>
                <a:gd name="connsiteX13" fmla="*/ 2293 w 188344"/>
                <a:gd name="connsiteY13" fmla="*/ 247838 h 287416"/>
                <a:gd name="connsiteX14" fmla="*/ 4649 w 188344"/>
                <a:gd name="connsiteY14" fmla="*/ 274695 h 287416"/>
                <a:gd name="connsiteX15" fmla="*/ 28207 w 188344"/>
                <a:gd name="connsiteY15" fmla="*/ 287417 h 287416"/>
                <a:gd name="connsiteX16" fmla="*/ 160137 w 188344"/>
                <a:gd name="connsiteY16" fmla="*/ 287417 h 287416"/>
                <a:gd name="connsiteX17" fmla="*/ 183696 w 188344"/>
                <a:gd name="connsiteY17" fmla="*/ 274695 h 287416"/>
                <a:gd name="connsiteX18" fmla="*/ 186051 w 188344"/>
                <a:gd name="connsiteY18" fmla="*/ 247838 h 287416"/>
                <a:gd name="connsiteX19" fmla="*/ 113019 w 188344"/>
                <a:gd name="connsiteY19" fmla="*/ 42406 h 287416"/>
                <a:gd name="connsiteX20" fmla="*/ 113019 w 188344"/>
                <a:gd name="connsiteY20" fmla="*/ 61253 h 287416"/>
                <a:gd name="connsiteX21" fmla="*/ 75325 w 188344"/>
                <a:gd name="connsiteY21" fmla="*/ 61253 h 287416"/>
                <a:gd name="connsiteX22" fmla="*/ 75325 w 188344"/>
                <a:gd name="connsiteY22" fmla="*/ 42406 h 287416"/>
                <a:gd name="connsiteX23" fmla="*/ 69200 w 188344"/>
                <a:gd name="connsiteY23" fmla="*/ 18847 h 287416"/>
                <a:gd name="connsiteX24" fmla="*/ 119616 w 188344"/>
                <a:gd name="connsiteY24" fmla="*/ 18847 h 287416"/>
                <a:gd name="connsiteX25" fmla="*/ 113019 w 188344"/>
                <a:gd name="connsiteY25" fmla="*/ 42406 h 287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88344" h="287416">
                  <a:moveTo>
                    <a:pt x="186051" y="247838"/>
                  </a:moveTo>
                  <a:lnTo>
                    <a:pt x="131866" y="125333"/>
                  </a:lnTo>
                  <a:lnTo>
                    <a:pt x="131866" y="42406"/>
                  </a:lnTo>
                  <a:cubicBezTo>
                    <a:pt x="131866" y="25443"/>
                    <a:pt x="145530" y="18376"/>
                    <a:pt x="146001" y="17905"/>
                  </a:cubicBezTo>
                  <a:cubicBezTo>
                    <a:pt x="150713" y="15549"/>
                    <a:pt x="152598" y="9895"/>
                    <a:pt x="150242" y="5183"/>
                  </a:cubicBezTo>
                  <a:cubicBezTo>
                    <a:pt x="148357" y="1885"/>
                    <a:pt x="145059" y="0"/>
                    <a:pt x="141290" y="0"/>
                  </a:cubicBezTo>
                  <a:lnTo>
                    <a:pt x="141290" y="0"/>
                  </a:lnTo>
                  <a:lnTo>
                    <a:pt x="47054" y="0"/>
                  </a:lnTo>
                  <a:lnTo>
                    <a:pt x="47054" y="0"/>
                  </a:lnTo>
                  <a:cubicBezTo>
                    <a:pt x="43285" y="0"/>
                    <a:pt x="39987" y="1885"/>
                    <a:pt x="38102" y="5183"/>
                  </a:cubicBezTo>
                  <a:cubicBezTo>
                    <a:pt x="35746" y="9895"/>
                    <a:pt x="37631" y="15549"/>
                    <a:pt x="42343" y="17905"/>
                  </a:cubicBezTo>
                  <a:cubicBezTo>
                    <a:pt x="42343" y="17905"/>
                    <a:pt x="56478" y="25443"/>
                    <a:pt x="56478" y="42406"/>
                  </a:cubicBezTo>
                  <a:lnTo>
                    <a:pt x="56478" y="125333"/>
                  </a:lnTo>
                  <a:lnTo>
                    <a:pt x="2293" y="247838"/>
                  </a:lnTo>
                  <a:cubicBezTo>
                    <a:pt x="-1477" y="256790"/>
                    <a:pt x="-534" y="266685"/>
                    <a:pt x="4649" y="274695"/>
                  </a:cubicBezTo>
                  <a:cubicBezTo>
                    <a:pt x="9832" y="282705"/>
                    <a:pt x="18784" y="287417"/>
                    <a:pt x="28207" y="287417"/>
                  </a:cubicBezTo>
                  <a:lnTo>
                    <a:pt x="160137" y="287417"/>
                  </a:lnTo>
                  <a:cubicBezTo>
                    <a:pt x="169560" y="287417"/>
                    <a:pt x="178513" y="282705"/>
                    <a:pt x="183696" y="274695"/>
                  </a:cubicBezTo>
                  <a:cubicBezTo>
                    <a:pt x="188878" y="266685"/>
                    <a:pt x="189821" y="256790"/>
                    <a:pt x="186051" y="247838"/>
                  </a:cubicBezTo>
                  <a:close/>
                  <a:moveTo>
                    <a:pt x="113019" y="42406"/>
                  </a:moveTo>
                  <a:lnTo>
                    <a:pt x="113019" y="61253"/>
                  </a:lnTo>
                  <a:lnTo>
                    <a:pt x="75325" y="61253"/>
                  </a:lnTo>
                  <a:lnTo>
                    <a:pt x="75325" y="42406"/>
                  </a:lnTo>
                  <a:cubicBezTo>
                    <a:pt x="75325" y="32511"/>
                    <a:pt x="72498" y="24972"/>
                    <a:pt x="69200" y="18847"/>
                  </a:cubicBezTo>
                  <a:lnTo>
                    <a:pt x="119616" y="18847"/>
                  </a:lnTo>
                  <a:cubicBezTo>
                    <a:pt x="115846" y="24972"/>
                    <a:pt x="113019" y="32511"/>
                    <a:pt x="113019" y="4240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Cube Corners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F6298F8-DCD7-4BBC-9C8B-8001614345E4}"/>
              </a:ext>
            </a:extLst>
          </p:cNvPr>
          <p:cNvGrpSpPr/>
          <p:nvPr/>
        </p:nvGrpSpPr>
        <p:grpSpPr>
          <a:xfrm>
            <a:off x="2982127" y="1720153"/>
            <a:ext cx="3179747" cy="3755548"/>
            <a:chOff x="4260886" y="1206708"/>
            <a:chExt cx="3668854" cy="433322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D1013DB-E2DA-4EA7-8E1F-F453F668CB31}"/>
                </a:ext>
              </a:extLst>
            </p:cNvPr>
            <p:cNvSpPr/>
            <p:nvPr/>
          </p:nvSpPr>
          <p:spPr>
            <a:xfrm>
              <a:off x="4260886" y="1206708"/>
              <a:ext cx="3668854" cy="3964920"/>
            </a:xfrm>
            <a:custGeom>
              <a:avLst/>
              <a:gdLst>
                <a:gd name="connsiteX0" fmla="*/ 1219793 w 3668854"/>
                <a:gd name="connsiteY0" fmla="*/ 2525347 h 3964920"/>
                <a:gd name="connsiteX1" fmla="*/ 871904 w 3668854"/>
                <a:gd name="connsiteY1" fmla="*/ 2734892 h 3964920"/>
                <a:gd name="connsiteX2" fmla="*/ 1219793 w 3668854"/>
                <a:gd name="connsiteY2" fmla="*/ 2528388 h 3964920"/>
                <a:gd name="connsiteX3" fmla="*/ 1829717 w 3668854"/>
                <a:gd name="connsiteY3" fmla="*/ 0 h 3964920"/>
                <a:gd name="connsiteX4" fmla="*/ 2440772 w 3668854"/>
                <a:gd name="connsiteY4" fmla="*/ 367136 h 3964920"/>
                <a:gd name="connsiteX5" fmla="*/ 2431297 w 3668854"/>
                <a:gd name="connsiteY5" fmla="*/ 372846 h 3964920"/>
                <a:gd name="connsiteX6" fmla="*/ 2431297 w 3668854"/>
                <a:gd name="connsiteY6" fmla="*/ 1797519 h 3964920"/>
                <a:gd name="connsiteX7" fmla="*/ 2446692 w 3668854"/>
                <a:gd name="connsiteY7" fmla="*/ 1788240 h 3964920"/>
                <a:gd name="connsiteX8" fmla="*/ 3668854 w 3668854"/>
                <a:gd name="connsiteY8" fmla="*/ 2523655 h 3964920"/>
                <a:gd name="connsiteX9" fmla="*/ 3666486 w 3668854"/>
                <a:gd name="connsiteY9" fmla="*/ 2525083 h 3964920"/>
                <a:gd name="connsiteX10" fmla="*/ 3666486 w 3668854"/>
                <a:gd name="connsiteY10" fmla="*/ 3257899 h 3964920"/>
                <a:gd name="connsiteX11" fmla="*/ 3057774 w 3668854"/>
                <a:gd name="connsiteY11" fmla="*/ 3624792 h 3964920"/>
                <a:gd name="connsiteX12" fmla="*/ 3057774 w 3668854"/>
                <a:gd name="connsiteY12" fmla="*/ 3626219 h 3964920"/>
                <a:gd name="connsiteX13" fmla="*/ 3056589 w 3668854"/>
                <a:gd name="connsiteY13" fmla="*/ 3625506 h 3964920"/>
                <a:gd name="connsiteX14" fmla="*/ 3055404 w 3668854"/>
                <a:gd name="connsiteY14" fmla="*/ 3626220 h 3964920"/>
                <a:gd name="connsiteX15" fmla="*/ 3055404 w 3668854"/>
                <a:gd name="connsiteY15" fmla="*/ 3624793 h 3964920"/>
                <a:gd name="connsiteX16" fmla="*/ 2431297 w 3668854"/>
                <a:gd name="connsiteY16" fmla="*/ 3249241 h 3964920"/>
                <a:gd name="connsiteX17" fmla="*/ 2431297 w 3668854"/>
                <a:gd name="connsiteY17" fmla="*/ 3964920 h 3964920"/>
                <a:gd name="connsiteX18" fmla="*/ 1827322 w 3668854"/>
                <a:gd name="connsiteY18" fmla="*/ 3964920 h 3964920"/>
                <a:gd name="connsiteX19" fmla="*/ 1823768 w 3668854"/>
                <a:gd name="connsiteY19" fmla="*/ 3964920 h 3964920"/>
                <a:gd name="connsiteX20" fmla="*/ 1219793 w 3668854"/>
                <a:gd name="connsiteY20" fmla="*/ 3964920 h 3964920"/>
                <a:gd name="connsiteX21" fmla="*/ 1219793 w 3668854"/>
                <a:gd name="connsiteY21" fmla="*/ 3263219 h 3964920"/>
                <a:gd name="connsiteX22" fmla="*/ 611082 w 3668854"/>
                <a:gd name="connsiteY22" fmla="*/ 3625150 h 3964920"/>
                <a:gd name="connsiteX23" fmla="*/ 611082 w 3668854"/>
                <a:gd name="connsiteY23" fmla="*/ 3626220 h 3964920"/>
                <a:gd name="connsiteX24" fmla="*/ 610188 w 3668854"/>
                <a:gd name="connsiteY24" fmla="*/ 3625681 h 3964920"/>
                <a:gd name="connsiteX25" fmla="*/ 607290 w 3668854"/>
                <a:gd name="connsiteY25" fmla="*/ 3627404 h 3964920"/>
                <a:gd name="connsiteX26" fmla="*/ 607290 w 3668854"/>
                <a:gd name="connsiteY26" fmla="*/ 3623935 h 3964920"/>
                <a:gd name="connsiteX27" fmla="*/ 0 w 3668854"/>
                <a:gd name="connsiteY27" fmla="*/ 3257899 h 3964920"/>
                <a:gd name="connsiteX28" fmla="*/ 0 w 3668854"/>
                <a:gd name="connsiteY28" fmla="*/ 2523655 h 3964920"/>
                <a:gd name="connsiteX29" fmla="*/ 0 w 3668854"/>
                <a:gd name="connsiteY29" fmla="*/ 2522484 h 3964920"/>
                <a:gd name="connsiteX30" fmla="*/ 973 w 3668854"/>
                <a:gd name="connsiteY30" fmla="*/ 2523070 h 3964920"/>
                <a:gd name="connsiteX31" fmla="*/ 1219793 w 3668854"/>
                <a:gd name="connsiteY31" fmla="*/ 1789649 h 3964920"/>
                <a:gd name="connsiteX32" fmla="*/ 1219793 w 3668854"/>
                <a:gd name="connsiteY32" fmla="*/ 367136 h 3964920"/>
                <a:gd name="connsiteX33" fmla="*/ 1219793 w 3668854"/>
                <a:gd name="connsiteY33" fmla="*/ 367123 h 3964920"/>
                <a:gd name="connsiteX34" fmla="*/ 1219814 w 3668854"/>
                <a:gd name="connsiteY34" fmla="*/ 367123 h 3964920"/>
                <a:gd name="connsiteX0" fmla="*/ 1219793 w 3668854"/>
                <a:gd name="connsiteY0" fmla="*/ 2525347 h 3964920"/>
                <a:gd name="connsiteX1" fmla="*/ 1219793 w 3668854"/>
                <a:gd name="connsiteY1" fmla="*/ 2528388 h 3964920"/>
                <a:gd name="connsiteX2" fmla="*/ 1219793 w 3668854"/>
                <a:gd name="connsiteY2" fmla="*/ 2525347 h 3964920"/>
                <a:gd name="connsiteX3" fmla="*/ 1829717 w 3668854"/>
                <a:gd name="connsiteY3" fmla="*/ 0 h 3964920"/>
                <a:gd name="connsiteX4" fmla="*/ 2440772 w 3668854"/>
                <a:gd name="connsiteY4" fmla="*/ 367136 h 3964920"/>
                <a:gd name="connsiteX5" fmla="*/ 2431297 w 3668854"/>
                <a:gd name="connsiteY5" fmla="*/ 372846 h 3964920"/>
                <a:gd name="connsiteX6" fmla="*/ 2431297 w 3668854"/>
                <a:gd name="connsiteY6" fmla="*/ 1797519 h 3964920"/>
                <a:gd name="connsiteX7" fmla="*/ 2446692 w 3668854"/>
                <a:gd name="connsiteY7" fmla="*/ 1788240 h 3964920"/>
                <a:gd name="connsiteX8" fmla="*/ 3668854 w 3668854"/>
                <a:gd name="connsiteY8" fmla="*/ 2523655 h 3964920"/>
                <a:gd name="connsiteX9" fmla="*/ 3666486 w 3668854"/>
                <a:gd name="connsiteY9" fmla="*/ 2525083 h 3964920"/>
                <a:gd name="connsiteX10" fmla="*/ 3666486 w 3668854"/>
                <a:gd name="connsiteY10" fmla="*/ 3257899 h 3964920"/>
                <a:gd name="connsiteX11" fmla="*/ 3057774 w 3668854"/>
                <a:gd name="connsiteY11" fmla="*/ 3624792 h 3964920"/>
                <a:gd name="connsiteX12" fmla="*/ 3057774 w 3668854"/>
                <a:gd name="connsiteY12" fmla="*/ 3626219 h 3964920"/>
                <a:gd name="connsiteX13" fmla="*/ 3056589 w 3668854"/>
                <a:gd name="connsiteY13" fmla="*/ 3625506 h 3964920"/>
                <a:gd name="connsiteX14" fmla="*/ 3055404 w 3668854"/>
                <a:gd name="connsiteY14" fmla="*/ 3626220 h 3964920"/>
                <a:gd name="connsiteX15" fmla="*/ 3055404 w 3668854"/>
                <a:gd name="connsiteY15" fmla="*/ 3624793 h 3964920"/>
                <a:gd name="connsiteX16" fmla="*/ 2431297 w 3668854"/>
                <a:gd name="connsiteY16" fmla="*/ 3249241 h 3964920"/>
                <a:gd name="connsiteX17" fmla="*/ 2431297 w 3668854"/>
                <a:gd name="connsiteY17" fmla="*/ 3964920 h 3964920"/>
                <a:gd name="connsiteX18" fmla="*/ 1827322 w 3668854"/>
                <a:gd name="connsiteY18" fmla="*/ 3964920 h 3964920"/>
                <a:gd name="connsiteX19" fmla="*/ 1823768 w 3668854"/>
                <a:gd name="connsiteY19" fmla="*/ 3964920 h 3964920"/>
                <a:gd name="connsiteX20" fmla="*/ 1219793 w 3668854"/>
                <a:gd name="connsiteY20" fmla="*/ 3964920 h 3964920"/>
                <a:gd name="connsiteX21" fmla="*/ 1219793 w 3668854"/>
                <a:gd name="connsiteY21" fmla="*/ 3263219 h 3964920"/>
                <a:gd name="connsiteX22" fmla="*/ 611082 w 3668854"/>
                <a:gd name="connsiteY22" fmla="*/ 3625150 h 3964920"/>
                <a:gd name="connsiteX23" fmla="*/ 611082 w 3668854"/>
                <a:gd name="connsiteY23" fmla="*/ 3626220 h 3964920"/>
                <a:gd name="connsiteX24" fmla="*/ 610188 w 3668854"/>
                <a:gd name="connsiteY24" fmla="*/ 3625681 h 3964920"/>
                <a:gd name="connsiteX25" fmla="*/ 607290 w 3668854"/>
                <a:gd name="connsiteY25" fmla="*/ 3627404 h 3964920"/>
                <a:gd name="connsiteX26" fmla="*/ 607290 w 3668854"/>
                <a:gd name="connsiteY26" fmla="*/ 3623935 h 3964920"/>
                <a:gd name="connsiteX27" fmla="*/ 0 w 3668854"/>
                <a:gd name="connsiteY27" fmla="*/ 3257899 h 3964920"/>
                <a:gd name="connsiteX28" fmla="*/ 0 w 3668854"/>
                <a:gd name="connsiteY28" fmla="*/ 2523655 h 3964920"/>
                <a:gd name="connsiteX29" fmla="*/ 0 w 3668854"/>
                <a:gd name="connsiteY29" fmla="*/ 2522484 h 3964920"/>
                <a:gd name="connsiteX30" fmla="*/ 973 w 3668854"/>
                <a:gd name="connsiteY30" fmla="*/ 2523070 h 3964920"/>
                <a:gd name="connsiteX31" fmla="*/ 1219793 w 3668854"/>
                <a:gd name="connsiteY31" fmla="*/ 1789649 h 3964920"/>
                <a:gd name="connsiteX32" fmla="*/ 1219793 w 3668854"/>
                <a:gd name="connsiteY32" fmla="*/ 367136 h 3964920"/>
                <a:gd name="connsiteX33" fmla="*/ 1219793 w 3668854"/>
                <a:gd name="connsiteY33" fmla="*/ 367123 h 3964920"/>
                <a:gd name="connsiteX34" fmla="*/ 1219814 w 3668854"/>
                <a:gd name="connsiteY34" fmla="*/ 367123 h 3964920"/>
                <a:gd name="connsiteX35" fmla="*/ 1829717 w 3668854"/>
                <a:gd name="connsiteY35" fmla="*/ 0 h 3964920"/>
                <a:gd name="connsiteX0" fmla="*/ 1829717 w 3668854"/>
                <a:gd name="connsiteY0" fmla="*/ 0 h 3964920"/>
                <a:gd name="connsiteX1" fmla="*/ 2440772 w 3668854"/>
                <a:gd name="connsiteY1" fmla="*/ 367136 h 3964920"/>
                <a:gd name="connsiteX2" fmla="*/ 2431297 w 3668854"/>
                <a:gd name="connsiteY2" fmla="*/ 372846 h 3964920"/>
                <a:gd name="connsiteX3" fmla="*/ 2431297 w 3668854"/>
                <a:gd name="connsiteY3" fmla="*/ 1797519 h 3964920"/>
                <a:gd name="connsiteX4" fmla="*/ 2446692 w 3668854"/>
                <a:gd name="connsiteY4" fmla="*/ 1788240 h 3964920"/>
                <a:gd name="connsiteX5" fmla="*/ 3668854 w 3668854"/>
                <a:gd name="connsiteY5" fmla="*/ 2523655 h 3964920"/>
                <a:gd name="connsiteX6" fmla="*/ 3666486 w 3668854"/>
                <a:gd name="connsiteY6" fmla="*/ 2525083 h 3964920"/>
                <a:gd name="connsiteX7" fmla="*/ 3666486 w 3668854"/>
                <a:gd name="connsiteY7" fmla="*/ 3257899 h 3964920"/>
                <a:gd name="connsiteX8" fmla="*/ 3057774 w 3668854"/>
                <a:gd name="connsiteY8" fmla="*/ 3624792 h 3964920"/>
                <a:gd name="connsiteX9" fmla="*/ 3057774 w 3668854"/>
                <a:gd name="connsiteY9" fmla="*/ 3626219 h 3964920"/>
                <a:gd name="connsiteX10" fmla="*/ 3056589 w 3668854"/>
                <a:gd name="connsiteY10" fmla="*/ 3625506 h 3964920"/>
                <a:gd name="connsiteX11" fmla="*/ 3055404 w 3668854"/>
                <a:gd name="connsiteY11" fmla="*/ 3626220 h 3964920"/>
                <a:gd name="connsiteX12" fmla="*/ 3055404 w 3668854"/>
                <a:gd name="connsiteY12" fmla="*/ 3624793 h 3964920"/>
                <a:gd name="connsiteX13" fmla="*/ 2431297 w 3668854"/>
                <a:gd name="connsiteY13" fmla="*/ 3249241 h 3964920"/>
                <a:gd name="connsiteX14" fmla="*/ 2431297 w 3668854"/>
                <a:gd name="connsiteY14" fmla="*/ 3964920 h 3964920"/>
                <a:gd name="connsiteX15" fmla="*/ 1827322 w 3668854"/>
                <a:gd name="connsiteY15" fmla="*/ 3964920 h 3964920"/>
                <a:gd name="connsiteX16" fmla="*/ 1823768 w 3668854"/>
                <a:gd name="connsiteY16" fmla="*/ 3964920 h 3964920"/>
                <a:gd name="connsiteX17" fmla="*/ 1219793 w 3668854"/>
                <a:gd name="connsiteY17" fmla="*/ 3964920 h 3964920"/>
                <a:gd name="connsiteX18" fmla="*/ 1219793 w 3668854"/>
                <a:gd name="connsiteY18" fmla="*/ 3263219 h 3964920"/>
                <a:gd name="connsiteX19" fmla="*/ 611082 w 3668854"/>
                <a:gd name="connsiteY19" fmla="*/ 3625150 h 3964920"/>
                <a:gd name="connsiteX20" fmla="*/ 611082 w 3668854"/>
                <a:gd name="connsiteY20" fmla="*/ 3626220 h 3964920"/>
                <a:gd name="connsiteX21" fmla="*/ 610188 w 3668854"/>
                <a:gd name="connsiteY21" fmla="*/ 3625681 h 3964920"/>
                <a:gd name="connsiteX22" fmla="*/ 607290 w 3668854"/>
                <a:gd name="connsiteY22" fmla="*/ 3627404 h 3964920"/>
                <a:gd name="connsiteX23" fmla="*/ 607290 w 3668854"/>
                <a:gd name="connsiteY23" fmla="*/ 3623935 h 3964920"/>
                <a:gd name="connsiteX24" fmla="*/ 0 w 3668854"/>
                <a:gd name="connsiteY24" fmla="*/ 3257899 h 3964920"/>
                <a:gd name="connsiteX25" fmla="*/ 0 w 3668854"/>
                <a:gd name="connsiteY25" fmla="*/ 2523655 h 3964920"/>
                <a:gd name="connsiteX26" fmla="*/ 0 w 3668854"/>
                <a:gd name="connsiteY26" fmla="*/ 2522484 h 3964920"/>
                <a:gd name="connsiteX27" fmla="*/ 973 w 3668854"/>
                <a:gd name="connsiteY27" fmla="*/ 2523070 h 3964920"/>
                <a:gd name="connsiteX28" fmla="*/ 1219793 w 3668854"/>
                <a:gd name="connsiteY28" fmla="*/ 1789649 h 3964920"/>
                <a:gd name="connsiteX29" fmla="*/ 1219793 w 3668854"/>
                <a:gd name="connsiteY29" fmla="*/ 367136 h 3964920"/>
                <a:gd name="connsiteX30" fmla="*/ 1219793 w 3668854"/>
                <a:gd name="connsiteY30" fmla="*/ 367123 h 3964920"/>
                <a:gd name="connsiteX31" fmla="*/ 1219814 w 3668854"/>
                <a:gd name="connsiteY31" fmla="*/ 367123 h 3964920"/>
                <a:gd name="connsiteX32" fmla="*/ 1829717 w 3668854"/>
                <a:gd name="connsiteY32" fmla="*/ 0 h 3964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668854" h="3964920">
                  <a:moveTo>
                    <a:pt x="1829717" y="0"/>
                  </a:moveTo>
                  <a:lnTo>
                    <a:pt x="2440772" y="367136"/>
                  </a:lnTo>
                  <a:lnTo>
                    <a:pt x="2431297" y="372846"/>
                  </a:lnTo>
                  <a:lnTo>
                    <a:pt x="2431297" y="1797519"/>
                  </a:lnTo>
                  <a:lnTo>
                    <a:pt x="2446692" y="1788240"/>
                  </a:lnTo>
                  <a:lnTo>
                    <a:pt x="3668854" y="2523655"/>
                  </a:lnTo>
                  <a:lnTo>
                    <a:pt x="3666486" y="2525083"/>
                  </a:lnTo>
                  <a:lnTo>
                    <a:pt x="3666486" y="3257899"/>
                  </a:lnTo>
                  <a:lnTo>
                    <a:pt x="3057774" y="3624792"/>
                  </a:lnTo>
                  <a:lnTo>
                    <a:pt x="3057774" y="3626219"/>
                  </a:lnTo>
                  <a:lnTo>
                    <a:pt x="3056589" y="3625506"/>
                  </a:lnTo>
                  <a:lnTo>
                    <a:pt x="3055404" y="3626220"/>
                  </a:lnTo>
                  <a:lnTo>
                    <a:pt x="3055404" y="3624793"/>
                  </a:lnTo>
                  <a:lnTo>
                    <a:pt x="2431297" y="3249241"/>
                  </a:lnTo>
                  <a:lnTo>
                    <a:pt x="2431297" y="3964920"/>
                  </a:lnTo>
                  <a:lnTo>
                    <a:pt x="1827322" y="3964920"/>
                  </a:lnTo>
                  <a:lnTo>
                    <a:pt x="1823768" y="3964920"/>
                  </a:lnTo>
                  <a:lnTo>
                    <a:pt x="1219793" y="3964920"/>
                  </a:lnTo>
                  <a:lnTo>
                    <a:pt x="1219793" y="3263219"/>
                  </a:lnTo>
                  <a:lnTo>
                    <a:pt x="611082" y="3625150"/>
                  </a:lnTo>
                  <a:lnTo>
                    <a:pt x="611082" y="3626220"/>
                  </a:lnTo>
                  <a:lnTo>
                    <a:pt x="610188" y="3625681"/>
                  </a:lnTo>
                  <a:lnTo>
                    <a:pt x="607290" y="3627404"/>
                  </a:lnTo>
                  <a:lnTo>
                    <a:pt x="607290" y="3623935"/>
                  </a:lnTo>
                  <a:lnTo>
                    <a:pt x="0" y="3257899"/>
                  </a:lnTo>
                  <a:lnTo>
                    <a:pt x="0" y="2523655"/>
                  </a:lnTo>
                  <a:lnTo>
                    <a:pt x="0" y="2522484"/>
                  </a:lnTo>
                  <a:lnTo>
                    <a:pt x="973" y="2523070"/>
                  </a:lnTo>
                  <a:lnTo>
                    <a:pt x="1219793" y="1789649"/>
                  </a:lnTo>
                  <a:lnTo>
                    <a:pt x="1219793" y="367136"/>
                  </a:lnTo>
                  <a:lnTo>
                    <a:pt x="1219793" y="367123"/>
                  </a:lnTo>
                  <a:lnTo>
                    <a:pt x="1219814" y="367123"/>
                  </a:lnTo>
                  <a:lnTo>
                    <a:pt x="1829717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293C7EE4-956B-4FA1-8565-5F60B22AADF4}"/>
                </a:ext>
              </a:extLst>
            </p:cNvPr>
            <p:cNvSpPr/>
            <p:nvPr/>
          </p:nvSpPr>
          <p:spPr>
            <a:xfrm>
              <a:off x="5480680" y="1573831"/>
              <a:ext cx="607529" cy="35977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7F96ADD8-42A4-47CB-B239-2B9C59483AF4}"/>
                </a:ext>
              </a:extLst>
            </p:cNvPr>
            <p:cNvSpPr/>
            <p:nvPr/>
          </p:nvSpPr>
          <p:spPr>
            <a:xfrm>
              <a:off x="6084655" y="1573831"/>
              <a:ext cx="607529" cy="359779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69D9A97-2F80-460D-953D-EE17F8D12819}"/>
                </a:ext>
              </a:extLst>
            </p:cNvPr>
            <p:cNvSpPr/>
            <p:nvPr/>
          </p:nvSpPr>
          <p:spPr>
            <a:xfrm>
              <a:off x="4260887" y="3729192"/>
              <a:ext cx="611082" cy="110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392"/>
                  </a:moveTo>
                  <a:lnTo>
                    <a:pt x="0" y="0"/>
                  </a:lnTo>
                  <a:lnTo>
                    <a:pt x="21600" y="720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B0CDEF7-5986-423E-BFFD-AA6DDCC8C2E2}"/>
                </a:ext>
              </a:extLst>
            </p:cNvPr>
            <p:cNvSpPr/>
            <p:nvPr/>
          </p:nvSpPr>
          <p:spPr>
            <a:xfrm>
              <a:off x="4868177" y="3373912"/>
              <a:ext cx="1220978" cy="146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61"/>
                  </a:lnTo>
                  <a:lnTo>
                    <a:pt x="0" y="21600"/>
                  </a:lnTo>
                  <a:lnTo>
                    <a:pt x="0" y="107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34260DE-C8A2-492B-812D-DE0D8344F1FC}"/>
                </a:ext>
              </a:extLst>
            </p:cNvPr>
            <p:cNvSpPr/>
            <p:nvPr/>
          </p:nvSpPr>
          <p:spPr>
            <a:xfrm>
              <a:off x="6096498" y="3362070"/>
              <a:ext cx="1222163" cy="147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61F7788-FEED-40D9-A732-6433B280C8B2}"/>
                </a:ext>
              </a:extLst>
            </p:cNvPr>
            <p:cNvSpPr/>
            <p:nvPr/>
          </p:nvSpPr>
          <p:spPr>
            <a:xfrm>
              <a:off x="7316291" y="3729192"/>
              <a:ext cx="611082" cy="110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4392"/>
                  </a:lnTo>
                  <a:lnTo>
                    <a:pt x="0" y="21600"/>
                  </a:lnTo>
                  <a:lnTo>
                    <a:pt x="0" y="720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EF6251E-1D13-4670-B004-BE46FA72F0E9}"/>
                </a:ext>
              </a:extLst>
            </p:cNvPr>
            <p:cNvSpPr/>
            <p:nvPr/>
          </p:nvSpPr>
          <p:spPr>
            <a:xfrm>
              <a:off x="4260886" y="1906371"/>
              <a:ext cx="3665301" cy="3633562"/>
            </a:xfrm>
            <a:custGeom>
              <a:avLst/>
              <a:gdLst>
                <a:gd name="connsiteX0" fmla="*/ 611053 w 3665301"/>
                <a:gd name="connsiteY0" fmla="*/ 0 h 3633562"/>
                <a:gd name="connsiteX1" fmla="*/ 1829766 w 3665301"/>
                <a:gd name="connsiteY1" fmla="*/ 735429 h 3633562"/>
                <a:gd name="connsiteX2" fmla="*/ 3054248 w 3665301"/>
                <a:gd name="connsiteY2" fmla="*/ 0 h 3633562"/>
                <a:gd name="connsiteX3" fmla="*/ 3651197 w 3665301"/>
                <a:gd name="connsiteY3" fmla="*/ 359825 h 3633562"/>
                <a:gd name="connsiteX4" fmla="*/ 3660329 w 3665301"/>
                <a:gd name="connsiteY4" fmla="*/ 354333 h 3633562"/>
                <a:gd name="connsiteX5" fmla="*/ 3660329 w 3665301"/>
                <a:gd name="connsiteY5" fmla="*/ 365330 h 3633562"/>
                <a:gd name="connsiteX6" fmla="*/ 3665301 w 3665301"/>
                <a:gd name="connsiteY6" fmla="*/ 368327 h 3633562"/>
                <a:gd name="connsiteX7" fmla="*/ 3660329 w 3665301"/>
                <a:gd name="connsiteY7" fmla="*/ 371318 h 3633562"/>
                <a:gd name="connsiteX8" fmla="*/ 3660329 w 3665301"/>
                <a:gd name="connsiteY8" fmla="*/ 1088516 h 3633562"/>
                <a:gd name="connsiteX9" fmla="*/ 2438167 w 3665301"/>
                <a:gd name="connsiteY9" fmla="*/ 1824065 h 3633562"/>
                <a:gd name="connsiteX10" fmla="*/ 2438167 w 3665301"/>
                <a:gd name="connsiteY10" fmla="*/ 3266471 h 3633562"/>
                <a:gd name="connsiteX11" fmla="*/ 1832058 w 3665301"/>
                <a:gd name="connsiteY11" fmla="*/ 3630575 h 3633562"/>
                <a:gd name="connsiteX12" fmla="*/ 1832058 w 3665301"/>
                <a:gd name="connsiteY12" fmla="*/ 3633562 h 3633562"/>
                <a:gd name="connsiteX13" fmla="*/ 1829575 w 3665301"/>
                <a:gd name="connsiteY13" fmla="*/ 3632067 h 3633562"/>
                <a:gd name="connsiteX14" fmla="*/ 1827086 w 3665301"/>
                <a:gd name="connsiteY14" fmla="*/ 3633562 h 3633562"/>
                <a:gd name="connsiteX15" fmla="*/ 1827086 w 3665301"/>
                <a:gd name="connsiteY15" fmla="*/ 3630570 h 3633562"/>
                <a:gd name="connsiteX16" fmla="*/ 1222136 w 3665301"/>
                <a:gd name="connsiteY16" fmla="*/ 3266471 h 3633562"/>
                <a:gd name="connsiteX17" fmla="*/ 1222136 w 3665301"/>
                <a:gd name="connsiteY17" fmla="*/ 1824065 h 3633562"/>
                <a:gd name="connsiteX18" fmla="*/ 1 w 3665301"/>
                <a:gd name="connsiteY18" fmla="*/ 1088516 h 3633562"/>
                <a:gd name="connsiteX19" fmla="*/ 1 w 3665301"/>
                <a:gd name="connsiteY19" fmla="*/ 368328 h 3633562"/>
                <a:gd name="connsiteX20" fmla="*/ 0 w 3665301"/>
                <a:gd name="connsiteY20" fmla="*/ 368327 h 3633562"/>
                <a:gd name="connsiteX21" fmla="*/ 1 w 3665301"/>
                <a:gd name="connsiteY21" fmla="*/ 368327 h 3633562"/>
                <a:gd name="connsiteX22" fmla="*/ 1 w 3665301"/>
                <a:gd name="connsiteY22" fmla="*/ 354333 h 3633562"/>
                <a:gd name="connsiteX23" fmla="*/ 11619 w 3665301"/>
                <a:gd name="connsiteY23" fmla="*/ 361324 h 3633562"/>
                <a:gd name="connsiteX0" fmla="*/ 611053 w 3665301"/>
                <a:gd name="connsiteY0" fmla="*/ 0 h 3633562"/>
                <a:gd name="connsiteX1" fmla="*/ 1829766 w 3665301"/>
                <a:gd name="connsiteY1" fmla="*/ 735429 h 3633562"/>
                <a:gd name="connsiteX2" fmla="*/ 3054248 w 3665301"/>
                <a:gd name="connsiteY2" fmla="*/ 0 h 3633562"/>
                <a:gd name="connsiteX3" fmla="*/ 3651197 w 3665301"/>
                <a:gd name="connsiteY3" fmla="*/ 359825 h 3633562"/>
                <a:gd name="connsiteX4" fmla="*/ 3660329 w 3665301"/>
                <a:gd name="connsiteY4" fmla="*/ 354333 h 3633562"/>
                <a:gd name="connsiteX5" fmla="*/ 3660329 w 3665301"/>
                <a:gd name="connsiteY5" fmla="*/ 365330 h 3633562"/>
                <a:gd name="connsiteX6" fmla="*/ 3665301 w 3665301"/>
                <a:gd name="connsiteY6" fmla="*/ 368327 h 3633562"/>
                <a:gd name="connsiteX7" fmla="*/ 3660329 w 3665301"/>
                <a:gd name="connsiteY7" fmla="*/ 371318 h 3633562"/>
                <a:gd name="connsiteX8" fmla="*/ 3660329 w 3665301"/>
                <a:gd name="connsiteY8" fmla="*/ 1088516 h 3633562"/>
                <a:gd name="connsiteX9" fmla="*/ 2438167 w 3665301"/>
                <a:gd name="connsiteY9" fmla="*/ 1824065 h 3633562"/>
                <a:gd name="connsiteX10" fmla="*/ 2438167 w 3665301"/>
                <a:gd name="connsiteY10" fmla="*/ 3266471 h 3633562"/>
                <a:gd name="connsiteX11" fmla="*/ 1832058 w 3665301"/>
                <a:gd name="connsiteY11" fmla="*/ 3630575 h 3633562"/>
                <a:gd name="connsiteX12" fmla="*/ 1832058 w 3665301"/>
                <a:gd name="connsiteY12" fmla="*/ 3633562 h 3633562"/>
                <a:gd name="connsiteX13" fmla="*/ 1829575 w 3665301"/>
                <a:gd name="connsiteY13" fmla="*/ 3632067 h 3633562"/>
                <a:gd name="connsiteX14" fmla="*/ 1827086 w 3665301"/>
                <a:gd name="connsiteY14" fmla="*/ 3633562 h 3633562"/>
                <a:gd name="connsiteX15" fmla="*/ 1827086 w 3665301"/>
                <a:gd name="connsiteY15" fmla="*/ 3630570 h 3633562"/>
                <a:gd name="connsiteX16" fmla="*/ 1222136 w 3665301"/>
                <a:gd name="connsiteY16" fmla="*/ 3266471 h 3633562"/>
                <a:gd name="connsiteX17" fmla="*/ 1222136 w 3665301"/>
                <a:gd name="connsiteY17" fmla="*/ 1824065 h 3633562"/>
                <a:gd name="connsiteX18" fmla="*/ 1 w 3665301"/>
                <a:gd name="connsiteY18" fmla="*/ 1088516 h 3633562"/>
                <a:gd name="connsiteX19" fmla="*/ 1 w 3665301"/>
                <a:gd name="connsiteY19" fmla="*/ 368328 h 3633562"/>
                <a:gd name="connsiteX20" fmla="*/ 0 w 3665301"/>
                <a:gd name="connsiteY20" fmla="*/ 368327 h 3633562"/>
                <a:gd name="connsiteX21" fmla="*/ 1 w 3665301"/>
                <a:gd name="connsiteY21" fmla="*/ 368327 h 3633562"/>
                <a:gd name="connsiteX22" fmla="*/ 1 w 3665301"/>
                <a:gd name="connsiteY22" fmla="*/ 354333 h 3633562"/>
                <a:gd name="connsiteX23" fmla="*/ 611053 w 3665301"/>
                <a:gd name="connsiteY23" fmla="*/ 0 h 3633562"/>
                <a:gd name="connsiteX0" fmla="*/ 611053 w 3665301"/>
                <a:gd name="connsiteY0" fmla="*/ 0 h 3633562"/>
                <a:gd name="connsiteX1" fmla="*/ 1829766 w 3665301"/>
                <a:gd name="connsiteY1" fmla="*/ 735429 h 3633562"/>
                <a:gd name="connsiteX2" fmla="*/ 3054248 w 3665301"/>
                <a:gd name="connsiteY2" fmla="*/ 0 h 3633562"/>
                <a:gd name="connsiteX3" fmla="*/ 3660329 w 3665301"/>
                <a:gd name="connsiteY3" fmla="*/ 354333 h 3633562"/>
                <a:gd name="connsiteX4" fmla="*/ 3660329 w 3665301"/>
                <a:gd name="connsiteY4" fmla="*/ 365330 h 3633562"/>
                <a:gd name="connsiteX5" fmla="*/ 3665301 w 3665301"/>
                <a:gd name="connsiteY5" fmla="*/ 368327 h 3633562"/>
                <a:gd name="connsiteX6" fmla="*/ 3660329 w 3665301"/>
                <a:gd name="connsiteY6" fmla="*/ 371318 h 3633562"/>
                <a:gd name="connsiteX7" fmla="*/ 3660329 w 3665301"/>
                <a:gd name="connsiteY7" fmla="*/ 1088516 h 3633562"/>
                <a:gd name="connsiteX8" fmla="*/ 2438167 w 3665301"/>
                <a:gd name="connsiteY8" fmla="*/ 1824065 h 3633562"/>
                <a:gd name="connsiteX9" fmla="*/ 2438167 w 3665301"/>
                <a:gd name="connsiteY9" fmla="*/ 3266471 h 3633562"/>
                <a:gd name="connsiteX10" fmla="*/ 1832058 w 3665301"/>
                <a:gd name="connsiteY10" fmla="*/ 3630575 h 3633562"/>
                <a:gd name="connsiteX11" fmla="*/ 1832058 w 3665301"/>
                <a:gd name="connsiteY11" fmla="*/ 3633562 h 3633562"/>
                <a:gd name="connsiteX12" fmla="*/ 1829575 w 3665301"/>
                <a:gd name="connsiteY12" fmla="*/ 3632067 h 3633562"/>
                <a:gd name="connsiteX13" fmla="*/ 1827086 w 3665301"/>
                <a:gd name="connsiteY13" fmla="*/ 3633562 h 3633562"/>
                <a:gd name="connsiteX14" fmla="*/ 1827086 w 3665301"/>
                <a:gd name="connsiteY14" fmla="*/ 3630570 h 3633562"/>
                <a:gd name="connsiteX15" fmla="*/ 1222136 w 3665301"/>
                <a:gd name="connsiteY15" fmla="*/ 3266471 h 3633562"/>
                <a:gd name="connsiteX16" fmla="*/ 1222136 w 3665301"/>
                <a:gd name="connsiteY16" fmla="*/ 1824065 h 3633562"/>
                <a:gd name="connsiteX17" fmla="*/ 1 w 3665301"/>
                <a:gd name="connsiteY17" fmla="*/ 1088516 h 3633562"/>
                <a:gd name="connsiteX18" fmla="*/ 1 w 3665301"/>
                <a:gd name="connsiteY18" fmla="*/ 368328 h 3633562"/>
                <a:gd name="connsiteX19" fmla="*/ 0 w 3665301"/>
                <a:gd name="connsiteY19" fmla="*/ 368327 h 3633562"/>
                <a:gd name="connsiteX20" fmla="*/ 1 w 3665301"/>
                <a:gd name="connsiteY20" fmla="*/ 368327 h 3633562"/>
                <a:gd name="connsiteX21" fmla="*/ 1 w 3665301"/>
                <a:gd name="connsiteY21" fmla="*/ 354333 h 3633562"/>
                <a:gd name="connsiteX22" fmla="*/ 611053 w 3665301"/>
                <a:gd name="connsiteY22" fmla="*/ 0 h 3633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65301" h="3633562">
                  <a:moveTo>
                    <a:pt x="611053" y="0"/>
                  </a:moveTo>
                  <a:lnTo>
                    <a:pt x="1829766" y="735429"/>
                  </a:lnTo>
                  <a:lnTo>
                    <a:pt x="3054248" y="0"/>
                  </a:lnTo>
                  <a:lnTo>
                    <a:pt x="3660329" y="354333"/>
                  </a:lnTo>
                  <a:lnTo>
                    <a:pt x="3660329" y="365330"/>
                  </a:lnTo>
                  <a:lnTo>
                    <a:pt x="3665301" y="368327"/>
                  </a:lnTo>
                  <a:lnTo>
                    <a:pt x="3660329" y="371318"/>
                  </a:lnTo>
                  <a:lnTo>
                    <a:pt x="3660329" y="1088516"/>
                  </a:lnTo>
                  <a:lnTo>
                    <a:pt x="2438167" y="1824065"/>
                  </a:lnTo>
                  <a:lnTo>
                    <a:pt x="2438167" y="3266471"/>
                  </a:lnTo>
                  <a:lnTo>
                    <a:pt x="1832058" y="3630575"/>
                  </a:lnTo>
                  <a:lnTo>
                    <a:pt x="1832058" y="3633562"/>
                  </a:lnTo>
                  <a:lnTo>
                    <a:pt x="1829575" y="3632067"/>
                  </a:lnTo>
                  <a:lnTo>
                    <a:pt x="1827086" y="3633562"/>
                  </a:lnTo>
                  <a:lnTo>
                    <a:pt x="1827086" y="3630570"/>
                  </a:lnTo>
                  <a:lnTo>
                    <a:pt x="1222136" y="3266471"/>
                  </a:lnTo>
                  <a:lnTo>
                    <a:pt x="1222136" y="1824065"/>
                  </a:lnTo>
                  <a:lnTo>
                    <a:pt x="1" y="1088516"/>
                  </a:lnTo>
                  <a:lnTo>
                    <a:pt x="1" y="368328"/>
                  </a:lnTo>
                  <a:lnTo>
                    <a:pt x="0" y="368327"/>
                  </a:lnTo>
                  <a:lnTo>
                    <a:pt x="1" y="368327"/>
                  </a:lnTo>
                  <a:lnTo>
                    <a:pt x="1" y="354333"/>
                  </a:lnTo>
                  <a:lnTo>
                    <a:pt x="611053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981DAF7-9476-4F49-8A96-D1E4836192EF}"/>
                </a:ext>
              </a:extLst>
            </p:cNvPr>
            <p:cNvSpPr/>
            <p:nvPr/>
          </p:nvSpPr>
          <p:spPr>
            <a:xfrm>
              <a:off x="4260887" y="2260704"/>
              <a:ext cx="1832057" cy="327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4836"/>
                  </a:lnTo>
                  <a:lnTo>
                    <a:pt x="14409" y="9681"/>
                  </a:lnTo>
                  <a:lnTo>
                    <a:pt x="14409" y="19182"/>
                  </a:lnTo>
                  <a:lnTo>
                    <a:pt x="21600" y="21600"/>
                  </a:lnTo>
                  <a:lnTo>
                    <a:pt x="21600" y="726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5D02E37F-78A7-4C5D-8F31-24D5300232F4}"/>
                </a:ext>
              </a:extLst>
            </p:cNvPr>
            <p:cNvSpPr/>
            <p:nvPr/>
          </p:nvSpPr>
          <p:spPr>
            <a:xfrm>
              <a:off x="6087972" y="2260704"/>
              <a:ext cx="1833243" cy="327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262"/>
                  </a:moveTo>
                  <a:lnTo>
                    <a:pt x="0" y="21600"/>
                  </a:lnTo>
                  <a:lnTo>
                    <a:pt x="0" y="21600"/>
                  </a:lnTo>
                  <a:lnTo>
                    <a:pt x="7200" y="19182"/>
                  </a:lnTo>
                  <a:lnTo>
                    <a:pt x="7200" y="9681"/>
                  </a:lnTo>
                  <a:lnTo>
                    <a:pt x="21600" y="483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440BC48-44C8-44DE-A5DF-67884F2485E4}"/>
                </a:ext>
              </a:extLst>
            </p:cNvPr>
            <p:cNvSpPr/>
            <p:nvPr/>
          </p:nvSpPr>
          <p:spPr>
            <a:xfrm>
              <a:off x="5480680" y="1206708"/>
              <a:ext cx="1220979" cy="73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0" y="0"/>
                  </a:moveTo>
                  <a:lnTo>
                    <a:pt x="0" y="10783"/>
                  </a:lnTo>
                  <a:lnTo>
                    <a:pt x="10790" y="21600"/>
                  </a:lnTo>
                  <a:lnTo>
                    <a:pt x="21600" y="1078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6499562-58B0-4890-9039-451B779A1A46}"/>
              </a:ext>
            </a:extLst>
          </p:cNvPr>
          <p:cNvGrpSpPr/>
          <p:nvPr/>
        </p:nvGrpSpPr>
        <p:grpSpPr>
          <a:xfrm>
            <a:off x="6692687" y="3013373"/>
            <a:ext cx="2194560" cy="1152282"/>
            <a:chOff x="8921977" y="1435947"/>
            <a:chExt cx="2926080" cy="153637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0354C3F-34F5-476E-9284-31BB8E263FE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66719B-E70D-481A-B45D-4282482F778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47684A4-2295-49C1-8933-AB3E139F3EF7}"/>
              </a:ext>
            </a:extLst>
          </p:cNvPr>
          <p:cNvGrpSpPr/>
          <p:nvPr/>
        </p:nvGrpSpPr>
        <p:grpSpPr>
          <a:xfrm>
            <a:off x="6692687" y="4323420"/>
            <a:ext cx="2194560" cy="1152282"/>
            <a:chOff x="8921977" y="4042608"/>
            <a:chExt cx="2926080" cy="153637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ECEC072-5367-405E-B393-03EE1FEF1C2B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09EA1F2-AAEB-4B23-A90C-765F29A91F6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DE35C19-28AC-402F-912A-3FD287956024}"/>
              </a:ext>
            </a:extLst>
          </p:cNvPr>
          <p:cNvGrpSpPr/>
          <p:nvPr/>
        </p:nvGrpSpPr>
        <p:grpSpPr>
          <a:xfrm>
            <a:off x="250907" y="3013373"/>
            <a:ext cx="2194560" cy="1152282"/>
            <a:chOff x="332936" y="2596988"/>
            <a:chExt cx="2926080" cy="153637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F4F1F2-5DCC-4FEF-BB24-230473832F7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F8F8D61-75C8-4C92-9308-725A360964E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52EBA2D-9DD5-4FD1-8541-E010DD7804BB}"/>
              </a:ext>
            </a:extLst>
          </p:cNvPr>
          <p:cNvGrpSpPr/>
          <p:nvPr/>
        </p:nvGrpSpPr>
        <p:grpSpPr>
          <a:xfrm>
            <a:off x="250907" y="4323419"/>
            <a:ext cx="2194560" cy="1152282"/>
            <a:chOff x="332936" y="4621560"/>
            <a:chExt cx="2926080" cy="153637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21C4313-EDD2-4C9D-8BF5-DB86BA4159E7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82BE194-D297-4646-A286-09068263E8C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929E357-6AA5-4ECD-8A2C-2B2222B99C5A}"/>
              </a:ext>
            </a:extLst>
          </p:cNvPr>
          <p:cNvGrpSpPr/>
          <p:nvPr/>
        </p:nvGrpSpPr>
        <p:grpSpPr>
          <a:xfrm>
            <a:off x="6698534" y="1703326"/>
            <a:ext cx="2194560" cy="1152282"/>
            <a:chOff x="8921977" y="1435947"/>
            <a:chExt cx="2926080" cy="153637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1EF447E-0D54-4403-BC0C-00622E8C99B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FA9EAE6-76B6-44A7-80BE-79EE4DC4A11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4EA233-C333-496A-9B9D-06747349C426}"/>
              </a:ext>
            </a:extLst>
          </p:cNvPr>
          <p:cNvGrpSpPr/>
          <p:nvPr/>
        </p:nvGrpSpPr>
        <p:grpSpPr>
          <a:xfrm>
            <a:off x="256753" y="1703327"/>
            <a:ext cx="2194560" cy="1152282"/>
            <a:chOff x="332936" y="2596988"/>
            <a:chExt cx="2926080" cy="153637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62B90E8-DCC5-404A-84CF-DF9CE21D64C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65F1817-6BD2-4147-B673-AD55BEC0067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6" name="Graphic 10" descr="Test tubes">
            <a:extLst>
              <a:ext uri="{FF2B5EF4-FFF2-40B4-BE49-F238E27FC236}">
                <a16:creationId xmlns:a16="http://schemas.microsoft.com/office/drawing/2014/main" id="{591FE0D0-6705-4F0C-9409-5A3CD5766037}"/>
              </a:ext>
            </a:extLst>
          </p:cNvPr>
          <p:cNvSpPr/>
          <p:nvPr/>
        </p:nvSpPr>
        <p:spPr>
          <a:xfrm>
            <a:off x="4412888" y="5622523"/>
            <a:ext cx="310976" cy="261529"/>
          </a:xfrm>
          <a:custGeom>
            <a:avLst/>
            <a:gdLst>
              <a:gd name="connsiteX0" fmla="*/ 395788 w 414634"/>
              <a:gd name="connsiteY0" fmla="*/ 320435 h 348705"/>
              <a:gd name="connsiteX1" fmla="*/ 395788 w 414634"/>
              <a:gd name="connsiteY1" fmla="*/ 56577 h 348705"/>
              <a:gd name="connsiteX2" fmla="*/ 376941 w 414634"/>
              <a:gd name="connsiteY2" fmla="*/ 56577 h 348705"/>
              <a:gd name="connsiteX3" fmla="*/ 376941 w 414634"/>
              <a:gd name="connsiteY3" fmla="*/ 98983 h 348705"/>
              <a:gd name="connsiteX4" fmla="*/ 348670 w 414634"/>
              <a:gd name="connsiteY4" fmla="*/ 98983 h 348705"/>
              <a:gd name="connsiteX5" fmla="*/ 348670 w 414634"/>
              <a:gd name="connsiteY5" fmla="*/ 33018 h 348705"/>
              <a:gd name="connsiteX6" fmla="*/ 351026 w 414634"/>
              <a:gd name="connsiteY6" fmla="*/ 18412 h 348705"/>
              <a:gd name="connsiteX7" fmla="*/ 358094 w 414634"/>
              <a:gd name="connsiteY7" fmla="*/ 8988 h 348705"/>
              <a:gd name="connsiteX8" fmla="*/ 348670 w 414634"/>
              <a:gd name="connsiteY8" fmla="*/ 36 h 348705"/>
              <a:gd name="connsiteX9" fmla="*/ 348670 w 414634"/>
              <a:gd name="connsiteY9" fmla="*/ 36 h 348705"/>
              <a:gd name="connsiteX10" fmla="*/ 273753 w 414634"/>
              <a:gd name="connsiteY10" fmla="*/ 36 h 348705"/>
              <a:gd name="connsiteX11" fmla="*/ 263859 w 414634"/>
              <a:gd name="connsiteY11" fmla="*/ 8988 h 348705"/>
              <a:gd name="connsiteX12" fmla="*/ 270926 w 414634"/>
              <a:gd name="connsiteY12" fmla="*/ 18412 h 348705"/>
              <a:gd name="connsiteX13" fmla="*/ 273282 w 414634"/>
              <a:gd name="connsiteY13" fmla="*/ 33018 h 348705"/>
              <a:gd name="connsiteX14" fmla="*/ 273282 w 414634"/>
              <a:gd name="connsiteY14" fmla="*/ 98983 h 348705"/>
              <a:gd name="connsiteX15" fmla="*/ 245012 w 414634"/>
              <a:gd name="connsiteY15" fmla="*/ 98983 h 348705"/>
              <a:gd name="connsiteX16" fmla="*/ 245012 w 414634"/>
              <a:gd name="connsiteY16" fmla="*/ 33018 h 348705"/>
              <a:gd name="connsiteX17" fmla="*/ 247367 w 414634"/>
              <a:gd name="connsiteY17" fmla="*/ 18412 h 348705"/>
              <a:gd name="connsiteX18" fmla="*/ 254435 w 414634"/>
              <a:gd name="connsiteY18" fmla="*/ 8988 h 348705"/>
              <a:gd name="connsiteX19" fmla="*/ 245012 w 414634"/>
              <a:gd name="connsiteY19" fmla="*/ 36 h 348705"/>
              <a:gd name="connsiteX20" fmla="*/ 245012 w 414634"/>
              <a:gd name="connsiteY20" fmla="*/ 36 h 348705"/>
              <a:gd name="connsiteX21" fmla="*/ 170095 w 414634"/>
              <a:gd name="connsiteY21" fmla="*/ 36 h 348705"/>
              <a:gd name="connsiteX22" fmla="*/ 160200 w 414634"/>
              <a:gd name="connsiteY22" fmla="*/ 8988 h 348705"/>
              <a:gd name="connsiteX23" fmla="*/ 167268 w 414634"/>
              <a:gd name="connsiteY23" fmla="*/ 18412 h 348705"/>
              <a:gd name="connsiteX24" fmla="*/ 169623 w 414634"/>
              <a:gd name="connsiteY24" fmla="*/ 33018 h 348705"/>
              <a:gd name="connsiteX25" fmla="*/ 169623 w 414634"/>
              <a:gd name="connsiteY25" fmla="*/ 98983 h 348705"/>
              <a:gd name="connsiteX26" fmla="*/ 141353 w 414634"/>
              <a:gd name="connsiteY26" fmla="*/ 98983 h 348705"/>
              <a:gd name="connsiteX27" fmla="*/ 141353 w 414634"/>
              <a:gd name="connsiteY27" fmla="*/ 33018 h 348705"/>
              <a:gd name="connsiteX28" fmla="*/ 143709 w 414634"/>
              <a:gd name="connsiteY28" fmla="*/ 18412 h 348705"/>
              <a:gd name="connsiteX29" fmla="*/ 150776 w 414634"/>
              <a:gd name="connsiteY29" fmla="*/ 8988 h 348705"/>
              <a:gd name="connsiteX30" fmla="*/ 141353 w 414634"/>
              <a:gd name="connsiteY30" fmla="*/ 36 h 348705"/>
              <a:gd name="connsiteX31" fmla="*/ 141353 w 414634"/>
              <a:gd name="connsiteY31" fmla="*/ 36 h 348705"/>
              <a:gd name="connsiteX32" fmla="*/ 66436 w 414634"/>
              <a:gd name="connsiteY32" fmla="*/ 36 h 348705"/>
              <a:gd name="connsiteX33" fmla="*/ 56541 w 414634"/>
              <a:gd name="connsiteY33" fmla="*/ 8988 h 348705"/>
              <a:gd name="connsiteX34" fmla="*/ 63609 w 414634"/>
              <a:gd name="connsiteY34" fmla="*/ 18412 h 348705"/>
              <a:gd name="connsiteX35" fmla="*/ 65965 w 414634"/>
              <a:gd name="connsiteY35" fmla="*/ 33018 h 348705"/>
              <a:gd name="connsiteX36" fmla="*/ 65965 w 414634"/>
              <a:gd name="connsiteY36" fmla="*/ 98983 h 348705"/>
              <a:gd name="connsiteX37" fmla="*/ 37694 w 414634"/>
              <a:gd name="connsiteY37" fmla="*/ 98983 h 348705"/>
              <a:gd name="connsiteX38" fmla="*/ 37694 w 414634"/>
              <a:gd name="connsiteY38" fmla="*/ 56577 h 348705"/>
              <a:gd name="connsiteX39" fmla="*/ 18847 w 414634"/>
              <a:gd name="connsiteY39" fmla="*/ 56577 h 348705"/>
              <a:gd name="connsiteX40" fmla="*/ 18847 w 414634"/>
              <a:gd name="connsiteY40" fmla="*/ 320435 h 348705"/>
              <a:gd name="connsiteX41" fmla="*/ 0 w 414634"/>
              <a:gd name="connsiteY41" fmla="*/ 320435 h 348705"/>
              <a:gd name="connsiteX42" fmla="*/ 0 w 414634"/>
              <a:gd name="connsiteY42" fmla="*/ 348705 h 348705"/>
              <a:gd name="connsiteX43" fmla="*/ 414635 w 414634"/>
              <a:gd name="connsiteY43" fmla="*/ 348705 h 348705"/>
              <a:gd name="connsiteX44" fmla="*/ 414635 w 414634"/>
              <a:gd name="connsiteY44" fmla="*/ 320435 h 348705"/>
              <a:gd name="connsiteX45" fmla="*/ 395788 w 414634"/>
              <a:gd name="connsiteY45" fmla="*/ 320435 h 348705"/>
              <a:gd name="connsiteX46" fmla="*/ 331237 w 414634"/>
              <a:gd name="connsiteY46" fmla="*/ 18883 h 348705"/>
              <a:gd name="connsiteX47" fmla="*/ 329823 w 414634"/>
              <a:gd name="connsiteY47" fmla="*/ 33018 h 348705"/>
              <a:gd name="connsiteX48" fmla="*/ 329823 w 414634"/>
              <a:gd name="connsiteY48" fmla="*/ 75424 h 348705"/>
              <a:gd name="connsiteX49" fmla="*/ 310976 w 414634"/>
              <a:gd name="connsiteY49" fmla="*/ 70712 h 348705"/>
              <a:gd name="connsiteX50" fmla="*/ 292129 w 414634"/>
              <a:gd name="connsiteY50" fmla="*/ 75424 h 348705"/>
              <a:gd name="connsiteX51" fmla="*/ 292129 w 414634"/>
              <a:gd name="connsiteY51" fmla="*/ 33018 h 348705"/>
              <a:gd name="connsiteX52" fmla="*/ 290716 w 414634"/>
              <a:gd name="connsiteY52" fmla="*/ 18883 h 348705"/>
              <a:gd name="connsiteX53" fmla="*/ 331237 w 414634"/>
              <a:gd name="connsiteY53" fmla="*/ 18883 h 348705"/>
              <a:gd name="connsiteX54" fmla="*/ 227578 w 414634"/>
              <a:gd name="connsiteY54" fmla="*/ 18883 h 348705"/>
              <a:gd name="connsiteX55" fmla="*/ 226165 w 414634"/>
              <a:gd name="connsiteY55" fmla="*/ 33018 h 348705"/>
              <a:gd name="connsiteX56" fmla="*/ 226165 w 414634"/>
              <a:gd name="connsiteY56" fmla="*/ 75424 h 348705"/>
              <a:gd name="connsiteX57" fmla="*/ 207317 w 414634"/>
              <a:gd name="connsiteY57" fmla="*/ 70712 h 348705"/>
              <a:gd name="connsiteX58" fmla="*/ 188470 w 414634"/>
              <a:gd name="connsiteY58" fmla="*/ 75424 h 348705"/>
              <a:gd name="connsiteX59" fmla="*/ 188470 w 414634"/>
              <a:gd name="connsiteY59" fmla="*/ 33018 h 348705"/>
              <a:gd name="connsiteX60" fmla="*/ 187057 w 414634"/>
              <a:gd name="connsiteY60" fmla="*/ 18883 h 348705"/>
              <a:gd name="connsiteX61" fmla="*/ 227578 w 414634"/>
              <a:gd name="connsiteY61" fmla="*/ 18883 h 348705"/>
              <a:gd name="connsiteX62" fmla="*/ 123919 w 414634"/>
              <a:gd name="connsiteY62" fmla="*/ 18883 h 348705"/>
              <a:gd name="connsiteX63" fmla="*/ 122506 w 414634"/>
              <a:gd name="connsiteY63" fmla="*/ 33018 h 348705"/>
              <a:gd name="connsiteX64" fmla="*/ 122506 w 414634"/>
              <a:gd name="connsiteY64" fmla="*/ 75424 h 348705"/>
              <a:gd name="connsiteX65" fmla="*/ 103659 w 414634"/>
              <a:gd name="connsiteY65" fmla="*/ 70712 h 348705"/>
              <a:gd name="connsiteX66" fmla="*/ 84812 w 414634"/>
              <a:gd name="connsiteY66" fmla="*/ 75424 h 348705"/>
              <a:gd name="connsiteX67" fmla="*/ 84812 w 414634"/>
              <a:gd name="connsiteY67" fmla="*/ 33018 h 348705"/>
              <a:gd name="connsiteX68" fmla="*/ 83398 w 414634"/>
              <a:gd name="connsiteY68" fmla="*/ 18883 h 348705"/>
              <a:gd name="connsiteX69" fmla="*/ 123919 w 414634"/>
              <a:gd name="connsiteY69" fmla="*/ 18883 h 348705"/>
              <a:gd name="connsiteX70" fmla="*/ 376941 w 414634"/>
              <a:gd name="connsiteY70" fmla="*/ 320435 h 348705"/>
              <a:gd name="connsiteX71" fmla="*/ 37694 w 414634"/>
              <a:gd name="connsiteY71" fmla="*/ 320435 h 348705"/>
              <a:gd name="connsiteX72" fmla="*/ 37694 w 414634"/>
              <a:gd name="connsiteY72" fmla="*/ 117830 h 348705"/>
              <a:gd name="connsiteX73" fmla="*/ 65965 w 414634"/>
              <a:gd name="connsiteY73" fmla="*/ 117830 h 348705"/>
              <a:gd name="connsiteX74" fmla="*/ 65965 w 414634"/>
              <a:gd name="connsiteY74" fmla="*/ 263894 h 348705"/>
              <a:gd name="connsiteX75" fmla="*/ 103659 w 414634"/>
              <a:gd name="connsiteY75" fmla="*/ 301588 h 348705"/>
              <a:gd name="connsiteX76" fmla="*/ 141353 w 414634"/>
              <a:gd name="connsiteY76" fmla="*/ 263894 h 348705"/>
              <a:gd name="connsiteX77" fmla="*/ 141353 w 414634"/>
              <a:gd name="connsiteY77" fmla="*/ 117830 h 348705"/>
              <a:gd name="connsiteX78" fmla="*/ 169623 w 414634"/>
              <a:gd name="connsiteY78" fmla="*/ 117830 h 348705"/>
              <a:gd name="connsiteX79" fmla="*/ 169623 w 414634"/>
              <a:gd name="connsiteY79" fmla="*/ 263894 h 348705"/>
              <a:gd name="connsiteX80" fmla="*/ 207317 w 414634"/>
              <a:gd name="connsiteY80" fmla="*/ 301588 h 348705"/>
              <a:gd name="connsiteX81" fmla="*/ 245012 w 414634"/>
              <a:gd name="connsiteY81" fmla="*/ 263894 h 348705"/>
              <a:gd name="connsiteX82" fmla="*/ 245012 w 414634"/>
              <a:gd name="connsiteY82" fmla="*/ 117830 h 348705"/>
              <a:gd name="connsiteX83" fmla="*/ 273282 w 414634"/>
              <a:gd name="connsiteY83" fmla="*/ 117830 h 348705"/>
              <a:gd name="connsiteX84" fmla="*/ 273282 w 414634"/>
              <a:gd name="connsiteY84" fmla="*/ 263894 h 348705"/>
              <a:gd name="connsiteX85" fmla="*/ 310976 w 414634"/>
              <a:gd name="connsiteY85" fmla="*/ 301588 h 348705"/>
              <a:gd name="connsiteX86" fmla="*/ 348670 w 414634"/>
              <a:gd name="connsiteY86" fmla="*/ 263894 h 348705"/>
              <a:gd name="connsiteX87" fmla="*/ 348670 w 414634"/>
              <a:gd name="connsiteY87" fmla="*/ 117830 h 348705"/>
              <a:gd name="connsiteX88" fmla="*/ 376941 w 414634"/>
              <a:gd name="connsiteY88" fmla="*/ 117830 h 348705"/>
              <a:gd name="connsiteX89" fmla="*/ 376941 w 414634"/>
              <a:gd name="connsiteY89" fmla="*/ 320435 h 34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414634" h="348705">
                <a:moveTo>
                  <a:pt x="395788" y="320435"/>
                </a:moveTo>
                <a:lnTo>
                  <a:pt x="395788" y="56577"/>
                </a:lnTo>
                <a:lnTo>
                  <a:pt x="376941" y="56577"/>
                </a:lnTo>
                <a:lnTo>
                  <a:pt x="376941" y="98983"/>
                </a:lnTo>
                <a:lnTo>
                  <a:pt x="348670" y="98983"/>
                </a:lnTo>
                <a:lnTo>
                  <a:pt x="348670" y="33018"/>
                </a:lnTo>
                <a:cubicBezTo>
                  <a:pt x="348670" y="23123"/>
                  <a:pt x="350555" y="19354"/>
                  <a:pt x="351026" y="18412"/>
                </a:cubicBezTo>
                <a:cubicBezTo>
                  <a:pt x="355267" y="17469"/>
                  <a:pt x="358094" y="13700"/>
                  <a:pt x="358094" y="8988"/>
                </a:cubicBezTo>
                <a:cubicBezTo>
                  <a:pt x="358094" y="3805"/>
                  <a:pt x="353853" y="-435"/>
                  <a:pt x="348670" y="36"/>
                </a:cubicBezTo>
                <a:lnTo>
                  <a:pt x="348670" y="36"/>
                </a:lnTo>
                <a:lnTo>
                  <a:pt x="273753" y="36"/>
                </a:lnTo>
                <a:cubicBezTo>
                  <a:pt x="268570" y="-435"/>
                  <a:pt x="264330" y="3805"/>
                  <a:pt x="263859" y="8988"/>
                </a:cubicBezTo>
                <a:cubicBezTo>
                  <a:pt x="263859" y="13229"/>
                  <a:pt x="266686" y="16998"/>
                  <a:pt x="270926" y="18412"/>
                </a:cubicBezTo>
                <a:cubicBezTo>
                  <a:pt x="271397" y="19354"/>
                  <a:pt x="273282" y="23123"/>
                  <a:pt x="273282" y="33018"/>
                </a:cubicBezTo>
                <a:lnTo>
                  <a:pt x="273282" y="98983"/>
                </a:lnTo>
                <a:lnTo>
                  <a:pt x="245012" y="98983"/>
                </a:lnTo>
                <a:lnTo>
                  <a:pt x="245012" y="33018"/>
                </a:lnTo>
                <a:cubicBezTo>
                  <a:pt x="245012" y="23123"/>
                  <a:pt x="246896" y="19354"/>
                  <a:pt x="247367" y="18412"/>
                </a:cubicBezTo>
                <a:cubicBezTo>
                  <a:pt x="251608" y="17469"/>
                  <a:pt x="254435" y="13700"/>
                  <a:pt x="254435" y="8988"/>
                </a:cubicBezTo>
                <a:cubicBezTo>
                  <a:pt x="254435" y="3805"/>
                  <a:pt x="250194" y="-435"/>
                  <a:pt x="245012" y="36"/>
                </a:cubicBezTo>
                <a:lnTo>
                  <a:pt x="245012" y="36"/>
                </a:lnTo>
                <a:lnTo>
                  <a:pt x="170095" y="36"/>
                </a:lnTo>
                <a:cubicBezTo>
                  <a:pt x="164912" y="-435"/>
                  <a:pt x="160671" y="3805"/>
                  <a:pt x="160200" y="8988"/>
                </a:cubicBezTo>
                <a:cubicBezTo>
                  <a:pt x="160200" y="13229"/>
                  <a:pt x="163027" y="16998"/>
                  <a:pt x="167268" y="18412"/>
                </a:cubicBezTo>
                <a:cubicBezTo>
                  <a:pt x="167739" y="19354"/>
                  <a:pt x="169623" y="23123"/>
                  <a:pt x="169623" y="33018"/>
                </a:cubicBezTo>
                <a:lnTo>
                  <a:pt x="169623" y="98983"/>
                </a:lnTo>
                <a:lnTo>
                  <a:pt x="141353" y="98983"/>
                </a:lnTo>
                <a:lnTo>
                  <a:pt x="141353" y="33018"/>
                </a:lnTo>
                <a:cubicBezTo>
                  <a:pt x="141353" y="23123"/>
                  <a:pt x="143238" y="19354"/>
                  <a:pt x="143709" y="18412"/>
                </a:cubicBezTo>
                <a:cubicBezTo>
                  <a:pt x="147949" y="17469"/>
                  <a:pt x="150776" y="13700"/>
                  <a:pt x="150776" y="8988"/>
                </a:cubicBezTo>
                <a:cubicBezTo>
                  <a:pt x="150776" y="3805"/>
                  <a:pt x="146536" y="-435"/>
                  <a:pt x="141353" y="36"/>
                </a:cubicBezTo>
                <a:lnTo>
                  <a:pt x="141353" y="36"/>
                </a:lnTo>
                <a:lnTo>
                  <a:pt x="66436" y="36"/>
                </a:lnTo>
                <a:cubicBezTo>
                  <a:pt x="61253" y="-435"/>
                  <a:pt x="57012" y="3805"/>
                  <a:pt x="56541" y="8988"/>
                </a:cubicBezTo>
                <a:cubicBezTo>
                  <a:pt x="56541" y="13229"/>
                  <a:pt x="59368" y="16998"/>
                  <a:pt x="63609" y="18412"/>
                </a:cubicBezTo>
                <a:cubicBezTo>
                  <a:pt x="64080" y="19354"/>
                  <a:pt x="65965" y="23123"/>
                  <a:pt x="65965" y="33018"/>
                </a:cubicBezTo>
                <a:lnTo>
                  <a:pt x="65965" y="98983"/>
                </a:lnTo>
                <a:lnTo>
                  <a:pt x="37694" y="98983"/>
                </a:lnTo>
                <a:lnTo>
                  <a:pt x="37694" y="56577"/>
                </a:lnTo>
                <a:lnTo>
                  <a:pt x="18847" y="56577"/>
                </a:lnTo>
                <a:lnTo>
                  <a:pt x="18847" y="320435"/>
                </a:lnTo>
                <a:lnTo>
                  <a:pt x="0" y="320435"/>
                </a:lnTo>
                <a:lnTo>
                  <a:pt x="0" y="348705"/>
                </a:lnTo>
                <a:lnTo>
                  <a:pt x="414635" y="348705"/>
                </a:lnTo>
                <a:lnTo>
                  <a:pt x="414635" y="320435"/>
                </a:lnTo>
                <a:lnTo>
                  <a:pt x="395788" y="320435"/>
                </a:lnTo>
                <a:close/>
                <a:moveTo>
                  <a:pt x="331237" y="18883"/>
                </a:moveTo>
                <a:cubicBezTo>
                  <a:pt x="330294" y="22652"/>
                  <a:pt x="329823" y="27364"/>
                  <a:pt x="329823" y="33018"/>
                </a:cubicBezTo>
                <a:lnTo>
                  <a:pt x="329823" y="75424"/>
                </a:lnTo>
                <a:cubicBezTo>
                  <a:pt x="329823" y="75424"/>
                  <a:pt x="320400" y="70712"/>
                  <a:pt x="310976" y="70712"/>
                </a:cubicBezTo>
                <a:cubicBezTo>
                  <a:pt x="301553" y="70712"/>
                  <a:pt x="292129" y="75424"/>
                  <a:pt x="292129" y="75424"/>
                </a:cubicBezTo>
                <a:lnTo>
                  <a:pt x="292129" y="33018"/>
                </a:lnTo>
                <a:cubicBezTo>
                  <a:pt x="292129" y="27364"/>
                  <a:pt x="291658" y="22652"/>
                  <a:pt x="290716" y="18883"/>
                </a:cubicBezTo>
                <a:lnTo>
                  <a:pt x="331237" y="18883"/>
                </a:lnTo>
                <a:close/>
                <a:moveTo>
                  <a:pt x="227578" y="18883"/>
                </a:moveTo>
                <a:cubicBezTo>
                  <a:pt x="226636" y="22652"/>
                  <a:pt x="226165" y="27364"/>
                  <a:pt x="226165" y="33018"/>
                </a:cubicBezTo>
                <a:lnTo>
                  <a:pt x="226165" y="75424"/>
                </a:lnTo>
                <a:cubicBezTo>
                  <a:pt x="226165" y="75424"/>
                  <a:pt x="216741" y="70712"/>
                  <a:pt x="207317" y="70712"/>
                </a:cubicBezTo>
                <a:cubicBezTo>
                  <a:pt x="197894" y="70712"/>
                  <a:pt x="188470" y="75424"/>
                  <a:pt x="188470" y="75424"/>
                </a:cubicBezTo>
                <a:lnTo>
                  <a:pt x="188470" y="33018"/>
                </a:lnTo>
                <a:cubicBezTo>
                  <a:pt x="188470" y="27364"/>
                  <a:pt x="187999" y="22652"/>
                  <a:pt x="187057" y="18883"/>
                </a:cubicBezTo>
                <a:lnTo>
                  <a:pt x="227578" y="18883"/>
                </a:lnTo>
                <a:close/>
                <a:moveTo>
                  <a:pt x="123919" y="18883"/>
                </a:moveTo>
                <a:cubicBezTo>
                  <a:pt x="122977" y="22652"/>
                  <a:pt x="122506" y="27364"/>
                  <a:pt x="122506" y="33018"/>
                </a:cubicBezTo>
                <a:lnTo>
                  <a:pt x="122506" y="75424"/>
                </a:lnTo>
                <a:cubicBezTo>
                  <a:pt x="122506" y="75424"/>
                  <a:pt x="113082" y="70712"/>
                  <a:pt x="103659" y="70712"/>
                </a:cubicBezTo>
                <a:cubicBezTo>
                  <a:pt x="94235" y="70712"/>
                  <a:pt x="84812" y="75424"/>
                  <a:pt x="84812" y="75424"/>
                </a:cubicBezTo>
                <a:lnTo>
                  <a:pt x="84812" y="33018"/>
                </a:lnTo>
                <a:cubicBezTo>
                  <a:pt x="84812" y="27364"/>
                  <a:pt x="84341" y="22652"/>
                  <a:pt x="83398" y="18883"/>
                </a:cubicBezTo>
                <a:lnTo>
                  <a:pt x="123919" y="18883"/>
                </a:lnTo>
                <a:close/>
                <a:moveTo>
                  <a:pt x="376941" y="320435"/>
                </a:moveTo>
                <a:lnTo>
                  <a:pt x="37694" y="320435"/>
                </a:lnTo>
                <a:lnTo>
                  <a:pt x="37694" y="117830"/>
                </a:lnTo>
                <a:lnTo>
                  <a:pt x="65965" y="117830"/>
                </a:lnTo>
                <a:lnTo>
                  <a:pt x="65965" y="263894"/>
                </a:lnTo>
                <a:cubicBezTo>
                  <a:pt x="65965" y="284626"/>
                  <a:pt x="82927" y="301588"/>
                  <a:pt x="103659" y="301588"/>
                </a:cubicBezTo>
                <a:cubicBezTo>
                  <a:pt x="124390" y="301588"/>
                  <a:pt x="141353" y="284626"/>
                  <a:pt x="141353" y="263894"/>
                </a:cubicBezTo>
                <a:lnTo>
                  <a:pt x="141353" y="117830"/>
                </a:lnTo>
                <a:lnTo>
                  <a:pt x="169623" y="117830"/>
                </a:lnTo>
                <a:lnTo>
                  <a:pt x="169623" y="263894"/>
                </a:lnTo>
                <a:cubicBezTo>
                  <a:pt x="169623" y="284626"/>
                  <a:pt x="186586" y="301588"/>
                  <a:pt x="207317" y="301588"/>
                </a:cubicBezTo>
                <a:cubicBezTo>
                  <a:pt x="228049" y="301588"/>
                  <a:pt x="245012" y="284626"/>
                  <a:pt x="245012" y="263894"/>
                </a:cubicBezTo>
                <a:lnTo>
                  <a:pt x="245012" y="117830"/>
                </a:lnTo>
                <a:lnTo>
                  <a:pt x="273282" y="117830"/>
                </a:lnTo>
                <a:lnTo>
                  <a:pt x="273282" y="263894"/>
                </a:lnTo>
                <a:cubicBezTo>
                  <a:pt x="273282" y="284626"/>
                  <a:pt x="290244" y="301588"/>
                  <a:pt x="310976" y="301588"/>
                </a:cubicBezTo>
                <a:cubicBezTo>
                  <a:pt x="331708" y="301588"/>
                  <a:pt x="348670" y="284626"/>
                  <a:pt x="348670" y="263894"/>
                </a:cubicBezTo>
                <a:lnTo>
                  <a:pt x="348670" y="117830"/>
                </a:lnTo>
                <a:lnTo>
                  <a:pt x="376941" y="117830"/>
                </a:lnTo>
                <a:lnTo>
                  <a:pt x="376941" y="320435"/>
                </a:lnTo>
                <a:close/>
              </a:path>
            </a:pathLst>
          </a:custGeom>
          <a:solidFill>
            <a:schemeClr val="bg1"/>
          </a:solidFill>
          <a:ln w="46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7" name="Graphic 11" descr="Microscope">
            <a:extLst>
              <a:ext uri="{FF2B5EF4-FFF2-40B4-BE49-F238E27FC236}">
                <a16:creationId xmlns:a16="http://schemas.microsoft.com/office/drawing/2014/main" id="{1B6DF770-62ED-4927-946F-961F515E9635}"/>
              </a:ext>
            </a:extLst>
          </p:cNvPr>
          <p:cNvGrpSpPr/>
          <p:nvPr/>
        </p:nvGrpSpPr>
        <p:grpSpPr>
          <a:xfrm>
            <a:off x="5880484" y="2066286"/>
            <a:ext cx="339247" cy="339246"/>
            <a:chOff x="7624123" y="1612048"/>
            <a:chExt cx="452329" cy="452328"/>
          </a:xfrm>
          <a:solidFill>
            <a:schemeClr val="bg1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2253615-5375-4FFC-A4F4-1E640A00EA9A}"/>
                </a:ext>
              </a:extLst>
            </p:cNvPr>
            <p:cNvSpPr/>
            <p:nvPr/>
          </p:nvSpPr>
          <p:spPr>
            <a:xfrm rot="1350026">
              <a:off x="7753208" y="1911801"/>
              <a:ext cx="84813" cy="18847"/>
            </a:xfrm>
            <a:custGeom>
              <a:avLst/>
              <a:gdLst>
                <a:gd name="connsiteX0" fmla="*/ 0 w 84813"/>
                <a:gd name="connsiteY0" fmla="*/ 0 h 18847"/>
                <a:gd name="connsiteX1" fmla="*/ 84814 w 84813"/>
                <a:gd name="connsiteY1" fmla="*/ 0 h 18847"/>
                <a:gd name="connsiteX2" fmla="*/ 84814 w 84813"/>
                <a:gd name="connsiteY2" fmla="*/ 18847 h 18847"/>
                <a:gd name="connsiteX3" fmla="*/ 0 w 84813"/>
                <a:gd name="connsiteY3" fmla="*/ 18847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813" h="18847">
                  <a:moveTo>
                    <a:pt x="0" y="0"/>
                  </a:moveTo>
                  <a:lnTo>
                    <a:pt x="84814" y="0"/>
                  </a:lnTo>
                  <a:lnTo>
                    <a:pt x="84814" y="18847"/>
                  </a:lnTo>
                  <a:lnTo>
                    <a:pt x="0" y="18847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439FFBF-801A-492D-A0C4-56CA4728F71D}"/>
                </a:ext>
              </a:extLst>
            </p:cNvPr>
            <p:cNvSpPr/>
            <p:nvPr/>
          </p:nvSpPr>
          <p:spPr>
            <a:xfrm>
              <a:off x="7864422" y="1800518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308BDBD-D8F3-40CA-8D82-3CFCC0706CDE}"/>
                </a:ext>
              </a:extLst>
            </p:cNvPr>
            <p:cNvSpPr/>
            <p:nvPr/>
          </p:nvSpPr>
          <p:spPr>
            <a:xfrm>
              <a:off x="7864422" y="1800518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6E185AC-5D0F-4C94-9AD1-F602E4B8F228}"/>
                </a:ext>
              </a:extLst>
            </p:cNvPr>
            <p:cNvSpPr/>
            <p:nvPr/>
          </p:nvSpPr>
          <p:spPr>
            <a:xfrm>
              <a:off x="7718358" y="1636549"/>
              <a:ext cx="263858" cy="399556"/>
            </a:xfrm>
            <a:custGeom>
              <a:avLst/>
              <a:gdLst>
                <a:gd name="connsiteX0" fmla="*/ 174335 w 263858"/>
                <a:gd name="connsiteY0" fmla="*/ 361862 h 399556"/>
                <a:gd name="connsiteX1" fmla="*/ 230876 w 263858"/>
                <a:gd name="connsiteY1" fmla="*/ 248780 h 399556"/>
                <a:gd name="connsiteX2" fmla="*/ 170566 w 263858"/>
                <a:gd name="connsiteY2" fmla="*/ 133343 h 399556"/>
                <a:gd name="connsiteX3" fmla="*/ 208731 w 263858"/>
                <a:gd name="connsiteY3" fmla="*/ 41463 h 399556"/>
                <a:gd name="connsiteX4" fmla="*/ 195538 w 263858"/>
                <a:gd name="connsiteY4" fmla="*/ 36280 h 399556"/>
                <a:gd name="connsiteX5" fmla="*/ 205904 w 263858"/>
                <a:gd name="connsiteY5" fmla="*/ 10837 h 399556"/>
                <a:gd name="connsiteX6" fmla="*/ 179989 w 263858"/>
                <a:gd name="connsiteY6" fmla="*/ 0 h 399556"/>
                <a:gd name="connsiteX7" fmla="*/ 169623 w 263858"/>
                <a:gd name="connsiteY7" fmla="*/ 25443 h 399556"/>
                <a:gd name="connsiteX8" fmla="*/ 156430 w 263858"/>
                <a:gd name="connsiteY8" fmla="*/ 20261 h 399556"/>
                <a:gd name="connsiteX9" fmla="*/ 76802 w 263858"/>
                <a:gd name="connsiteY9" fmla="*/ 212029 h 399556"/>
                <a:gd name="connsiteX10" fmla="*/ 76802 w 263858"/>
                <a:gd name="connsiteY10" fmla="*/ 212029 h 399556"/>
                <a:gd name="connsiteX11" fmla="*/ 80571 w 263858"/>
                <a:gd name="connsiteY11" fmla="*/ 239828 h 399556"/>
                <a:gd name="connsiteX12" fmla="*/ 75388 w 263858"/>
                <a:gd name="connsiteY12" fmla="*/ 252079 h 399556"/>
                <a:gd name="connsiteX13" fmla="*/ 101303 w 263858"/>
                <a:gd name="connsiteY13" fmla="*/ 262916 h 399556"/>
                <a:gd name="connsiteX14" fmla="*/ 106486 w 263858"/>
                <a:gd name="connsiteY14" fmla="*/ 250665 h 399556"/>
                <a:gd name="connsiteX15" fmla="*/ 129102 w 263858"/>
                <a:gd name="connsiteY15" fmla="*/ 233703 h 399556"/>
                <a:gd name="connsiteX16" fmla="*/ 129102 w 263858"/>
                <a:gd name="connsiteY16" fmla="*/ 233703 h 399556"/>
                <a:gd name="connsiteX17" fmla="*/ 134285 w 263858"/>
                <a:gd name="connsiteY17" fmla="*/ 220510 h 399556"/>
                <a:gd name="connsiteX18" fmla="*/ 198836 w 263858"/>
                <a:gd name="connsiteY18" fmla="*/ 220510 h 399556"/>
                <a:gd name="connsiteX19" fmla="*/ 202606 w 263858"/>
                <a:gd name="connsiteY19" fmla="*/ 248780 h 399556"/>
                <a:gd name="connsiteX20" fmla="*/ 89523 w 263858"/>
                <a:gd name="connsiteY20" fmla="*/ 361862 h 399556"/>
                <a:gd name="connsiteX21" fmla="*/ 0 w 263858"/>
                <a:gd name="connsiteY21" fmla="*/ 361862 h 399556"/>
                <a:gd name="connsiteX22" fmla="*/ 0 w 263858"/>
                <a:gd name="connsiteY22" fmla="*/ 390133 h 399556"/>
                <a:gd name="connsiteX23" fmla="*/ 0 w 263858"/>
                <a:gd name="connsiteY23" fmla="*/ 399556 h 399556"/>
                <a:gd name="connsiteX24" fmla="*/ 263859 w 263858"/>
                <a:gd name="connsiteY24" fmla="*/ 399556 h 399556"/>
                <a:gd name="connsiteX25" fmla="*/ 263859 w 263858"/>
                <a:gd name="connsiteY25" fmla="*/ 390133 h 399556"/>
                <a:gd name="connsiteX26" fmla="*/ 263859 w 263858"/>
                <a:gd name="connsiteY26" fmla="*/ 361862 h 399556"/>
                <a:gd name="connsiteX27" fmla="*/ 174335 w 263858"/>
                <a:gd name="connsiteY27" fmla="*/ 361862 h 399556"/>
                <a:gd name="connsiteX28" fmla="*/ 164912 w 263858"/>
                <a:gd name="connsiteY28" fmla="*/ 211086 h 399556"/>
                <a:gd name="connsiteX29" fmla="*/ 136641 w 263858"/>
                <a:gd name="connsiteY29" fmla="*/ 182816 h 399556"/>
                <a:gd name="connsiteX30" fmla="*/ 164912 w 263858"/>
                <a:gd name="connsiteY30" fmla="*/ 154545 h 399556"/>
                <a:gd name="connsiteX31" fmla="*/ 193182 w 263858"/>
                <a:gd name="connsiteY31" fmla="*/ 182816 h 399556"/>
                <a:gd name="connsiteX32" fmla="*/ 164912 w 263858"/>
                <a:gd name="connsiteY32" fmla="*/ 211086 h 39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63858" h="399556">
                  <a:moveTo>
                    <a:pt x="174335" y="361862"/>
                  </a:moveTo>
                  <a:cubicBezTo>
                    <a:pt x="208731" y="335948"/>
                    <a:pt x="230876" y="294956"/>
                    <a:pt x="230876" y="248780"/>
                  </a:cubicBezTo>
                  <a:cubicBezTo>
                    <a:pt x="230876" y="201192"/>
                    <a:pt x="206846" y="158786"/>
                    <a:pt x="170566" y="133343"/>
                  </a:cubicBezTo>
                  <a:lnTo>
                    <a:pt x="208731" y="41463"/>
                  </a:lnTo>
                  <a:lnTo>
                    <a:pt x="195538" y="36280"/>
                  </a:lnTo>
                  <a:lnTo>
                    <a:pt x="205904" y="10837"/>
                  </a:lnTo>
                  <a:lnTo>
                    <a:pt x="179989" y="0"/>
                  </a:lnTo>
                  <a:lnTo>
                    <a:pt x="169623" y="25443"/>
                  </a:lnTo>
                  <a:lnTo>
                    <a:pt x="156430" y="20261"/>
                  </a:lnTo>
                  <a:lnTo>
                    <a:pt x="76802" y="212029"/>
                  </a:lnTo>
                  <a:lnTo>
                    <a:pt x="76802" y="212029"/>
                  </a:lnTo>
                  <a:cubicBezTo>
                    <a:pt x="73032" y="221452"/>
                    <a:pt x="74446" y="232289"/>
                    <a:pt x="80571" y="239828"/>
                  </a:cubicBezTo>
                  <a:lnTo>
                    <a:pt x="75388" y="252079"/>
                  </a:lnTo>
                  <a:lnTo>
                    <a:pt x="101303" y="262916"/>
                  </a:lnTo>
                  <a:lnTo>
                    <a:pt x="106486" y="250665"/>
                  </a:lnTo>
                  <a:cubicBezTo>
                    <a:pt x="116380" y="249252"/>
                    <a:pt x="124862" y="243126"/>
                    <a:pt x="129102" y="233703"/>
                  </a:cubicBezTo>
                  <a:lnTo>
                    <a:pt x="129102" y="233703"/>
                  </a:lnTo>
                  <a:lnTo>
                    <a:pt x="134285" y="220510"/>
                  </a:lnTo>
                  <a:lnTo>
                    <a:pt x="198836" y="220510"/>
                  </a:lnTo>
                  <a:cubicBezTo>
                    <a:pt x="201192" y="229462"/>
                    <a:pt x="202606" y="238886"/>
                    <a:pt x="202606" y="248780"/>
                  </a:cubicBezTo>
                  <a:cubicBezTo>
                    <a:pt x="202606" y="310976"/>
                    <a:pt x="151719" y="361862"/>
                    <a:pt x="89523" y="361862"/>
                  </a:cubicBezTo>
                  <a:lnTo>
                    <a:pt x="0" y="361862"/>
                  </a:lnTo>
                  <a:lnTo>
                    <a:pt x="0" y="390133"/>
                  </a:lnTo>
                  <a:lnTo>
                    <a:pt x="0" y="399556"/>
                  </a:lnTo>
                  <a:lnTo>
                    <a:pt x="263859" y="399556"/>
                  </a:lnTo>
                  <a:lnTo>
                    <a:pt x="263859" y="390133"/>
                  </a:lnTo>
                  <a:lnTo>
                    <a:pt x="263859" y="361862"/>
                  </a:lnTo>
                  <a:lnTo>
                    <a:pt x="174335" y="361862"/>
                  </a:lnTo>
                  <a:close/>
                  <a:moveTo>
                    <a:pt x="164912" y="211086"/>
                  </a:moveTo>
                  <a:cubicBezTo>
                    <a:pt x="149363" y="211086"/>
                    <a:pt x="136641" y="198365"/>
                    <a:pt x="136641" y="182816"/>
                  </a:cubicBezTo>
                  <a:cubicBezTo>
                    <a:pt x="136641" y="167267"/>
                    <a:pt x="149363" y="154545"/>
                    <a:pt x="164912" y="154545"/>
                  </a:cubicBezTo>
                  <a:cubicBezTo>
                    <a:pt x="180460" y="154545"/>
                    <a:pt x="193182" y="167267"/>
                    <a:pt x="193182" y="182816"/>
                  </a:cubicBezTo>
                  <a:cubicBezTo>
                    <a:pt x="193182" y="198365"/>
                    <a:pt x="180460" y="211086"/>
                    <a:pt x="164912" y="21108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2" name="Graphic 12" descr="Classroom">
            <a:extLst>
              <a:ext uri="{FF2B5EF4-FFF2-40B4-BE49-F238E27FC236}">
                <a16:creationId xmlns:a16="http://schemas.microsoft.com/office/drawing/2014/main" id="{D55F7239-F832-4E03-9B8F-98289BC9A2CA}"/>
              </a:ext>
            </a:extLst>
          </p:cNvPr>
          <p:cNvGrpSpPr/>
          <p:nvPr/>
        </p:nvGrpSpPr>
        <p:grpSpPr>
          <a:xfrm>
            <a:off x="2829091" y="2066286"/>
            <a:ext cx="339247" cy="339246"/>
            <a:chOff x="4095194" y="1612048"/>
            <a:chExt cx="452329" cy="452328"/>
          </a:xfrm>
          <a:solidFill>
            <a:schemeClr val="bg1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2C762F2-AD5D-45E5-B384-57D30DA26B6C}"/>
                </a:ext>
              </a:extLst>
            </p:cNvPr>
            <p:cNvSpPr/>
            <p:nvPr/>
          </p:nvSpPr>
          <p:spPr>
            <a:xfrm>
              <a:off x="4267314" y="1911715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5C42B0C-7953-44BB-A329-6C72B974D9F8}"/>
                </a:ext>
              </a:extLst>
            </p:cNvPr>
            <p:cNvSpPr/>
            <p:nvPr/>
          </p:nvSpPr>
          <p:spPr>
            <a:xfrm>
              <a:off x="4245970" y="1960387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EAF6F65C-354C-4FCC-8545-23D83396FE46}"/>
                </a:ext>
              </a:extLst>
            </p:cNvPr>
            <p:cNvSpPr/>
            <p:nvPr/>
          </p:nvSpPr>
          <p:spPr>
            <a:xfrm>
              <a:off x="4360890" y="1911715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2154280-A6E9-4C63-ADDC-E21E351E8C8C}"/>
                </a:ext>
              </a:extLst>
            </p:cNvPr>
            <p:cNvSpPr/>
            <p:nvPr/>
          </p:nvSpPr>
          <p:spPr>
            <a:xfrm>
              <a:off x="4340205" y="1960387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2A8D058-6ED0-4D0B-A798-AFB7584D62B5}"/>
                </a:ext>
              </a:extLst>
            </p:cNvPr>
            <p:cNvSpPr/>
            <p:nvPr/>
          </p:nvSpPr>
          <p:spPr>
            <a:xfrm>
              <a:off x="4455125" y="1911715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57B6B02-5F91-432F-BF43-8AEA72AC39FB}"/>
                </a:ext>
              </a:extLst>
            </p:cNvPr>
            <p:cNvSpPr/>
            <p:nvPr/>
          </p:nvSpPr>
          <p:spPr>
            <a:xfrm>
              <a:off x="4434440" y="1960387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A295171-9C60-491D-82DD-D3D170F892BA}"/>
                </a:ext>
              </a:extLst>
            </p:cNvPr>
            <p:cNvSpPr/>
            <p:nvPr/>
          </p:nvSpPr>
          <p:spPr>
            <a:xfrm>
              <a:off x="4168414" y="1707319"/>
              <a:ext cx="55975" cy="55975"/>
            </a:xfrm>
            <a:custGeom>
              <a:avLst/>
              <a:gdLst>
                <a:gd name="connsiteX0" fmla="*/ 55976 w 55975"/>
                <a:gd name="connsiteY0" fmla="*/ 27988 h 55975"/>
                <a:gd name="connsiteX1" fmla="*/ 27988 w 55975"/>
                <a:gd name="connsiteY1" fmla="*/ 55976 h 55975"/>
                <a:gd name="connsiteX2" fmla="*/ 0 w 55975"/>
                <a:gd name="connsiteY2" fmla="*/ 27988 h 55975"/>
                <a:gd name="connsiteX3" fmla="*/ 27988 w 55975"/>
                <a:gd name="connsiteY3" fmla="*/ 0 h 55975"/>
                <a:gd name="connsiteX4" fmla="*/ 55976 w 55975"/>
                <a:gd name="connsiteY4" fmla="*/ 27988 h 5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975" h="55975">
                  <a:moveTo>
                    <a:pt x="55976" y="27988"/>
                  </a:moveTo>
                  <a:cubicBezTo>
                    <a:pt x="55976" y="43445"/>
                    <a:pt x="43445" y="55976"/>
                    <a:pt x="27988" y="55976"/>
                  </a:cubicBezTo>
                  <a:cubicBezTo>
                    <a:pt x="12531" y="55976"/>
                    <a:pt x="0" y="43445"/>
                    <a:pt x="0" y="27988"/>
                  </a:cubicBezTo>
                  <a:cubicBezTo>
                    <a:pt x="0" y="12531"/>
                    <a:pt x="12531" y="0"/>
                    <a:pt x="27988" y="0"/>
                  </a:cubicBezTo>
                  <a:cubicBezTo>
                    <a:pt x="43445" y="0"/>
                    <a:pt x="55976" y="12531"/>
                    <a:pt x="55976" y="27988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C74B587-A577-442A-8644-02334148E486}"/>
                </a:ext>
              </a:extLst>
            </p:cNvPr>
            <p:cNvSpPr/>
            <p:nvPr/>
          </p:nvSpPr>
          <p:spPr>
            <a:xfrm>
              <a:off x="4119459" y="1722469"/>
              <a:ext cx="244043" cy="299500"/>
            </a:xfrm>
            <a:custGeom>
              <a:avLst/>
              <a:gdLst>
                <a:gd name="connsiteX0" fmla="*/ 241996 w 244043"/>
                <a:gd name="connsiteY0" fmla="*/ 2048 h 299500"/>
                <a:gd name="connsiteX1" fmla="*/ 232007 w 244043"/>
                <a:gd name="connsiteY1" fmla="*/ 2048 h 299500"/>
                <a:gd name="connsiteX2" fmla="*/ 171131 w 244043"/>
                <a:gd name="connsiteY2" fmla="*/ 62924 h 299500"/>
                <a:gd name="connsiteX3" fmla="*/ 157420 w 244043"/>
                <a:gd name="connsiteY3" fmla="*/ 66410 h 299500"/>
                <a:gd name="connsiteX4" fmla="*/ 138856 w 244043"/>
                <a:gd name="connsiteY4" fmla="*/ 96141 h 299500"/>
                <a:gd name="connsiteX5" fmla="*/ 133578 w 244043"/>
                <a:gd name="connsiteY5" fmla="*/ 73666 h 299500"/>
                <a:gd name="connsiteX6" fmla="*/ 129385 w 244043"/>
                <a:gd name="connsiteY6" fmla="*/ 65939 h 299500"/>
                <a:gd name="connsiteX7" fmla="*/ 99984 w 244043"/>
                <a:gd name="connsiteY7" fmla="*/ 50579 h 299500"/>
                <a:gd name="connsiteX8" fmla="*/ 76943 w 244043"/>
                <a:gd name="connsiteY8" fmla="*/ 47799 h 299500"/>
                <a:gd name="connsiteX9" fmla="*/ 53855 w 244043"/>
                <a:gd name="connsiteY9" fmla="*/ 51286 h 299500"/>
                <a:gd name="connsiteX10" fmla="*/ 24501 w 244043"/>
                <a:gd name="connsiteY10" fmla="*/ 66646 h 299500"/>
                <a:gd name="connsiteX11" fmla="*/ 20308 w 244043"/>
                <a:gd name="connsiteY11" fmla="*/ 74373 h 299500"/>
                <a:gd name="connsiteX12" fmla="*/ 0 w 244043"/>
                <a:gd name="connsiteY12" fmla="*/ 161069 h 299500"/>
                <a:gd name="connsiteX13" fmla="*/ 14135 w 244043"/>
                <a:gd name="connsiteY13" fmla="*/ 175205 h 299500"/>
                <a:gd name="connsiteX14" fmla="*/ 27422 w 244043"/>
                <a:gd name="connsiteY14" fmla="*/ 164745 h 299500"/>
                <a:gd name="connsiteX15" fmla="*/ 42123 w 244043"/>
                <a:gd name="connsiteY15" fmla="*/ 103916 h 299500"/>
                <a:gd name="connsiteX16" fmla="*/ 42123 w 244043"/>
                <a:gd name="connsiteY16" fmla="*/ 299501 h 299500"/>
                <a:gd name="connsiteX17" fmla="*/ 69970 w 244043"/>
                <a:gd name="connsiteY17" fmla="*/ 299501 h 299500"/>
                <a:gd name="connsiteX18" fmla="*/ 69970 w 244043"/>
                <a:gd name="connsiteY18" fmla="*/ 173650 h 299500"/>
                <a:gd name="connsiteX19" fmla="*/ 84105 w 244043"/>
                <a:gd name="connsiteY19" fmla="*/ 173650 h 299500"/>
                <a:gd name="connsiteX20" fmla="*/ 84105 w 244043"/>
                <a:gd name="connsiteY20" fmla="*/ 299501 h 299500"/>
                <a:gd name="connsiteX21" fmla="*/ 111904 w 244043"/>
                <a:gd name="connsiteY21" fmla="*/ 299501 h 299500"/>
                <a:gd name="connsiteX22" fmla="*/ 111904 w 244043"/>
                <a:gd name="connsiteY22" fmla="*/ 103021 h 299500"/>
                <a:gd name="connsiteX23" fmla="*/ 117087 w 244043"/>
                <a:gd name="connsiteY23" fmla="*/ 125166 h 299500"/>
                <a:gd name="connsiteX24" fmla="*/ 119867 w 244043"/>
                <a:gd name="connsiteY24" fmla="*/ 128700 h 299500"/>
                <a:gd name="connsiteX25" fmla="*/ 138714 w 244043"/>
                <a:gd name="connsiteY25" fmla="*/ 135343 h 299500"/>
                <a:gd name="connsiteX26" fmla="*/ 150022 w 244043"/>
                <a:gd name="connsiteY26" fmla="*/ 130207 h 299500"/>
                <a:gd name="connsiteX27" fmla="*/ 178764 w 244043"/>
                <a:gd name="connsiteY27" fmla="*/ 83090 h 299500"/>
                <a:gd name="connsiteX28" fmla="*/ 180696 w 244043"/>
                <a:gd name="connsiteY28" fmla="*/ 73337 h 299500"/>
                <a:gd name="connsiteX29" fmla="*/ 241949 w 244043"/>
                <a:gd name="connsiteY29" fmla="*/ 12084 h 299500"/>
                <a:gd name="connsiteX30" fmla="*/ 241996 w 244043"/>
                <a:gd name="connsiteY30" fmla="*/ 2048 h 29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44043" h="299500">
                  <a:moveTo>
                    <a:pt x="241996" y="2048"/>
                  </a:moveTo>
                  <a:cubicBezTo>
                    <a:pt x="239226" y="-683"/>
                    <a:pt x="234777" y="-683"/>
                    <a:pt x="232007" y="2048"/>
                  </a:cubicBezTo>
                  <a:lnTo>
                    <a:pt x="171131" y="62924"/>
                  </a:lnTo>
                  <a:cubicBezTo>
                    <a:pt x="166266" y="61551"/>
                    <a:pt x="161038" y="62880"/>
                    <a:pt x="157420" y="66410"/>
                  </a:cubicBezTo>
                  <a:cubicBezTo>
                    <a:pt x="156430" y="67400"/>
                    <a:pt x="138856" y="96141"/>
                    <a:pt x="138856" y="96141"/>
                  </a:cubicBezTo>
                  <a:lnTo>
                    <a:pt x="133578" y="73666"/>
                  </a:lnTo>
                  <a:cubicBezTo>
                    <a:pt x="132880" y="70769"/>
                    <a:pt x="131434" y="68104"/>
                    <a:pt x="129385" y="65939"/>
                  </a:cubicBezTo>
                  <a:cubicBezTo>
                    <a:pt x="120701" y="58919"/>
                    <a:pt x="110706" y="53698"/>
                    <a:pt x="99984" y="50579"/>
                  </a:cubicBezTo>
                  <a:cubicBezTo>
                    <a:pt x="92403" y="48958"/>
                    <a:pt x="84692" y="48027"/>
                    <a:pt x="76943" y="47799"/>
                  </a:cubicBezTo>
                  <a:cubicBezTo>
                    <a:pt x="69126" y="47920"/>
                    <a:pt x="61360" y="49092"/>
                    <a:pt x="53855" y="51286"/>
                  </a:cubicBezTo>
                  <a:cubicBezTo>
                    <a:pt x="43036" y="54122"/>
                    <a:pt x="33000" y="59374"/>
                    <a:pt x="24501" y="66646"/>
                  </a:cubicBezTo>
                  <a:cubicBezTo>
                    <a:pt x="22434" y="68798"/>
                    <a:pt x="20985" y="71467"/>
                    <a:pt x="20308" y="74373"/>
                  </a:cubicBezTo>
                  <a:cubicBezTo>
                    <a:pt x="20308" y="74373"/>
                    <a:pt x="0" y="159656"/>
                    <a:pt x="0" y="161069"/>
                  </a:cubicBezTo>
                  <a:cubicBezTo>
                    <a:pt x="0" y="168876"/>
                    <a:pt x="6329" y="175205"/>
                    <a:pt x="14135" y="175205"/>
                  </a:cubicBezTo>
                  <a:cubicBezTo>
                    <a:pt x="20392" y="175044"/>
                    <a:pt x="25797" y="170788"/>
                    <a:pt x="27422" y="164745"/>
                  </a:cubicBezTo>
                  <a:lnTo>
                    <a:pt x="42123" y="103916"/>
                  </a:lnTo>
                  <a:lnTo>
                    <a:pt x="42123" y="299501"/>
                  </a:lnTo>
                  <a:lnTo>
                    <a:pt x="69970" y="299501"/>
                  </a:lnTo>
                  <a:lnTo>
                    <a:pt x="69970" y="173650"/>
                  </a:lnTo>
                  <a:lnTo>
                    <a:pt x="84105" y="173650"/>
                  </a:lnTo>
                  <a:lnTo>
                    <a:pt x="84105" y="299501"/>
                  </a:lnTo>
                  <a:lnTo>
                    <a:pt x="111904" y="299501"/>
                  </a:lnTo>
                  <a:lnTo>
                    <a:pt x="111904" y="103021"/>
                  </a:lnTo>
                  <a:lnTo>
                    <a:pt x="117087" y="125166"/>
                  </a:lnTo>
                  <a:cubicBezTo>
                    <a:pt x="117447" y="126697"/>
                    <a:pt x="118464" y="127990"/>
                    <a:pt x="119867" y="128700"/>
                  </a:cubicBezTo>
                  <a:cubicBezTo>
                    <a:pt x="125285" y="132858"/>
                    <a:pt x="131886" y="135185"/>
                    <a:pt x="138714" y="135343"/>
                  </a:cubicBezTo>
                  <a:cubicBezTo>
                    <a:pt x="143160" y="135966"/>
                    <a:pt x="147566" y="133965"/>
                    <a:pt x="150022" y="130207"/>
                  </a:cubicBezTo>
                  <a:lnTo>
                    <a:pt x="178764" y="83090"/>
                  </a:lnTo>
                  <a:cubicBezTo>
                    <a:pt x="180601" y="80193"/>
                    <a:pt x="181291" y="76715"/>
                    <a:pt x="180696" y="73337"/>
                  </a:cubicBezTo>
                  <a:lnTo>
                    <a:pt x="241949" y="12084"/>
                  </a:lnTo>
                  <a:cubicBezTo>
                    <a:pt x="244723" y="9321"/>
                    <a:pt x="244744" y="4836"/>
                    <a:pt x="241996" y="2048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8954EA0-48D3-4DFE-A333-06C46A816192}"/>
                </a:ext>
              </a:extLst>
            </p:cNvPr>
            <p:cNvSpPr/>
            <p:nvPr/>
          </p:nvSpPr>
          <p:spPr>
            <a:xfrm>
              <a:off x="4208276" y="1659165"/>
              <a:ext cx="268570" cy="193181"/>
            </a:xfrm>
            <a:custGeom>
              <a:avLst/>
              <a:gdLst>
                <a:gd name="connsiteX0" fmla="*/ 249723 w 268570"/>
                <a:gd name="connsiteY0" fmla="*/ 0 h 193181"/>
                <a:gd name="connsiteX1" fmla="*/ 18847 w 268570"/>
                <a:gd name="connsiteY1" fmla="*/ 0 h 193181"/>
                <a:gd name="connsiteX2" fmla="*/ 0 w 268570"/>
                <a:gd name="connsiteY2" fmla="*/ 18847 h 193181"/>
                <a:gd name="connsiteX3" fmla="*/ 0 w 268570"/>
                <a:gd name="connsiteY3" fmla="*/ 35809 h 193181"/>
                <a:gd name="connsiteX4" fmla="*/ 18847 w 268570"/>
                <a:gd name="connsiteY4" fmla="*/ 47118 h 193181"/>
                <a:gd name="connsiteX5" fmla="*/ 18847 w 268570"/>
                <a:gd name="connsiteY5" fmla="*/ 18847 h 193181"/>
                <a:gd name="connsiteX6" fmla="*/ 249723 w 268570"/>
                <a:gd name="connsiteY6" fmla="*/ 18847 h 193181"/>
                <a:gd name="connsiteX7" fmla="*/ 249723 w 268570"/>
                <a:gd name="connsiteY7" fmla="*/ 174335 h 193181"/>
                <a:gd name="connsiteX8" fmla="*/ 88911 w 268570"/>
                <a:gd name="connsiteY8" fmla="*/ 174335 h 193181"/>
                <a:gd name="connsiteX9" fmla="*/ 77414 w 268570"/>
                <a:gd name="connsiteY9" fmla="*/ 193182 h 193181"/>
                <a:gd name="connsiteX10" fmla="*/ 249723 w 268570"/>
                <a:gd name="connsiteY10" fmla="*/ 193182 h 193181"/>
                <a:gd name="connsiteX11" fmla="*/ 268570 w 268570"/>
                <a:gd name="connsiteY11" fmla="*/ 174335 h 193181"/>
                <a:gd name="connsiteX12" fmla="*/ 268570 w 268570"/>
                <a:gd name="connsiteY12" fmla="*/ 18847 h 193181"/>
                <a:gd name="connsiteX13" fmla="*/ 249723 w 268570"/>
                <a:gd name="connsiteY13" fmla="*/ 0 h 19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570" h="193181">
                  <a:moveTo>
                    <a:pt x="249723" y="0"/>
                  </a:moveTo>
                  <a:lnTo>
                    <a:pt x="18847" y="0"/>
                  </a:lnTo>
                  <a:cubicBezTo>
                    <a:pt x="8438" y="0"/>
                    <a:pt x="0" y="8438"/>
                    <a:pt x="0" y="18847"/>
                  </a:cubicBezTo>
                  <a:lnTo>
                    <a:pt x="0" y="35809"/>
                  </a:lnTo>
                  <a:cubicBezTo>
                    <a:pt x="7204" y="37770"/>
                    <a:pt x="13726" y="41684"/>
                    <a:pt x="18847" y="47118"/>
                  </a:cubicBezTo>
                  <a:lnTo>
                    <a:pt x="18847" y="18847"/>
                  </a:lnTo>
                  <a:lnTo>
                    <a:pt x="249723" y="18847"/>
                  </a:lnTo>
                  <a:lnTo>
                    <a:pt x="249723" y="174335"/>
                  </a:lnTo>
                  <a:lnTo>
                    <a:pt x="88911" y="174335"/>
                  </a:lnTo>
                  <a:lnTo>
                    <a:pt x="77414" y="193182"/>
                  </a:lnTo>
                  <a:lnTo>
                    <a:pt x="249723" y="193182"/>
                  </a:lnTo>
                  <a:cubicBezTo>
                    <a:pt x="260132" y="193182"/>
                    <a:pt x="268570" y="184743"/>
                    <a:pt x="268570" y="174335"/>
                  </a:cubicBezTo>
                  <a:lnTo>
                    <a:pt x="268570" y="18847"/>
                  </a:lnTo>
                  <a:cubicBezTo>
                    <a:pt x="268570" y="8438"/>
                    <a:pt x="260132" y="0"/>
                    <a:pt x="249723" y="0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2" name="Graphic 17" descr="Clock">
            <a:extLst>
              <a:ext uri="{FF2B5EF4-FFF2-40B4-BE49-F238E27FC236}">
                <a16:creationId xmlns:a16="http://schemas.microsoft.com/office/drawing/2014/main" id="{54C7F61B-001A-4805-98EF-4B7269CA4BFC}"/>
              </a:ext>
            </a:extLst>
          </p:cNvPr>
          <p:cNvGrpSpPr/>
          <p:nvPr/>
        </p:nvGrpSpPr>
        <p:grpSpPr>
          <a:xfrm>
            <a:off x="3068112" y="4232309"/>
            <a:ext cx="339247" cy="339246"/>
            <a:chOff x="4340263" y="4054894"/>
            <a:chExt cx="452329" cy="452328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3B6A644-37CC-454B-9756-C95837D21CF9}"/>
                </a:ext>
              </a:extLst>
            </p:cNvPr>
            <p:cNvSpPr/>
            <p:nvPr/>
          </p:nvSpPr>
          <p:spPr>
            <a:xfrm>
              <a:off x="4387380" y="4102011"/>
              <a:ext cx="358093" cy="358093"/>
            </a:xfrm>
            <a:custGeom>
              <a:avLst/>
              <a:gdLst>
                <a:gd name="connsiteX0" fmla="*/ 179047 w 358093"/>
                <a:gd name="connsiteY0" fmla="*/ 329823 h 358093"/>
                <a:gd name="connsiteX1" fmla="*/ 28271 w 358093"/>
                <a:gd name="connsiteY1" fmla="*/ 179047 h 358093"/>
                <a:gd name="connsiteX2" fmla="*/ 179047 w 358093"/>
                <a:gd name="connsiteY2" fmla="*/ 28271 h 358093"/>
                <a:gd name="connsiteX3" fmla="*/ 329823 w 358093"/>
                <a:gd name="connsiteY3" fmla="*/ 179047 h 358093"/>
                <a:gd name="connsiteX4" fmla="*/ 179047 w 358093"/>
                <a:gd name="connsiteY4" fmla="*/ 329823 h 358093"/>
                <a:gd name="connsiteX5" fmla="*/ 179047 w 358093"/>
                <a:gd name="connsiteY5" fmla="*/ 0 h 358093"/>
                <a:gd name="connsiteX6" fmla="*/ 0 w 358093"/>
                <a:gd name="connsiteY6" fmla="*/ 179047 h 358093"/>
                <a:gd name="connsiteX7" fmla="*/ 179047 w 358093"/>
                <a:gd name="connsiteY7" fmla="*/ 358093 h 358093"/>
                <a:gd name="connsiteX8" fmla="*/ 358094 w 358093"/>
                <a:gd name="connsiteY8" fmla="*/ 179047 h 358093"/>
                <a:gd name="connsiteX9" fmla="*/ 179047 w 358093"/>
                <a:gd name="connsiteY9" fmla="*/ 0 h 35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093" h="358093">
                  <a:moveTo>
                    <a:pt x="179047" y="329823"/>
                  </a:moveTo>
                  <a:cubicBezTo>
                    <a:pt x="96120" y="329823"/>
                    <a:pt x="28271" y="261973"/>
                    <a:pt x="28271" y="179047"/>
                  </a:cubicBezTo>
                  <a:cubicBezTo>
                    <a:pt x="28271" y="96120"/>
                    <a:pt x="96120" y="28271"/>
                    <a:pt x="179047" y="28271"/>
                  </a:cubicBezTo>
                  <a:cubicBezTo>
                    <a:pt x="261974" y="28271"/>
                    <a:pt x="329823" y="96120"/>
                    <a:pt x="329823" y="179047"/>
                  </a:cubicBezTo>
                  <a:cubicBezTo>
                    <a:pt x="329823" y="261973"/>
                    <a:pt x="261974" y="329823"/>
                    <a:pt x="179047" y="329823"/>
                  </a:cubicBezTo>
                  <a:close/>
                  <a:moveTo>
                    <a:pt x="179047" y="0"/>
                  </a:moveTo>
                  <a:cubicBezTo>
                    <a:pt x="80100" y="0"/>
                    <a:pt x="0" y="80100"/>
                    <a:pt x="0" y="179047"/>
                  </a:cubicBezTo>
                  <a:cubicBezTo>
                    <a:pt x="0" y="277993"/>
                    <a:pt x="80100" y="358093"/>
                    <a:pt x="179047" y="358093"/>
                  </a:cubicBezTo>
                  <a:cubicBezTo>
                    <a:pt x="277994" y="358093"/>
                    <a:pt x="358094" y="277993"/>
                    <a:pt x="358094" y="179047"/>
                  </a:cubicBezTo>
                  <a:cubicBezTo>
                    <a:pt x="358094" y="80100"/>
                    <a:pt x="277994" y="0"/>
                    <a:pt x="179047" y="0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325CD4E-4558-4C59-9C86-63E7931E0871}"/>
                </a:ext>
              </a:extLst>
            </p:cNvPr>
            <p:cNvSpPr/>
            <p:nvPr/>
          </p:nvSpPr>
          <p:spPr>
            <a:xfrm>
              <a:off x="4557003" y="4186823"/>
              <a:ext cx="82455" cy="167267"/>
            </a:xfrm>
            <a:custGeom>
              <a:avLst/>
              <a:gdLst>
                <a:gd name="connsiteX0" fmla="*/ 18847 w 82455"/>
                <a:gd name="connsiteY0" fmla="*/ 0 h 167267"/>
                <a:gd name="connsiteX1" fmla="*/ 0 w 82455"/>
                <a:gd name="connsiteY1" fmla="*/ 0 h 167267"/>
                <a:gd name="connsiteX2" fmla="*/ 0 w 82455"/>
                <a:gd name="connsiteY2" fmla="*/ 94235 h 167267"/>
                <a:gd name="connsiteX3" fmla="*/ 2827 w 82455"/>
                <a:gd name="connsiteY3" fmla="*/ 100831 h 167267"/>
                <a:gd name="connsiteX4" fmla="*/ 69263 w 82455"/>
                <a:gd name="connsiteY4" fmla="*/ 167267 h 167267"/>
                <a:gd name="connsiteX5" fmla="*/ 82456 w 82455"/>
                <a:gd name="connsiteY5" fmla="*/ 154074 h 167267"/>
                <a:gd name="connsiteX6" fmla="*/ 18847 w 82455"/>
                <a:gd name="connsiteY6" fmla="*/ 90466 h 167267"/>
                <a:gd name="connsiteX7" fmla="*/ 18847 w 82455"/>
                <a:gd name="connsiteY7" fmla="*/ 0 h 167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455" h="167267">
                  <a:moveTo>
                    <a:pt x="18847" y="0"/>
                  </a:moveTo>
                  <a:lnTo>
                    <a:pt x="0" y="0"/>
                  </a:lnTo>
                  <a:lnTo>
                    <a:pt x="0" y="94235"/>
                  </a:lnTo>
                  <a:cubicBezTo>
                    <a:pt x="0" y="97062"/>
                    <a:pt x="942" y="99418"/>
                    <a:pt x="2827" y="100831"/>
                  </a:cubicBezTo>
                  <a:lnTo>
                    <a:pt x="69263" y="167267"/>
                  </a:lnTo>
                  <a:lnTo>
                    <a:pt x="82456" y="154074"/>
                  </a:lnTo>
                  <a:lnTo>
                    <a:pt x="18847" y="90466"/>
                  </a:lnTo>
                  <a:lnTo>
                    <a:pt x="18847" y="0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D65A909-5193-40B8-B50C-4A5A2D38E0ED}"/>
                </a:ext>
              </a:extLst>
            </p:cNvPr>
            <p:cNvSpPr/>
            <p:nvPr/>
          </p:nvSpPr>
          <p:spPr>
            <a:xfrm>
              <a:off x="4557003" y="4149129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BF137CE-648C-47B9-8591-D1C599332400}"/>
                </a:ext>
              </a:extLst>
            </p:cNvPr>
            <p:cNvSpPr/>
            <p:nvPr/>
          </p:nvSpPr>
          <p:spPr>
            <a:xfrm>
              <a:off x="4557003" y="4394140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ABACB2B-7CD5-4F32-948C-28B50D74AA48}"/>
                </a:ext>
              </a:extLst>
            </p:cNvPr>
            <p:cNvSpPr/>
            <p:nvPr/>
          </p:nvSpPr>
          <p:spPr>
            <a:xfrm>
              <a:off x="4434498" y="4271634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9E40EE3-3A0C-4A08-88D0-E4643C1A6BCF}"/>
                </a:ext>
              </a:extLst>
            </p:cNvPr>
            <p:cNvSpPr/>
            <p:nvPr/>
          </p:nvSpPr>
          <p:spPr>
            <a:xfrm>
              <a:off x="4679509" y="4271634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9" name="Graphic 18" descr="Books">
            <a:extLst>
              <a:ext uri="{FF2B5EF4-FFF2-40B4-BE49-F238E27FC236}">
                <a16:creationId xmlns:a16="http://schemas.microsoft.com/office/drawing/2014/main" id="{CABE7458-044F-4895-843A-6C1D173299DF}"/>
              </a:ext>
            </a:extLst>
          </p:cNvPr>
          <p:cNvSpPr/>
          <p:nvPr/>
        </p:nvSpPr>
        <p:spPr>
          <a:xfrm>
            <a:off x="5746107" y="4261639"/>
            <a:ext cx="301081" cy="280938"/>
          </a:xfrm>
          <a:custGeom>
            <a:avLst/>
            <a:gdLst>
              <a:gd name="connsiteX0" fmla="*/ 401442 w 401441"/>
              <a:gd name="connsiteY0" fmla="*/ 131929 h 374584"/>
              <a:gd name="connsiteX1" fmla="*/ 376941 w 401441"/>
              <a:gd name="connsiteY1" fmla="*/ 122977 h 374584"/>
              <a:gd name="connsiteX2" fmla="*/ 376941 w 401441"/>
              <a:gd name="connsiteY2" fmla="*/ 71619 h 374584"/>
              <a:gd name="connsiteX3" fmla="*/ 401442 w 401441"/>
              <a:gd name="connsiteY3" fmla="*/ 61253 h 374584"/>
              <a:gd name="connsiteX4" fmla="*/ 235588 w 401441"/>
              <a:gd name="connsiteY4" fmla="*/ 0 h 374584"/>
              <a:gd name="connsiteX5" fmla="*/ 33925 w 401441"/>
              <a:gd name="connsiteY5" fmla="*/ 70676 h 374584"/>
              <a:gd name="connsiteX6" fmla="*/ 14135 w 401441"/>
              <a:gd name="connsiteY6" fmla="*/ 127217 h 374584"/>
              <a:gd name="connsiteX7" fmla="*/ 16491 w 401441"/>
              <a:gd name="connsiteY7" fmla="*/ 147949 h 374584"/>
              <a:gd name="connsiteX8" fmla="*/ 0 w 401441"/>
              <a:gd name="connsiteY8" fmla="*/ 202605 h 374584"/>
              <a:gd name="connsiteX9" fmla="*/ 14135 w 401441"/>
              <a:gd name="connsiteY9" fmla="*/ 243597 h 374584"/>
              <a:gd name="connsiteX10" fmla="*/ 13193 w 401441"/>
              <a:gd name="connsiteY10" fmla="*/ 273282 h 374584"/>
              <a:gd name="connsiteX11" fmla="*/ 37694 w 401441"/>
              <a:gd name="connsiteY11" fmla="*/ 320399 h 374584"/>
              <a:gd name="connsiteX12" fmla="*/ 168681 w 401441"/>
              <a:gd name="connsiteY12" fmla="*/ 374584 h 374584"/>
              <a:gd name="connsiteX13" fmla="*/ 400500 w 401441"/>
              <a:gd name="connsiteY13" fmla="*/ 278464 h 374584"/>
              <a:gd name="connsiteX14" fmla="*/ 375998 w 401441"/>
              <a:gd name="connsiteY14" fmla="*/ 269512 h 374584"/>
              <a:gd name="connsiteX15" fmla="*/ 375998 w 401441"/>
              <a:gd name="connsiteY15" fmla="*/ 217683 h 374584"/>
              <a:gd name="connsiteX16" fmla="*/ 400500 w 401441"/>
              <a:gd name="connsiteY16" fmla="*/ 207317 h 374584"/>
              <a:gd name="connsiteX17" fmla="*/ 362806 w 401441"/>
              <a:gd name="connsiteY17" fmla="*/ 193182 h 374584"/>
              <a:gd name="connsiteX18" fmla="*/ 362806 w 401441"/>
              <a:gd name="connsiteY18" fmla="*/ 147949 h 374584"/>
              <a:gd name="connsiteX19" fmla="*/ 401442 w 401441"/>
              <a:gd name="connsiteY19" fmla="*/ 131929 h 374584"/>
              <a:gd name="connsiteX20" fmla="*/ 39579 w 401441"/>
              <a:gd name="connsiteY20" fmla="*/ 103658 h 374584"/>
              <a:gd name="connsiteX21" fmla="*/ 170566 w 401441"/>
              <a:gd name="connsiteY21" fmla="*/ 155017 h 374584"/>
              <a:gd name="connsiteX22" fmla="*/ 358565 w 401441"/>
              <a:gd name="connsiteY22" fmla="*/ 79157 h 374584"/>
              <a:gd name="connsiteX23" fmla="*/ 358565 w 401441"/>
              <a:gd name="connsiteY23" fmla="*/ 119678 h 374584"/>
              <a:gd name="connsiteX24" fmla="*/ 170566 w 401441"/>
              <a:gd name="connsiteY24" fmla="*/ 197894 h 374584"/>
              <a:gd name="connsiteX25" fmla="*/ 39579 w 401441"/>
              <a:gd name="connsiteY25" fmla="*/ 146064 h 374584"/>
              <a:gd name="connsiteX26" fmla="*/ 39579 w 401441"/>
              <a:gd name="connsiteY26" fmla="*/ 103658 h 374584"/>
              <a:gd name="connsiteX27" fmla="*/ 357623 w 401441"/>
              <a:gd name="connsiteY27" fmla="*/ 266214 h 374584"/>
              <a:gd name="connsiteX28" fmla="*/ 169623 w 401441"/>
              <a:gd name="connsiteY28" fmla="*/ 343958 h 374584"/>
              <a:gd name="connsiteX29" fmla="*/ 38165 w 401441"/>
              <a:gd name="connsiteY29" fmla="*/ 292129 h 374584"/>
              <a:gd name="connsiteX30" fmla="*/ 38165 w 401441"/>
              <a:gd name="connsiteY30" fmla="*/ 255377 h 374584"/>
              <a:gd name="connsiteX31" fmla="*/ 155488 w 401441"/>
              <a:gd name="connsiteY31" fmla="*/ 303437 h 374584"/>
              <a:gd name="connsiteX32" fmla="*/ 358094 w 401441"/>
              <a:gd name="connsiteY32" fmla="*/ 223337 h 374584"/>
              <a:gd name="connsiteX33" fmla="*/ 357623 w 401441"/>
              <a:gd name="connsiteY33" fmla="*/ 266214 h 374584"/>
              <a:gd name="connsiteX34" fmla="*/ 344430 w 401441"/>
              <a:gd name="connsiteY34" fmla="*/ 195538 h 374584"/>
              <a:gd name="connsiteX35" fmla="*/ 156430 w 401441"/>
              <a:gd name="connsiteY35" fmla="*/ 273282 h 374584"/>
              <a:gd name="connsiteX36" fmla="*/ 25444 w 401441"/>
              <a:gd name="connsiteY36" fmla="*/ 221452 h 374584"/>
              <a:gd name="connsiteX37" fmla="*/ 25444 w 401441"/>
              <a:gd name="connsiteY37" fmla="*/ 179047 h 374584"/>
              <a:gd name="connsiteX38" fmla="*/ 160200 w 401441"/>
              <a:gd name="connsiteY38" fmla="*/ 232760 h 374584"/>
              <a:gd name="connsiteX39" fmla="*/ 344901 w 401441"/>
              <a:gd name="connsiteY39" fmla="*/ 155488 h 374584"/>
              <a:gd name="connsiteX40" fmla="*/ 344901 w 401441"/>
              <a:gd name="connsiteY40" fmla="*/ 195538 h 37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01441" h="374584">
                <a:moveTo>
                  <a:pt x="401442" y="131929"/>
                </a:moveTo>
                <a:lnTo>
                  <a:pt x="376941" y="122977"/>
                </a:lnTo>
                <a:lnTo>
                  <a:pt x="376941" y="71619"/>
                </a:lnTo>
                <a:lnTo>
                  <a:pt x="401442" y="61253"/>
                </a:lnTo>
                <a:lnTo>
                  <a:pt x="235588" y="0"/>
                </a:lnTo>
                <a:lnTo>
                  <a:pt x="33925" y="70676"/>
                </a:lnTo>
                <a:cubicBezTo>
                  <a:pt x="14606" y="80100"/>
                  <a:pt x="14135" y="106014"/>
                  <a:pt x="14135" y="127217"/>
                </a:cubicBezTo>
                <a:cubicBezTo>
                  <a:pt x="14135" y="134285"/>
                  <a:pt x="15078" y="141353"/>
                  <a:pt x="16491" y="147949"/>
                </a:cubicBezTo>
                <a:cubicBezTo>
                  <a:pt x="471" y="158315"/>
                  <a:pt x="0" y="182345"/>
                  <a:pt x="0" y="202605"/>
                </a:cubicBezTo>
                <a:cubicBezTo>
                  <a:pt x="0" y="219096"/>
                  <a:pt x="3769" y="234174"/>
                  <a:pt x="14135" y="243597"/>
                </a:cubicBezTo>
                <a:cubicBezTo>
                  <a:pt x="11779" y="251607"/>
                  <a:pt x="13193" y="261502"/>
                  <a:pt x="13193" y="273282"/>
                </a:cubicBezTo>
                <a:cubicBezTo>
                  <a:pt x="13193" y="294484"/>
                  <a:pt x="18847" y="313803"/>
                  <a:pt x="37694" y="320399"/>
                </a:cubicBezTo>
                <a:lnTo>
                  <a:pt x="168681" y="374584"/>
                </a:lnTo>
                <a:lnTo>
                  <a:pt x="400500" y="278464"/>
                </a:lnTo>
                <a:lnTo>
                  <a:pt x="375998" y="269512"/>
                </a:lnTo>
                <a:lnTo>
                  <a:pt x="375998" y="217683"/>
                </a:lnTo>
                <a:lnTo>
                  <a:pt x="400500" y="207317"/>
                </a:lnTo>
                <a:lnTo>
                  <a:pt x="362806" y="193182"/>
                </a:lnTo>
                <a:lnTo>
                  <a:pt x="362806" y="147949"/>
                </a:lnTo>
                <a:lnTo>
                  <a:pt x="401442" y="131929"/>
                </a:lnTo>
                <a:close/>
                <a:moveTo>
                  <a:pt x="39579" y="103658"/>
                </a:moveTo>
                <a:lnTo>
                  <a:pt x="170566" y="155017"/>
                </a:lnTo>
                <a:lnTo>
                  <a:pt x="358565" y="79157"/>
                </a:lnTo>
                <a:lnTo>
                  <a:pt x="358565" y="119678"/>
                </a:lnTo>
                <a:lnTo>
                  <a:pt x="170566" y="197894"/>
                </a:lnTo>
                <a:lnTo>
                  <a:pt x="39579" y="146064"/>
                </a:lnTo>
                <a:lnTo>
                  <a:pt x="39579" y="103658"/>
                </a:lnTo>
                <a:close/>
                <a:moveTo>
                  <a:pt x="357623" y="266214"/>
                </a:moveTo>
                <a:lnTo>
                  <a:pt x="169623" y="343958"/>
                </a:lnTo>
                <a:lnTo>
                  <a:pt x="38165" y="292129"/>
                </a:lnTo>
                <a:lnTo>
                  <a:pt x="38165" y="255377"/>
                </a:lnTo>
                <a:lnTo>
                  <a:pt x="155488" y="303437"/>
                </a:lnTo>
                <a:lnTo>
                  <a:pt x="358094" y="223337"/>
                </a:lnTo>
                <a:lnTo>
                  <a:pt x="357623" y="266214"/>
                </a:lnTo>
                <a:close/>
                <a:moveTo>
                  <a:pt x="344430" y="195538"/>
                </a:moveTo>
                <a:lnTo>
                  <a:pt x="156430" y="273282"/>
                </a:lnTo>
                <a:lnTo>
                  <a:pt x="25444" y="221452"/>
                </a:lnTo>
                <a:lnTo>
                  <a:pt x="25444" y="179047"/>
                </a:lnTo>
                <a:lnTo>
                  <a:pt x="160200" y="232760"/>
                </a:lnTo>
                <a:lnTo>
                  <a:pt x="344901" y="155488"/>
                </a:lnTo>
                <a:lnTo>
                  <a:pt x="344901" y="195538"/>
                </a:lnTo>
                <a:close/>
              </a:path>
            </a:pathLst>
          </a:custGeom>
          <a:solidFill>
            <a:srgbClr val="000000"/>
          </a:solidFill>
          <a:ln w="46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0" name="Graphic 19" descr="Flask">
            <a:extLst>
              <a:ext uri="{FF2B5EF4-FFF2-40B4-BE49-F238E27FC236}">
                <a16:creationId xmlns:a16="http://schemas.microsoft.com/office/drawing/2014/main" id="{73631DE9-0AB1-4CEA-AB33-9DA422FE7694}"/>
              </a:ext>
            </a:extLst>
          </p:cNvPr>
          <p:cNvGrpSpPr/>
          <p:nvPr/>
        </p:nvGrpSpPr>
        <p:grpSpPr>
          <a:xfrm>
            <a:off x="4398753" y="1250952"/>
            <a:ext cx="339247" cy="339246"/>
            <a:chOff x="5865004" y="1327534"/>
            <a:chExt cx="452329" cy="452328"/>
          </a:xfrm>
          <a:solidFill>
            <a:schemeClr val="bg1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2EA7E26-5C80-4119-AAAB-D22931A991C7}"/>
                </a:ext>
              </a:extLst>
            </p:cNvPr>
            <p:cNvSpPr/>
            <p:nvPr/>
          </p:nvSpPr>
          <p:spPr>
            <a:xfrm>
              <a:off x="6086456" y="1346381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98658C3-8D82-46A6-9B6D-8DD9D4F3BB71}"/>
                </a:ext>
              </a:extLst>
            </p:cNvPr>
            <p:cNvSpPr/>
            <p:nvPr/>
          </p:nvSpPr>
          <p:spPr>
            <a:xfrm>
              <a:off x="6110015" y="1388786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7639F55-E865-4249-921B-8488CC2C4E19}"/>
                </a:ext>
              </a:extLst>
            </p:cNvPr>
            <p:cNvSpPr/>
            <p:nvPr/>
          </p:nvSpPr>
          <p:spPr>
            <a:xfrm>
              <a:off x="6058186" y="1379363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6227E38-40F3-490B-AABB-2B6B815D48AF}"/>
                </a:ext>
              </a:extLst>
            </p:cNvPr>
            <p:cNvSpPr/>
            <p:nvPr/>
          </p:nvSpPr>
          <p:spPr>
            <a:xfrm>
              <a:off x="6062897" y="1426480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3CE8247-4337-42B7-93E4-A89378E69DCB}"/>
                </a:ext>
              </a:extLst>
            </p:cNvPr>
            <p:cNvSpPr/>
            <p:nvPr/>
          </p:nvSpPr>
          <p:spPr>
            <a:xfrm>
              <a:off x="5996996" y="1473598"/>
              <a:ext cx="188344" cy="287416"/>
            </a:xfrm>
            <a:custGeom>
              <a:avLst/>
              <a:gdLst>
                <a:gd name="connsiteX0" fmla="*/ 186051 w 188344"/>
                <a:gd name="connsiteY0" fmla="*/ 247838 h 287416"/>
                <a:gd name="connsiteX1" fmla="*/ 131866 w 188344"/>
                <a:gd name="connsiteY1" fmla="*/ 125333 h 287416"/>
                <a:gd name="connsiteX2" fmla="*/ 131866 w 188344"/>
                <a:gd name="connsiteY2" fmla="*/ 42406 h 287416"/>
                <a:gd name="connsiteX3" fmla="*/ 146001 w 188344"/>
                <a:gd name="connsiteY3" fmla="*/ 17905 h 287416"/>
                <a:gd name="connsiteX4" fmla="*/ 150242 w 188344"/>
                <a:gd name="connsiteY4" fmla="*/ 5183 h 287416"/>
                <a:gd name="connsiteX5" fmla="*/ 141290 w 188344"/>
                <a:gd name="connsiteY5" fmla="*/ 0 h 287416"/>
                <a:gd name="connsiteX6" fmla="*/ 141290 w 188344"/>
                <a:gd name="connsiteY6" fmla="*/ 0 h 287416"/>
                <a:gd name="connsiteX7" fmla="*/ 47054 w 188344"/>
                <a:gd name="connsiteY7" fmla="*/ 0 h 287416"/>
                <a:gd name="connsiteX8" fmla="*/ 47054 w 188344"/>
                <a:gd name="connsiteY8" fmla="*/ 0 h 287416"/>
                <a:gd name="connsiteX9" fmla="*/ 38102 w 188344"/>
                <a:gd name="connsiteY9" fmla="*/ 5183 h 287416"/>
                <a:gd name="connsiteX10" fmla="*/ 42343 w 188344"/>
                <a:gd name="connsiteY10" fmla="*/ 17905 h 287416"/>
                <a:gd name="connsiteX11" fmla="*/ 56478 w 188344"/>
                <a:gd name="connsiteY11" fmla="*/ 42406 h 287416"/>
                <a:gd name="connsiteX12" fmla="*/ 56478 w 188344"/>
                <a:gd name="connsiteY12" fmla="*/ 125333 h 287416"/>
                <a:gd name="connsiteX13" fmla="*/ 2293 w 188344"/>
                <a:gd name="connsiteY13" fmla="*/ 247838 h 287416"/>
                <a:gd name="connsiteX14" fmla="*/ 4649 w 188344"/>
                <a:gd name="connsiteY14" fmla="*/ 274695 h 287416"/>
                <a:gd name="connsiteX15" fmla="*/ 28207 w 188344"/>
                <a:gd name="connsiteY15" fmla="*/ 287417 h 287416"/>
                <a:gd name="connsiteX16" fmla="*/ 160137 w 188344"/>
                <a:gd name="connsiteY16" fmla="*/ 287417 h 287416"/>
                <a:gd name="connsiteX17" fmla="*/ 183696 w 188344"/>
                <a:gd name="connsiteY17" fmla="*/ 274695 h 287416"/>
                <a:gd name="connsiteX18" fmla="*/ 186051 w 188344"/>
                <a:gd name="connsiteY18" fmla="*/ 247838 h 287416"/>
                <a:gd name="connsiteX19" fmla="*/ 113019 w 188344"/>
                <a:gd name="connsiteY19" fmla="*/ 42406 h 287416"/>
                <a:gd name="connsiteX20" fmla="*/ 113019 w 188344"/>
                <a:gd name="connsiteY20" fmla="*/ 61253 h 287416"/>
                <a:gd name="connsiteX21" fmla="*/ 75325 w 188344"/>
                <a:gd name="connsiteY21" fmla="*/ 61253 h 287416"/>
                <a:gd name="connsiteX22" fmla="*/ 75325 w 188344"/>
                <a:gd name="connsiteY22" fmla="*/ 42406 h 287416"/>
                <a:gd name="connsiteX23" fmla="*/ 69200 w 188344"/>
                <a:gd name="connsiteY23" fmla="*/ 18847 h 287416"/>
                <a:gd name="connsiteX24" fmla="*/ 119616 w 188344"/>
                <a:gd name="connsiteY24" fmla="*/ 18847 h 287416"/>
                <a:gd name="connsiteX25" fmla="*/ 113019 w 188344"/>
                <a:gd name="connsiteY25" fmla="*/ 42406 h 287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88344" h="287416">
                  <a:moveTo>
                    <a:pt x="186051" y="247838"/>
                  </a:moveTo>
                  <a:lnTo>
                    <a:pt x="131866" y="125333"/>
                  </a:lnTo>
                  <a:lnTo>
                    <a:pt x="131866" y="42406"/>
                  </a:lnTo>
                  <a:cubicBezTo>
                    <a:pt x="131866" y="25443"/>
                    <a:pt x="145530" y="18376"/>
                    <a:pt x="146001" y="17905"/>
                  </a:cubicBezTo>
                  <a:cubicBezTo>
                    <a:pt x="150713" y="15549"/>
                    <a:pt x="152598" y="9895"/>
                    <a:pt x="150242" y="5183"/>
                  </a:cubicBezTo>
                  <a:cubicBezTo>
                    <a:pt x="148357" y="1885"/>
                    <a:pt x="145059" y="0"/>
                    <a:pt x="141290" y="0"/>
                  </a:cubicBezTo>
                  <a:lnTo>
                    <a:pt x="141290" y="0"/>
                  </a:lnTo>
                  <a:lnTo>
                    <a:pt x="47054" y="0"/>
                  </a:lnTo>
                  <a:lnTo>
                    <a:pt x="47054" y="0"/>
                  </a:lnTo>
                  <a:cubicBezTo>
                    <a:pt x="43285" y="0"/>
                    <a:pt x="39987" y="1885"/>
                    <a:pt x="38102" y="5183"/>
                  </a:cubicBezTo>
                  <a:cubicBezTo>
                    <a:pt x="35746" y="9895"/>
                    <a:pt x="37631" y="15549"/>
                    <a:pt x="42343" y="17905"/>
                  </a:cubicBezTo>
                  <a:cubicBezTo>
                    <a:pt x="42343" y="17905"/>
                    <a:pt x="56478" y="25443"/>
                    <a:pt x="56478" y="42406"/>
                  </a:cubicBezTo>
                  <a:lnTo>
                    <a:pt x="56478" y="125333"/>
                  </a:lnTo>
                  <a:lnTo>
                    <a:pt x="2293" y="247838"/>
                  </a:lnTo>
                  <a:cubicBezTo>
                    <a:pt x="-1477" y="256790"/>
                    <a:pt x="-534" y="266685"/>
                    <a:pt x="4649" y="274695"/>
                  </a:cubicBezTo>
                  <a:cubicBezTo>
                    <a:pt x="9832" y="282705"/>
                    <a:pt x="18784" y="287417"/>
                    <a:pt x="28207" y="287417"/>
                  </a:cubicBezTo>
                  <a:lnTo>
                    <a:pt x="160137" y="287417"/>
                  </a:lnTo>
                  <a:cubicBezTo>
                    <a:pt x="169560" y="287417"/>
                    <a:pt x="178513" y="282705"/>
                    <a:pt x="183696" y="274695"/>
                  </a:cubicBezTo>
                  <a:cubicBezTo>
                    <a:pt x="188878" y="266685"/>
                    <a:pt x="189821" y="256790"/>
                    <a:pt x="186051" y="247838"/>
                  </a:cubicBezTo>
                  <a:close/>
                  <a:moveTo>
                    <a:pt x="113019" y="42406"/>
                  </a:moveTo>
                  <a:lnTo>
                    <a:pt x="113019" y="61253"/>
                  </a:lnTo>
                  <a:lnTo>
                    <a:pt x="75325" y="61253"/>
                  </a:lnTo>
                  <a:lnTo>
                    <a:pt x="75325" y="42406"/>
                  </a:lnTo>
                  <a:cubicBezTo>
                    <a:pt x="75325" y="32511"/>
                    <a:pt x="72498" y="24972"/>
                    <a:pt x="69200" y="18847"/>
                  </a:cubicBezTo>
                  <a:lnTo>
                    <a:pt x="119616" y="18847"/>
                  </a:lnTo>
                  <a:cubicBezTo>
                    <a:pt x="115846" y="24972"/>
                    <a:pt x="113019" y="32511"/>
                    <a:pt x="113019" y="4240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6" name="Graphic 38" descr="Test tubes">
            <a:extLst>
              <a:ext uri="{FF2B5EF4-FFF2-40B4-BE49-F238E27FC236}">
                <a16:creationId xmlns:a16="http://schemas.microsoft.com/office/drawing/2014/main" id="{460A5D54-5CDD-4799-B7BC-30E3F08ABB84}"/>
              </a:ext>
            </a:extLst>
          </p:cNvPr>
          <p:cNvSpPr/>
          <p:nvPr/>
        </p:nvSpPr>
        <p:spPr>
          <a:xfrm>
            <a:off x="333492" y="4385349"/>
            <a:ext cx="310976" cy="261529"/>
          </a:xfrm>
          <a:custGeom>
            <a:avLst/>
            <a:gdLst>
              <a:gd name="connsiteX0" fmla="*/ 395788 w 414634"/>
              <a:gd name="connsiteY0" fmla="*/ 320435 h 348705"/>
              <a:gd name="connsiteX1" fmla="*/ 395788 w 414634"/>
              <a:gd name="connsiteY1" fmla="*/ 56577 h 348705"/>
              <a:gd name="connsiteX2" fmla="*/ 376941 w 414634"/>
              <a:gd name="connsiteY2" fmla="*/ 56577 h 348705"/>
              <a:gd name="connsiteX3" fmla="*/ 376941 w 414634"/>
              <a:gd name="connsiteY3" fmla="*/ 98983 h 348705"/>
              <a:gd name="connsiteX4" fmla="*/ 348670 w 414634"/>
              <a:gd name="connsiteY4" fmla="*/ 98983 h 348705"/>
              <a:gd name="connsiteX5" fmla="*/ 348670 w 414634"/>
              <a:gd name="connsiteY5" fmla="*/ 33018 h 348705"/>
              <a:gd name="connsiteX6" fmla="*/ 351026 w 414634"/>
              <a:gd name="connsiteY6" fmla="*/ 18412 h 348705"/>
              <a:gd name="connsiteX7" fmla="*/ 358094 w 414634"/>
              <a:gd name="connsiteY7" fmla="*/ 8988 h 348705"/>
              <a:gd name="connsiteX8" fmla="*/ 348670 w 414634"/>
              <a:gd name="connsiteY8" fmla="*/ 36 h 348705"/>
              <a:gd name="connsiteX9" fmla="*/ 348670 w 414634"/>
              <a:gd name="connsiteY9" fmla="*/ 36 h 348705"/>
              <a:gd name="connsiteX10" fmla="*/ 273753 w 414634"/>
              <a:gd name="connsiteY10" fmla="*/ 36 h 348705"/>
              <a:gd name="connsiteX11" fmla="*/ 263859 w 414634"/>
              <a:gd name="connsiteY11" fmla="*/ 8988 h 348705"/>
              <a:gd name="connsiteX12" fmla="*/ 270926 w 414634"/>
              <a:gd name="connsiteY12" fmla="*/ 18412 h 348705"/>
              <a:gd name="connsiteX13" fmla="*/ 273282 w 414634"/>
              <a:gd name="connsiteY13" fmla="*/ 33018 h 348705"/>
              <a:gd name="connsiteX14" fmla="*/ 273282 w 414634"/>
              <a:gd name="connsiteY14" fmla="*/ 98983 h 348705"/>
              <a:gd name="connsiteX15" fmla="*/ 245012 w 414634"/>
              <a:gd name="connsiteY15" fmla="*/ 98983 h 348705"/>
              <a:gd name="connsiteX16" fmla="*/ 245012 w 414634"/>
              <a:gd name="connsiteY16" fmla="*/ 33018 h 348705"/>
              <a:gd name="connsiteX17" fmla="*/ 247367 w 414634"/>
              <a:gd name="connsiteY17" fmla="*/ 18412 h 348705"/>
              <a:gd name="connsiteX18" fmla="*/ 254435 w 414634"/>
              <a:gd name="connsiteY18" fmla="*/ 8988 h 348705"/>
              <a:gd name="connsiteX19" fmla="*/ 245012 w 414634"/>
              <a:gd name="connsiteY19" fmla="*/ 36 h 348705"/>
              <a:gd name="connsiteX20" fmla="*/ 245012 w 414634"/>
              <a:gd name="connsiteY20" fmla="*/ 36 h 348705"/>
              <a:gd name="connsiteX21" fmla="*/ 170095 w 414634"/>
              <a:gd name="connsiteY21" fmla="*/ 36 h 348705"/>
              <a:gd name="connsiteX22" fmla="*/ 160200 w 414634"/>
              <a:gd name="connsiteY22" fmla="*/ 8988 h 348705"/>
              <a:gd name="connsiteX23" fmla="*/ 167268 w 414634"/>
              <a:gd name="connsiteY23" fmla="*/ 18412 h 348705"/>
              <a:gd name="connsiteX24" fmla="*/ 169623 w 414634"/>
              <a:gd name="connsiteY24" fmla="*/ 33018 h 348705"/>
              <a:gd name="connsiteX25" fmla="*/ 169623 w 414634"/>
              <a:gd name="connsiteY25" fmla="*/ 98983 h 348705"/>
              <a:gd name="connsiteX26" fmla="*/ 141353 w 414634"/>
              <a:gd name="connsiteY26" fmla="*/ 98983 h 348705"/>
              <a:gd name="connsiteX27" fmla="*/ 141353 w 414634"/>
              <a:gd name="connsiteY27" fmla="*/ 33018 h 348705"/>
              <a:gd name="connsiteX28" fmla="*/ 143709 w 414634"/>
              <a:gd name="connsiteY28" fmla="*/ 18412 h 348705"/>
              <a:gd name="connsiteX29" fmla="*/ 150776 w 414634"/>
              <a:gd name="connsiteY29" fmla="*/ 8988 h 348705"/>
              <a:gd name="connsiteX30" fmla="*/ 141353 w 414634"/>
              <a:gd name="connsiteY30" fmla="*/ 36 h 348705"/>
              <a:gd name="connsiteX31" fmla="*/ 141353 w 414634"/>
              <a:gd name="connsiteY31" fmla="*/ 36 h 348705"/>
              <a:gd name="connsiteX32" fmla="*/ 66436 w 414634"/>
              <a:gd name="connsiteY32" fmla="*/ 36 h 348705"/>
              <a:gd name="connsiteX33" fmla="*/ 56541 w 414634"/>
              <a:gd name="connsiteY33" fmla="*/ 8988 h 348705"/>
              <a:gd name="connsiteX34" fmla="*/ 63609 w 414634"/>
              <a:gd name="connsiteY34" fmla="*/ 18412 h 348705"/>
              <a:gd name="connsiteX35" fmla="*/ 65965 w 414634"/>
              <a:gd name="connsiteY35" fmla="*/ 33018 h 348705"/>
              <a:gd name="connsiteX36" fmla="*/ 65965 w 414634"/>
              <a:gd name="connsiteY36" fmla="*/ 98983 h 348705"/>
              <a:gd name="connsiteX37" fmla="*/ 37694 w 414634"/>
              <a:gd name="connsiteY37" fmla="*/ 98983 h 348705"/>
              <a:gd name="connsiteX38" fmla="*/ 37694 w 414634"/>
              <a:gd name="connsiteY38" fmla="*/ 56577 h 348705"/>
              <a:gd name="connsiteX39" fmla="*/ 18847 w 414634"/>
              <a:gd name="connsiteY39" fmla="*/ 56577 h 348705"/>
              <a:gd name="connsiteX40" fmla="*/ 18847 w 414634"/>
              <a:gd name="connsiteY40" fmla="*/ 320435 h 348705"/>
              <a:gd name="connsiteX41" fmla="*/ 0 w 414634"/>
              <a:gd name="connsiteY41" fmla="*/ 320435 h 348705"/>
              <a:gd name="connsiteX42" fmla="*/ 0 w 414634"/>
              <a:gd name="connsiteY42" fmla="*/ 348705 h 348705"/>
              <a:gd name="connsiteX43" fmla="*/ 414635 w 414634"/>
              <a:gd name="connsiteY43" fmla="*/ 348705 h 348705"/>
              <a:gd name="connsiteX44" fmla="*/ 414635 w 414634"/>
              <a:gd name="connsiteY44" fmla="*/ 320435 h 348705"/>
              <a:gd name="connsiteX45" fmla="*/ 395788 w 414634"/>
              <a:gd name="connsiteY45" fmla="*/ 320435 h 348705"/>
              <a:gd name="connsiteX46" fmla="*/ 331237 w 414634"/>
              <a:gd name="connsiteY46" fmla="*/ 18883 h 348705"/>
              <a:gd name="connsiteX47" fmla="*/ 329823 w 414634"/>
              <a:gd name="connsiteY47" fmla="*/ 33018 h 348705"/>
              <a:gd name="connsiteX48" fmla="*/ 329823 w 414634"/>
              <a:gd name="connsiteY48" fmla="*/ 75424 h 348705"/>
              <a:gd name="connsiteX49" fmla="*/ 310976 w 414634"/>
              <a:gd name="connsiteY49" fmla="*/ 70712 h 348705"/>
              <a:gd name="connsiteX50" fmla="*/ 292129 w 414634"/>
              <a:gd name="connsiteY50" fmla="*/ 75424 h 348705"/>
              <a:gd name="connsiteX51" fmla="*/ 292129 w 414634"/>
              <a:gd name="connsiteY51" fmla="*/ 33018 h 348705"/>
              <a:gd name="connsiteX52" fmla="*/ 290716 w 414634"/>
              <a:gd name="connsiteY52" fmla="*/ 18883 h 348705"/>
              <a:gd name="connsiteX53" fmla="*/ 331237 w 414634"/>
              <a:gd name="connsiteY53" fmla="*/ 18883 h 348705"/>
              <a:gd name="connsiteX54" fmla="*/ 227578 w 414634"/>
              <a:gd name="connsiteY54" fmla="*/ 18883 h 348705"/>
              <a:gd name="connsiteX55" fmla="*/ 226165 w 414634"/>
              <a:gd name="connsiteY55" fmla="*/ 33018 h 348705"/>
              <a:gd name="connsiteX56" fmla="*/ 226165 w 414634"/>
              <a:gd name="connsiteY56" fmla="*/ 75424 h 348705"/>
              <a:gd name="connsiteX57" fmla="*/ 207317 w 414634"/>
              <a:gd name="connsiteY57" fmla="*/ 70712 h 348705"/>
              <a:gd name="connsiteX58" fmla="*/ 188470 w 414634"/>
              <a:gd name="connsiteY58" fmla="*/ 75424 h 348705"/>
              <a:gd name="connsiteX59" fmla="*/ 188470 w 414634"/>
              <a:gd name="connsiteY59" fmla="*/ 33018 h 348705"/>
              <a:gd name="connsiteX60" fmla="*/ 187057 w 414634"/>
              <a:gd name="connsiteY60" fmla="*/ 18883 h 348705"/>
              <a:gd name="connsiteX61" fmla="*/ 227578 w 414634"/>
              <a:gd name="connsiteY61" fmla="*/ 18883 h 348705"/>
              <a:gd name="connsiteX62" fmla="*/ 123919 w 414634"/>
              <a:gd name="connsiteY62" fmla="*/ 18883 h 348705"/>
              <a:gd name="connsiteX63" fmla="*/ 122506 w 414634"/>
              <a:gd name="connsiteY63" fmla="*/ 33018 h 348705"/>
              <a:gd name="connsiteX64" fmla="*/ 122506 w 414634"/>
              <a:gd name="connsiteY64" fmla="*/ 75424 h 348705"/>
              <a:gd name="connsiteX65" fmla="*/ 103659 w 414634"/>
              <a:gd name="connsiteY65" fmla="*/ 70712 h 348705"/>
              <a:gd name="connsiteX66" fmla="*/ 84812 w 414634"/>
              <a:gd name="connsiteY66" fmla="*/ 75424 h 348705"/>
              <a:gd name="connsiteX67" fmla="*/ 84812 w 414634"/>
              <a:gd name="connsiteY67" fmla="*/ 33018 h 348705"/>
              <a:gd name="connsiteX68" fmla="*/ 83398 w 414634"/>
              <a:gd name="connsiteY68" fmla="*/ 18883 h 348705"/>
              <a:gd name="connsiteX69" fmla="*/ 123919 w 414634"/>
              <a:gd name="connsiteY69" fmla="*/ 18883 h 348705"/>
              <a:gd name="connsiteX70" fmla="*/ 376941 w 414634"/>
              <a:gd name="connsiteY70" fmla="*/ 320435 h 348705"/>
              <a:gd name="connsiteX71" fmla="*/ 37694 w 414634"/>
              <a:gd name="connsiteY71" fmla="*/ 320435 h 348705"/>
              <a:gd name="connsiteX72" fmla="*/ 37694 w 414634"/>
              <a:gd name="connsiteY72" fmla="*/ 117830 h 348705"/>
              <a:gd name="connsiteX73" fmla="*/ 65965 w 414634"/>
              <a:gd name="connsiteY73" fmla="*/ 117830 h 348705"/>
              <a:gd name="connsiteX74" fmla="*/ 65965 w 414634"/>
              <a:gd name="connsiteY74" fmla="*/ 263894 h 348705"/>
              <a:gd name="connsiteX75" fmla="*/ 103659 w 414634"/>
              <a:gd name="connsiteY75" fmla="*/ 301588 h 348705"/>
              <a:gd name="connsiteX76" fmla="*/ 141353 w 414634"/>
              <a:gd name="connsiteY76" fmla="*/ 263894 h 348705"/>
              <a:gd name="connsiteX77" fmla="*/ 141353 w 414634"/>
              <a:gd name="connsiteY77" fmla="*/ 117830 h 348705"/>
              <a:gd name="connsiteX78" fmla="*/ 169623 w 414634"/>
              <a:gd name="connsiteY78" fmla="*/ 117830 h 348705"/>
              <a:gd name="connsiteX79" fmla="*/ 169623 w 414634"/>
              <a:gd name="connsiteY79" fmla="*/ 263894 h 348705"/>
              <a:gd name="connsiteX80" fmla="*/ 207317 w 414634"/>
              <a:gd name="connsiteY80" fmla="*/ 301588 h 348705"/>
              <a:gd name="connsiteX81" fmla="*/ 245012 w 414634"/>
              <a:gd name="connsiteY81" fmla="*/ 263894 h 348705"/>
              <a:gd name="connsiteX82" fmla="*/ 245012 w 414634"/>
              <a:gd name="connsiteY82" fmla="*/ 117830 h 348705"/>
              <a:gd name="connsiteX83" fmla="*/ 273282 w 414634"/>
              <a:gd name="connsiteY83" fmla="*/ 117830 h 348705"/>
              <a:gd name="connsiteX84" fmla="*/ 273282 w 414634"/>
              <a:gd name="connsiteY84" fmla="*/ 263894 h 348705"/>
              <a:gd name="connsiteX85" fmla="*/ 310976 w 414634"/>
              <a:gd name="connsiteY85" fmla="*/ 301588 h 348705"/>
              <a:gd name="connsiteX86" fmla="*/ 348670 w 414634"/>
              <a:gd name="connsiteY86" fmla="*/ 263894 h 348705"/>
              <a:gd name="connsiteX87" fmla="*/ 348670 w 414634"/>
              <a:gd name="connsiteY87" fmla="*/ 117830 h 348705"/>
              <a:gd name="connsiteX88" fmla="*/ 376941 w 414634"/>
              <a:gd name="connsiteY88" fmla="*/ 117830 h 348705"/>
              <a:gd name="connsiteX89" fmla="*/ 376941 w 414634"/>
              <a:gd name="connsiteY89" fmla="*/ 320435 h 34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414634" h="348705">
                <a:moveTo>
                  <a:pt x="395788" y="320435"/>
                </a:moveTo>
                <a:lnTo>
                  <a:pt x="395788" y="56577"/>
                </a:lnTo>
                <a:lnTo>
                  <a:pt x="376941" y="56577"/>
                </a:lnTo>
                <a:lnTo>
                  <a:pt x="376941" y="98983"/>
                </a:lnTo>
                <a:lnTo>
                  <a:pt x="348670" y="98983"/>
                </a:lnTo>
                <a:lnTo>
                  <a:pt x="348670" y="33018"/>
                </a:lnTo>
                <a:cubicBezTo>
                  <a:pt x="348670" y="23123"/>
                  <a:pt x="350555" y="19354"/>
                  <a:pt x="351026" y="18412"/>
                </a:cubicBezTo>
                <a:cubicBezTo>
                  <a:pt x="355267" y="17469"/>
                  <a:pt x="358094" y="13700"/>
                  <a:pt x="358094" y="8988"/>
                </a:cubicBezTo>
                <a:cubicBezTo>
                  <a:pt x="358094" y="3805"/>
                  <a:pt x="353853" y="-435"/>
                  <a:pt x="348670" y="36"/>
                </a:cubicBezTo>
                <a:lnTo>
                  <a:pt x="348670" y="36"/>
                </a:lnTo>
                <a:lnTo>
                  <a:pt x="273753" y="36"/>
                </a:lnTo>
                <a:cubicBezTo>
                  <a:pt x="268570" y="-435"/>
                  <a:pt x="264330" y="3805"/>
                  <a:pt x="263859" y="8988"/>
                </a:cubicBezTo>
                <a:cubicBezTo>
                  <a:pt x="263859" y="13229"/>
                  <a:pt x="266686" y="16998"/>
                  <a:pt x="270926" y="18412"/>
                </a:cubicBezTo>
                <a:cubicBezTo>
                  <a:pt x="271397" y="19354"/>
                  <a:pt x="273282" y="23123"/>
                  <a:pt x="273282" y="33018"/>
                </a:cubicBezTo>
                <a:lnTo>
                  <a:pt x="273282" y="98983"/>
                </a:lnTo>
                <a:lnTo>
                  <a:pt x="245012" y="98983"/>
                </a:lnTo>
                <a:lnTo>
                  <a:pt x="245012" y="33018"/>
                </a:lnTo>
                <a:cubicBezTo>
                  <a:pt x="245012" y="23123"/>
                  <a:pt x="246896" y="19354"/>
                  <a:pt x="247367" y="18412"/>
                </a:cubicBezTo>
                <a:cubicBezTo>
                  <a:pt x="251608" y="17469"/>
                  <a:pt x="254435" y="13700"/>
                  <a:pt x="254435" y="8988"/>
                </a:cubicBezTo>
                <a:cubicBezTo>
                  <a:pt x="254435" y="3805"/>
                  <a:pt x="250194" y="-435"/>
                  <a:pt x="245012" y="36"/>
                </a:cubicBezTo>
                <a:lnTo>
                  <a:pt x="245012" y="36"/>
                </a:lnTo>
                <a:lnTo>
                  <a:pt x="170095" y="36"/>
                </a:lnTo>
                <a:cubicBezTo>
                  <a:pt x="164912" y="-435"/>
                  <a:pt x="160671" y="3805"/>
                  <a:pt x="160200" y="8988"/>
                </a:cubicBezTo>
                <a:cubicBezTo>
                  <a:pt x="160200" y="13229"/>
                  <a:pt x="163027" y="16998"/>
                  <a:pt x="167268" y="18412"/>
                </a:cubicBezTo>
                <a:cubicBezTo>
                  <a:pt x="167739" y="19354"/>
                  <a:pt x="169623" y="23123"/>
                  <a:pt x="169623" y="33018"/>
                </a:cubicBezTo>
                <a:lnTo>
                  <a:pt x="169623" y="98983"/>
                </a:lnTo>
                <a:lnTo>
                  <a:pt x="141353" y="98983"/>
                </a:lnTo>
                <a:lnTo>
                  <a:pt x="141353" y="33018"/>
                </a:lnTo>
                <a:cubicBezTo>
                  <a:pt x="141353" y="23123"/>
                  <a:pt x="143238" y="19354"/>
                  <a:pt x="143709" y="18412"/>
                </a:cubicBezTo>
                <a:cubicBezTo>
                  <a:pt x="147949" y="17469"/>
                  <a:pt x="150776" y="13700"/>
                  <a:pt x="150776" y="8988"/>
                </a:cubicBezTo>
                <a:cubicBezTo>
                  <a:pt x="150776" y="3805"/>
                  <a:pt x="146536" y="-435"/>
                  <a:pt x="141353" y="36"/>
                </a:cubicBezTo>
                <a:lnTo>
                  <a:pt x="141353" y="36"/>
                </a:lnTo>
                <a:lnTo>
                  <a:pt x="66436" y="36"/>
                </a:lnTo>
                <a:cubicBezTo>
                  <a:pt x="61253" y="-435"/>
                  <a:pt x="57012" y="3805"/>
                  <a:pt x="56541" y="8988"/>
                </a:cubicBezTo>
                <a:cubicBezTo>
                  <a:pt x="56541" y="13229"/>
                  <a:pt x="59368" y="16998"/>
                  <a:pt x="63609" y="18412"/>
                </a:cubicBezTo>
                <a:cubicBezTo>
                  <a:pt x="64080" y="19354"/>
                  <a:pt x="65965" y="23123"/>
                  <a:pt x="65965" y="33018"/>
                </a:cubicBezTo>
                <a:lnTo>
                  <a:pt x="65965" y="98983"/>
                </a:lnTo>
                <a:lnTo>
                  <a:pt x="37694" y="98983"/>
                </a:lnTo>
                <a:lnTo>
                  <a:pt x="37694" y="56577"/>
                </a:lnTo>
                <a:lnTo>
                  <a:pt x="18847" y="56577"/>
                </a:lnTo>
                <a:lnTo>
                  <a:pt x="18847" y="320435"/>
                </a:lnTo>
                <a:lnTo>
                  <a:pt x="0" y="320435"/>
                </a:lnTo>
                <a:lnTo>
                  <a:pt x="0" y="348705"/>
                </a:lnTo>
                <a:lnTo>
                  <a:pt x="414635" y="348705"/>
                </a:lnTo>
                <a:lnTo>
                  <a:pt x="414635" y="320435"/>
                </a:lnTo>
                <a:lnTo>
                  <a:pt x="395788" y="320435"/>
                </a:lnTo>
                <a:close/>
                <a:moveTo>
                  <a:pt x="331237" y="18883"/>
                </a:moveTo>
                <a:cubicBezTo>
                  <a:pt x="330294" y="22652"/>
                  <a:pt x="329823" y="27364"/>
                  <a:pt x="329823" y="33018"/>
                </a:cubicBezTo>
                <a:lnTo>
                  <a:pt x="329823" y="75424"/>
                </a:lnTo>
                <a:cubicBezTo>
                  <a:pt x="329823" y="75424"/>
                  <a:pt x="320400" y="70712"/>
                  <a:pt x="310976" y="70712"/>
                </a:cubicBezTo>
                <a:cubicBezTo>
                  <a:pt x="301553" y="70712"/>
                  <a:pt x="292129" y="75424"/>
                  <a:pt x="292129" y="75424"/>
                </a:cubicBezTo>
                <a:lnTo>
                  <a:pt x="292129" y="33018"/>
                </a:lnTo>
                <a:cubicBezTo>
                  <a:pt x="292129" y="27364"/>
                  <a:pt x="291658" y="22652"/>
                  <a:pt x="290716" y="18883"/>
                </a:cubicBezTo>
                <a:lnTo>
                  <a:pt x="331237" y="18883"/>
                </a:lnTo>
                <a:close/>
                <a:moveTo>
                  <a:pt x="227578" y="18883"/>
                </a:moveTo>
                <a:cubicBezTo>
                  <a:pt x="226636" y="22652"/>
                  <a:pt x="226165" y="27364"/>
                  <a:pt x="226165" y="33018"/>
                </a:cubicBezTo>
                <a:lnTo>
                  <a:pt x="226165" y="75424"/>
                </a:lnTo>
                <a:cubicBezTo>
                  <a:pt x="226165" y="75424"/>
                  <a:pt x="216741" y="70712"/>
                  <a:pt x="207317" y="70712"/>
                </a:cubicBezTo>
                <a:cubicBezTo>
                  <a:pt x="197894" y="70712"/>
                  <a:pt x="188470" y="75424"/>
                  <a:pt x="188470" y="75424"/>
                </a:cubicBezTo>
                <a:lnTo>
                  <a:pt x="188470" y="33018"/>
                </a:lnTo>
                <a:cubicBezTo>
                  <a:pt x="188470" y="27364"/>
                  <a:pt x="187999" y="22652"/>
                  <a:pt x="187057" y="18883"/>
                </a:cubicBezTo>
                <a:lnTo>
                  <a:pt x="227578" y="18883"/>
                </a:lnTo>
                <a:close/>
                <a:moveTo>
                  <a:pt x="123919" y="18883"/>
                </a:moveTo>
                <a:cubicBezTo>
                  <a:pt x="122977" y="22652"/>
                  <a:pt x="122506" y="27364"/>
                  <a:pt x="122506" y="33018"/>
                </a:cubicBezTo>
                <a:lnTo>
                  <a:pt x="122506" y="75424"/>
                </a:lnTo>
                <a:cubicBezTo>
                  <a:pt x="122506" y="75424"/>
                  <a:pt x="113082" y="70712"/>
                  <a:pt x="103659" y="70712"/>
                </a:cubicBezTo>
                <a:cubicBezTo>
                  <a:pt x="94235" y="70712"/>
                  <a:pt x="84812" y="75424"/>
                  <a:pt x="84812" y="75424"/>
                </a:cubicBezTo>
                <a:lnTo>
                  <a:pt x="84812" y="33018"/>
                </a:lnTo>
                <a:cubicBezTo>
                  <a:pt x="84812" y="27364"/>
                  <a:pt x="84341" y="22652"/>
                  <a:pt x="83398" y="18883"/>
                </a:cubicBezTo>
                <a:lnTo>
                  <a:pt x="123919" y="18883"/>
                </a:lnTo>
                <a:close/>
                <a:moveTo>
                  <a:pt x="376941" y="320435"/>
                </a:moveTo>
                <a:lnTo>
                  <a:pt x="37694" y="320435"/>
                </a:lnTo>
                <a:lnTo>
                  <a:pt x="37694" y="117830"/>
                </a:lnTo>
                <a:lnTo>
                  <a:pt x="65965" y="117830"/>
                </a:lnTo>
                <a:lnTo>
                  <a:pt x="65965" y="263894"/>
                </a:lnTo>
                <a:cubicBezTo>
                  <a:pt x="65965" y="284626"/>
                  <a:pt x="82927" y="301588"/>
                  <a:pt x="103659" y="301588"/>
                </a:cubicBezTo>
                <a:cubicBezTo>
                  <a:pt x="124390" y="301588"/>
                  <a:pt x="141353" y="284626"/>
                  <a:pt x="141353" y="263894"/>
                </a:cubicBezTo>
                <a:lnTo>
                  <a:pt x="141353" y="117830"/>
                </a:lnTo>
                <a:lnTo>
                  <a:pt x="169623" y="117830"/>
                </a:lnTo>
                <a:lnTo>
                  <a:pt x="169623" y="263894"/>
                </a:lnTo>
                <a:cubicBezTo>
                  <a:pt x="169623" y="284626"/>
                  <a:pt x="186586" y="301588"/>
                  <a:pt x="207317" y="301588"/>
                </a:cubicBezTo>
                <a:cubicBezTo>
                  <a:pt x="228049" y="301588"/>
                  <a:pt x="245012" y="284626"/>
                  <a:pt x="245012" y="263894"/>
                </a:cubicBezTo>
                <a:lnTo>
                  <a:pt x="245012" y="117830"/>
                </a:lnTo>
                <a:lnTo>
                  <a:pt x="273282" y="117830"/>
                </a:lnTo>
                <a:lnTo>
                  <a:pt x="273282" y="263894"/>
                </a:lnTo>
                <a:cubicBezTo>
                  <a:pt x="273282" y="284626"/>
                  <a:pt x="290244" y="301588"/>
                  <a:pt x="310976" y="301588"/>
                </a:cubicBezTo>
                <a:cubicBezTo>
                  <a:pt x="331708" y="301588"/>
                  <a:pt x="348670" y="284626"/>
                  <a:pt x="348670" y="263894"/>
                </a:cubicBezTo>
                <a:lnTo>
                  <a:pt x="348670" y="117830"/>
                </a:lnTo>
                <a:lnTo>
                  <a:pt x="376941" y="117830"/>
                </a:lnTo>
                <a:lnTo>
                  <a:pt x="376941" y="320435"/>
                </a:lnTo>
                <a:close/>
              </a:path>
            </a:pathLst>
          </a:custGeom>
          <a:solidFill>
            <a:schemeClr val="accent2"/>
          </a:solidFill>
          <a:ln w="46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7" name="Graphic 40" descr="Classroom">
            <a:extLst>
              <a:ext uri="{FF2B5EF4-FFF2-40B4-BE49-F238E27FC236}">
                <a16:creationId xmlns:a16="http://schemas.microsoft.com/office/drawing/2014/main" id="{A8E180F1-5FC1-44FE-B511-3CCBF20ADB2D}"/>
              </a:ext>
            </a:extLst>
          </p:cNvPr>
          <p:cNvGrpSpPr/>
          <p:nvPr/>
        </p:nvGrpSpPr>
        <p:grpSpPr>
          <a:xfrm>
            <a:off x="319989" y="1745552"/>
            <a:ext cx="339247" cy="339246"/>
            <a:chOff x="426651" y="1267672"/>
            <a:chExt cx="452329" cy="452328"/>
          </a:xfrm>
          <a:solidFill>
            <a:schemeClr val="accent2"/>
          </a:solidFill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E1821D1-3F56-4658-9616-839D3FB7EDB0}"/>
                </a:ext>
              </a:extLst>
            </p:cNvPr>
            <p:cNvSpPr/>
            <p:nvPr/>
          </p:nvSpPr>
          <p:spPr>
            <a:xfrm>
              <a:off x="598771" y="1567339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48AEBEB-61BE-4D88-B98A-5AA2BFC21371}"/>
                </a:ext>
              </a:extLst>
            </p:cNvPr>
            <p:cNvSpPr/>
            <p:nvPr/>
          </p:nvSpPr>
          <p:spPr>
            <a:xfrm>
              <a:off x="577427" y="1616011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CC5AB4F-E13B-412E-9455-E52CE9F6EA87}"/>
                </a:ext>
              </a:extLst>
            </p:cNvPr>
            <p:cNvSpPr/>
            <p:nvPr/>
          </p:nvSpPr>
          <p:spPr>
            <a:xfrm>
              <a:off x="692347" y="1567339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52A9A49-7675-470F-894D-9A3837DE1136}"/>
                </a:ext>
              </a:extLst>
            </p:cNvPr>
            <p:cNvSpPr/>
            <p:nvPr/>
          </p:nvSpPr>
          <p:spPr>
            <a:xfrm>
              <a:off x="671662" y="1616011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610092E-E0AC-48FB-910F-521FED6B4F94}"/>
                </a:ext>
              </a:extLst>
            </p:cNvPr>
            <p:cNvSpPr/>
            <p:nvPr/>
          </p:nvSpPr>
          <p:spPr>
            <a:xfrm>
              <a:off x="786582" y="1567339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9489BAC-907F-4E1C-B5D9-04005CCBAE15}"/>
                </a:ext>
              </a:extLst>
            </p:cNvPr>
            <p:cNvSpPr/>
            <p:nvPr/>
          </p:nvSpPr>
          <p:spPr>
            <a:xfrm>
              <a:off x="765897" y="1616011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3968FCE-075E-4413-9AE6-1A76887F9111}"/>
                </a:ext>
              </a:extLst>
            </p:cNvPr>
            <p:cNvSpPr/>
            <p:nvPr/>
          </p:nvSpPr>
          <p:spPr>
            <a:xfrm>
              <a:off x="499871" y="1362943"/>
              <a:ext cx="55975" cy="55975"/>
            </a:xfrm>
            <a:custGeom>
              <a:avLst/>
              <a:gdLst>
                <a:gd name="connsiteX0" fmla="*/ 55976 w 55975"/>
                <a:gd name="connsiteY0" fmla="*/ 27988 h 55975"/>
                <a:gd name="connsiteX1" fmla="*/ 27988 w 55975"/>
                <a:gd name="connsiteY1" fmla="*/ 55976 h 55975"/>
                <a:gd name="connsiteX2" fmla="*/ 0 w 55975"/>
                <a:gd name="connsiteY2" fmla="*/ 27988 h 55975"/>
                <a:gd name="connsiteX3" fmla="*/ 27988 w 55975"/>
                <a:gd name="connsiteY3" fmla="*/ 0 h 55975"/>
                <a:gd name="connsiteX4" fmla="*/ 55976 w 55975"/>
                <a:gd name="connsiteY4" fmla="*/ 27988 h 5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975" h="55975">
                  <a:moveTo>
                    <a:pt x="55976" y="27988"/>
                  </a:moveTo>
                  <a:cubicBezTo>
                    <a:pt x="55976" y="43445"/>
                    <a:pt x="43445" y="55976"/>
                    <a:pt x="27988" y="55976"/>
                  </a:cubicBezTo>
                  <a:cubicBezTo>
                    <a:pt x="12531" y="55976"/>
                    <a:pt x="0" y="43445"/>
                    <a:pt x="0" y="27988"/>
                  </a:cubicBezTo>
                  <a:cubicBezTo>
                    <a:pt x="0" y="12531"/>
                    <a:pt x="12531" y="0"/>
                    <a:pt x="27988" y="0"/>
                  </a:cubicBezTo>
                  <a:cubicBezTo>
                    <a:pt x="43445" y="0"/>
                    <a:pt x="55976" y="12531"/>
                    <a:pt x="55976" y="27988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113FCF0-A678-4D2F-8A63-5C824105A443}"/>
                </a:ext>
              </a:extLst>
            </p:cNvPr>
            <p:cNvSpPr/>
            <p:nvPr/>
          </p:nvSpPr>
          <p:spPr>
            <a:xfrm>
              <a:off x="450916" y="1378093"/>
              <a:ext cx="244043" cy="299500"/>
            </a:xfrm>
            <a:custGeom>
              <a:avLst/>
              <a:gdLst>
                <a:gd name="connsiteX0" fmla="*/ 241996 w 244043"/>
                <a:gd name="connsiteY0" fmla="*/ 2048 h 299500"/>
                <a:gd name="connsiteX1" fmla="*/ 232007 w 244043"/>
                <a:gd name="connsiteY1" fmla="*/ 2048 h 299500"/>
                <a:gd name="connsiteX2" fmla="*/ 171131 w 244043"/>
                <a:gd name="connsiteY2" fmla="*/ 62924 h 299500"/>
                <a:gd name="connsiteX3" fmla="*/ 157420 w 244043"/>
                <a:gd name="connsiteY3" fmla="*/ 66410 h 299500"/>
                <a:gd name="connsiteX4" fmla="*/ 138856 w 244043"/>
                <a:gd name="connsiteY4" fmla="*/ 96141 h 299500"/>
                <a:gd name="connsiteX5" fmla="*/ 133578 w 244043"/>
                <a:gd name="connsiteY5" fmla="*/ 73666 h 299500"/>
                <a:gd name="connsiteX6" fmla="*/ 129385 w 244043"/>
                <a:gd name="connsiteY6" fmla="*/ 65939 h 299500"/>
                <a:gd name="connsiteX7" fmla="*/ 99984 w 244043"/>
                <a:gd name="connsiteY7" fmla="*/ 50579 h 299500"/>
                <a:gd name="connsiteX8" fmla="*/ 76943 w 244043"/>
                <a:gd name="connsiteY8" fmla="*/ 47799 h 299500"/>
                <a:gd name="connsiteX9" fmla="*/ 53855 w 244043"/>
                <a:gd name="connsiteY9" fmla="*/ 51286 h 299500"/>
                <a:gd name="connsiteX10" fmla="*/ 24501 w 244043"/>
                <a:gd name="connsiteY10" fmla="*/ 66646 h 299500"/>
                <a:gd name="connsiteX11" fmla="*/ 20308 w 244043"/>
                <a:gd name="connsiteY11" fmla="*/ 74373 h 299500"/>
                <a:gd name="connsiteX12" fmla="*/ 0 w 244043"/>
                <a:gd name="connsiteY12" fmla="*/ 161069 h 299500"/>
                <a:gd name="connsiteX13" fmla="*/ 14135 w 244043"/>
                <a:gd name="connsiteY13" fmla="*/ 175205 h 299500"/>
                <a:gd name="connsiteX14" fmla="*/ 27422 w 244043"/>
                <a:gd name="connsiteY14" fmla="*/ 164745 h 299500"/>
                <a:gd name="connsiteX15" fmla="*/ 42123 w 244043"/>
                <a:gd name="connsiteY15" fmla="*/ 103916 h 299500"/>
                <a:gd name="connsiteX16" fmla="*/ 42123 w 244043"/>
                <a:gd name="connsiteY16" fmla="*/ 299501 h 299500"/>
                <a:gd name="connsiteX17" fmla="*/ 69970 w 244043"/>
                <a:gd name="connsiteY17" fmla="*/ 299501 h 299500"/>
                <a:gd name="connsiteX18" fmla="*/ 69970 w 244043"/>
                <a:gd name="connsiteY18" fmla="*/ 173650 h 299500"/>
                <a:gd name="connsiteX19" fmla="*/ 84105 w 244043"/>
                <a:gd name="connsiteY19" fmla="*/ 173650 h 299500"/>
                <a:gd name="connsiteX20" fmla="*/ 84105 w 244043"/>
                <a:gd name="connsiteY20" fmla="*/ 299501 h 299500"/>
                <a:gd name="connsiteX21" fmla="*/ 111904 w 244043"/>
                <a:gd name="connsiteY21" fmla="*/ 299501 h 299500"/>
                <a:gd name="connsiteX22" fmla="*/ 111904 w 244043"/>
                <a:gd name="connsiteY22" fmla="*/ 103021 h 299500"/>
                <a:gd name="connsiteX23" fmla="*/ 117087 w 244043"/>
                <a:gd name="connsiteY23" fmla="*/ 125166 h 299500"/>
                <a:gd name="connsiteX24" fmla="*/ 119867 w 244043"/>
                <a:gd name="connsiteY24" fmla="*/ 128700 h 299500"/>
                <a:gd name="connsiteX25" fmla="*/ 138714 w 244043"/>
                <a:gd name="connsiteY25" fmla="*/ 135343 h 299500"/>
                <a:gd name="connsiteX26" fmla="*/ 150022 w 244043"/>
                <a:gd name="connsiteY26" fmla="*/ 130207 h 299500"/>
                <a:gd name="connsiteX27" fmla="*/ 178764 w 244043"/>
                <a:gd name="connsiteY27" fmla="*/ 83090 h 299500"/>
                <a:gd name="connsiteX28" fmla="*/ 180696 w 244043"/>
                <a:gd name="connsiteY28" fmla="*/ 73337 h 299500"/>
                <a:gd name="connsiteX29" fmla="*/ 241949 w 244043"/>
                <a:gd name="connsiteY29" fmla="*/ 12084 h 299500"/>
                <a:gd name="connsiteX30" fmla="*/ 241996 w 244043"/>
                <a:gd name="connsiteY30" fmla="*/ 2048 h 29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44043" h="299500">
                  <a:moveTo>
                    <a:pt x="241996" y="2048"/>
                  </a:moveTo>
                  <a:cubicBezTo>
                    <a:pt x="239226" y="-683"/>
                    <a:pt x="234777" y="-683"/>
                    <a:pt x="232007" y="2048"/>
                  </a:cubicBezTo>
                  <a:lnTo>
                    <a:pt x="171131" y="62924"/>
                  </a:lnTo>
                  <a:cubicBezTo>
                    <a:pt x="166266" y="61551"/>
                    <a:pt x="161038" y="62880"/>
                    <a:pt x="157420" y="66410"/>
                  </a:cubicBezTo>
                  <a:cubicBezTo>
                    <a:pt x="156430" y="67400"/>
                    <a:pt x="138856" y="96141"/>
                    <a:pt x="138856" y="96141"/>
                  </a:cubicBezTo>
                  <a:lnTo>
                    <a:pt x="133578" y="73666"/>
                  </a:lnTo>
                  <a:cubicBezTo>
                    <a:pt x="132880" y="70769"/>
                    <a:pt x="131434" y="68104"/>
                    <a:pt x="129385" y="65939"/>
                  </a:cubicBezTo>
                  <a:cubicBezTo>
                    <a:pt x="120701" y="58919"/>
                    <a:pt x="110706" y="53698"/>
                    <a:pt x="99984" y="50579"/>
                  </a:cubicBezTo>
                  <a:cubicBezTo>
                    <a:pt x="92403" y="48958"/>
                    <a:pt x="84692" y="48027"/>
                    <a:pt x="76943" y="47799"/>
                  </a:cubicBezTo>
                  <a:cubicBezTo>
                    <a:pt x="69126" y="47920"/>
                    <a:pt x="61360" y="49092"/>
                    <a:pt x="53855" y="51286"/>
                  </a:cubicBezTo>
                  <a:cubicBezTo>
                    <a:pt x="43036" y="54122"/>
                    <a:pt x="33000" y="59374"/>
                    <a:pt x="24501" y="66646"/>
                  </a:cubicBezTo>
                  <a:cubicBezTo>
                    <a:pt x="22434" y="68798"/>
                    <a:pt x="20985" y="71467"/>
                    <a:pt x="20308" y="74373"/>
                  </a:cubicBezTo>
                  <a:cubicBezTo>
                    <a:pt x="20308" y="74373"/>
                    <a:pt x="0" y="159656"/>
                    <a:pt x="0" y="161069"/>
                  </a:cubicBezTo>
                  <a:cubicBezTo>
                    <a:pt x="0" y="168876"/>
                    <a:pt x="6329" y="175205"/>
                    <a:pt x="14135" y="175205"/>
                  </a:cubicBezTo>
                  <a:cubicBezTo>
                    <a:pt x="20392" y="175044"/>
                    <a:pt x="25797" y="170788"/>
                    <a:pt x="27422" y="164745"/>
                  </a:cubicBezTo>
                  <a:lnTo>
                    <a:pt x="42123" y="103916"/>
                  </a:lnTo>
                  <a:lnTo>
                    <a:pt x="42123" y="299501"/>
                  </a:lnTo>
                  <a:lnTo>
                    <a:pt x="69970" y="299501"/>
                  </a:lnTo>
                  <a:lnTo>
                    <a:pt x="69970" y="173650"/>
                  </a:lnTo>
                  <a:lnTo>
                    <a:pt x="84105" y="173650"/>
                  </a:lnTo>
                  <a:lnTo>
                    <a:pt x="84105" y="299501"/>
                  </a:lnTo>
                  <a:lnTo>
                    <a:pt x="111904" y="299501"/>
                  </a:lnTo>
                  <a:lnTo>
                    <a:pt x="111904" y="103021"/>
                  </a:lnTo>
                  <a:lnTo>
                    <a:pt x="117087" y="125166"/>
                  </a:lnTo>
                  <a:cubicBezTo>
                    <a:pt x="117447" y="126697"/>
                    <a:pt x="118464" y="127990"/>
                    <a:pt x="119867" y="128700"/>
                  </a:cubicBezTo>
                  <a:cubicBezTo>
                    <a:pt x="125285" y="132858"/>
                    <a:pt x="131886" y="135185"/>
                    <a:pt x="138714" y="135343"/>
                  </a:cubicBezTo>
                  <a:cubicBezTo>
                    <a:pt x="143160" y="135966"/>
                    <a:pt x="147566" y="133965"/>
                    <a:pt x="150022" y="130207"/>
                  </a:cubicBezTo>
                  <a:lnTo>
                    <a:pt x="178764" y="83090"/>
                  </a:lnTo>
                  <a:cubicBezTo>
                    <a:pt x="180601" y="80193"/>
                    <a:pt x="181291" y="76715"/>
                    <a:pt x="180696" y="73337"/>
                  </a:cubicBezTo>
                  <a:lnTo>
                    <a:pt x="241949" y="12084"/>
                  </a:lnTo>
                  <a:cubicBezTo>
                    <a:pt x="244723" y="9321"/>
                    <a:pt x="244744" y="4836"/>
                    <a:pt x="241996" y="2048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5D05200-EF96-4683-8202-623AFD0E9580}"/>
                </a:ext>
              </a:extLst>
            </p:cNvPr>
            <p:cNvSpPr/>
            <p:nvPr/>
          </p:nvSpPr>
          <p:spPr>
            <a:xfrm>
              <a:off x="539733" y="1314789"/>
              <a:ext cx="268570" cy="193181"/>
            </a:xfrm>
            <a:custGeom>
              <a:avLst/>
              <a:gdLst>
                <a:gd name="connsiteX0" fmla="*/ 249723 w 268570"/>
                <a:gd name="connsiteY0" fmla="*/ 0 h 193181"/>
                <a:gd name="connsiteX1" fmla="*/ 18847 w 268570"/>
                <a:gd name="connsiteY1" fmla="*/ 0 h 193181"/>
                <a:gd name="connsiteX2" fmla="*/ 0 w 268570"/>
                <a:gd name="connsiteY2" fmla="*/ 18847 h 193181"/>
                <a:gd name="connsiteX3" fmla="*/ 0 w 268570"/>
                <a:gd name="connsiteY3" fmla="*/ 35809 h 193181"/>
                <a:gd name="connsiteX4" fmla="*/ 18847 w 268570"/>
                <a:gd name="connsiteY4" fmla="*/ 47118 h 193181"/>
                <a:gd name="connsiteX5" fmla="*/ 18847 w 268570"/>
                <a:gd name="connsiteY5" fmla="*/ 18847 h 193181"/>
                <a:gd name="connsiteX6" fmla="*/ 249723 w 268570"/>
                <a:gd name="connsiteY6" fmla="*/ 18847 h 193181"/>
                <a:gd name="connsiteX7" fmla="*/ 249723 w 268570"/>
                <a:gd name="connsiteY7" fmla="*/ 174335 h 193181"/>
                <a:gd name="connsiteX8" fmla="*/ 88911 w 268570"/>
                <a:gd name="connsiteY8" fmla="*/ 174335 h 193181"/>
                <a:gd name="connsiteX9" fmla="*/ 77414 w 268570"/>
                <a:gd name="connsiteY9" fmla="*/ 193182 h 193181"/>
                <a:gd name="connsiteX10" fmla="*/ 249723 w 268570"/>
                <a:gd name="connsiteY10" fmla="*/ 193182 h 193181"/>
                <a:gd name="connsiteX11" fmla="*/ 268570 w 268570"/>
                <a:gd name="connsiteY11" fmla="*/ 174335 h 193181"/>
                <a:gd name="connsiteX12" fmla="*/ 268570 w 268570"/>
                <a:gd name="connsiteY12" fmla="*/ 18847 h 193181"/>
                <a:gd name="connsiteX13" fmla="*/ 249723 w 268570"/>
                <a:gd name="connsiteY13" fmla="*/ 0 h 19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570" h="193181">
                  <a:moveTo>
                    <a:pt x="249723" y="0"/>
                  </a:moveTo>
                  <a:lnTo>
                    <a:pt x="18847" y="0"/>
                  </a:lnTo>
                  <a:cubicBezTo>
                    <a:pt x="8438" y="0"/>
                    <a:pt x="0" y="8438"/>
                    <a:pt x="0" y="18847"/>
                  </a:cubicBezTo>
                  <a:lnTo>
                    <a:pt x="0" y="35809"/>
                  </a:lnTo>
                  <a:cubicBezTo>
                    <a:pt x="7204" y="37770"/>
                    <a:pt x="13726" y="41684"/>
                    <a:pt x="18847" y="47118"/>
                  </a:cubicBezTo>
                  <a:lnTo>
                    <a:pt x="18847" y="18847"/>
                  </a:lnTo>
                  <a:lnTo>
                    <a:pt x="249723" y="18847"/>
                  </a:lnTo>
                  <a:lnTo>
                    <a:pt x="249723" y="174335"/>
                  </a:lnTo>
                  <a:lnTo>
                    <a:pt x="88911" y="174335"/>
                  </a:lnTo>
                  <a:lnTo>
                    <a:pt x="77414" y="193182"/>
                  </a:lnTo>
                  <a:lnTo>
                    <a:pt x="249723" y="193182"/>
                  </a:lnTo>
                  <a:cubicBezTo>
                    <a:pt x="260132" y="193182"/>
                    <a:pt x="268570" y="184743"/>
                    <a:pt x="268570" y="174335"/>
                  </a:cubicBezTo>
                  <a:lnTo>
                    <a:pt x="268570" y="18847"/>
                  </a:lnTo>
                  <a:cubicBezTo>
                    <a:pt x="268570" y="8438"/>
                    <a:pt x="260132" y="0"/>
                    <a:pt x="249723" y="0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7" name="Graphic 41" descr="Clock">
            <a:extLst>
              <a:ext uri="{FF2B5EF4-FFF2-40B4-BE49-F238E27FC236}">
                <a16:creationId xmlns:a16="http://schemas.microsoft.com/office/drawing/2014/main" id="{D1D48104-0552-4DB2-B6F8-AFF1754EE8E4}"/>
              </a:ext>
            </a:extLst>
          </p:cNvPr>
          <p:cNvGrpSpPr/>
          <p:nvPr/>
        </p:nvGrpSpPr>
        <p:grpSpPr>
          <a:xfrm>
            <a:off x="319358" y="3065450"/>
            <a:ext cx="339247" cy="339246"/>
            <a:chOff x="425810" y="2951912"/>
            <a:chExt cx="452329" cy="452328"/>
          </a:xfrm>
          <a:solidFill>
            <a:schemeClr val="accent6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E3109B5-0E3A-4E65-85F3-F35FF5AFF37F}"/>
                </a:ext>
              </a:extLst>
            </p:cNvPr>
            <p:cNvSpPr/>
            <p:nvPr/>
          </p:nvSpPr>
          <p:spPr>
            <a:xfrm>
              <a:off x="472927" y="2999029"/>
              <a:ext cx="358093" cy="358093"/>
            </a:xfrm>
            <a:custGeom>
              <a:avLst/>
              <a:gdLst>
                <a:gd name="connsiteX0" fmla="*/ 179047 w 358093"/>
                <a:gd name="connsiteY0" fmla="*/ 329823 h 358093"/>
                <a:gd name="connsiteX1" fmla="*/ 28271 w 358093"/>
                <a:gd name="connsiteY1" fmla="*/ 179047 h 358093"/>
                <a:gd name="connsiteX2" fmla="*/ 179047 w 358093"/>
                <a:gd name="connsiteY2" fmla="*/ 28271 h 358093"/>
                <a:gd name="connsiteX3" fmla="*/ 329823 w 358093"/>
                <a:gd name="connsiteY3" fmla="*/ 179047 h 358093"/>
                <a:gd name="connsiteX4" fmla="*/ 179047 w 358093"/>
                <a:gd name="connsiteY4" fmla="*/ 329823 h 358093"/>
                <a:gd name="connsiteX5" fmla="*/ 179047 w 358093"/>
                <a:gd name="connsiteY5" fmla="*/ 0 h 358093"/>
                <a:gd name="connsiteX6" fmla="*/ 0 w 358093"/>
                <a:gd name="connsiteY6" fmla="*/ 179047 h 358093"/>
                <a:gd name="connsiteX7" fmla="*/ 179047 w 358093"/>
                <a:gd name="connsiteY7" fmla="*/ 358093 h 358093"/>
                <a:gd name="connsiteX8" fmla="*/ 358094 w 358093"/>
                <a:gd name="connsiteY8" fmla="*/ 179047 h 358093"/>
                <a:gd name="connsiteX9" fmla="*/ 179047 w 358093"/>
                <a:gd name="connsiteY9" fmla="*/ 0 h 35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093" h="358093">
                  <a:moveTo>
                    <a:pt x="179047" y="329823"/>
                  </a:moveTo>
                  <a:cubicBezTo>
                    <a:pt x="96120" y="329823"/>
                    <a:pt x="28271" y="261973"/>
                    <a:pt x="28271" y="179047"/>
                  </a:cubicBezTo>
                  <a:cubicBezTo>
                    <a:pt x="28271" y="96120"/>
                    <a:pt x="96120" y="28271"/>
                    <a:pt x="179047" y="28271"/>
                  </a:cubicBezTo>
                  <a:cubicBezTo>
                    <a:pt x="261974" y="28271"/>
                    <a:pt x="329823" y="96120"/>
                    <a:pt x="329823" y="179047"/>
                  </a:cubicBezTo>
                  <a:cubicBezTo>
                    <a:pt x="329823" y="261973"/>
                    <a:pt x="261974" y="329823"/>
                    <a:pt x="179047" y="329823"/>
                  </a:cubicBezTo>
                  <a:close/>
                  <a:moveTo>
                    <a:pt x="179047" y="0"/>
                  </a:moveTo>
                  <a:cubicBezTo>
                    <a:pt x="80100" y="0"/>
                    <a:pt x="0" y="80100"/>
                    <a:pt x="0" y="179047"/>
                  </a:cubicBezTo>
                  <a:cubicBezTo>
                    <a:pt x="0" y="277993"/>
                    <a:pt x="80100" y="358093"/>
                    <a:pt x="179047" y="358093"/>
                  </a:cubicBezTo>
                  <a:cubicBezTo>
                    <a:pt x="277994" y="358093"/>
                    <a:pt x="358094" y="277993"/>
                    <a:pt x="358094" y="179047"/>
                  </a:cubicBezTo>
                  <a:cubicBezTo>
                    <a:pt x="358094" y="80100"/>
                    <a:pt x="277994" y="0"/>
                    <a:pt x="179047" y="0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166BF6A-8691-4C7F-A7F8-B062B23EE453}"/>
                </a:ext>
              </a:extLst>
            </p:cNvPr>
            <p:cNvSpPr/>
            <p:nvPr/>
          </p:nvSpPr>
          <p:spPr>
            <a:xfrm>
              <a:off x="642550" y="3083841"/>
              <a:ext cx="82455" cy="167267"/>
            </a:xfrm>
            <a:custGeom>
              <a:avLst/>
              <a:gdLst>
                <a:gd name="connsiteX0" fmla="*/ 18847 w 82455"/>
                <a:gd name="connsiteY0" fmla="*/ 0 h 167267"/>
                <a:gd name="connsiteX1" fmla="*/ 0 w 82455"/>
                <a:gd name="connsiteY1" fmla="*/ 0 h 167267"/>
                <a:gd name="connsiteX2" fmla="*/ 0 w 82455"/>
                <a:gd name="connsiteY2" fmla="*/ 94235 h 167267"/>
                <a:gd name="connsiteX3" fmla="*/ 2827 w 82455"/>
                <a:gd name="connsiteY3" fmla="*/ 100831 h 167267"/>
                <a:gd name="connsiteX4" fmla="*/ 69263 w 82455"/>
                <a:gd name="connsiteY4" fmla="*/ 167267 h 167267"/>
                <a:gd name="connsiteX5" fmla="*/ 82456 w 82455"/>
                <a:gd name="connsiteY5" fmla="*/ 154074 h 167267"/>
                <a:gd name="connsiteX6" fmla="*/ 18847 w 82455"/>
                <a:gd name="connsiteY6" fmla="*/ 90466 h 167267"/>
                <a:gd name="connsiteX7" fmla="*/ 18847 w 82455"/>
                <a:gd name="connsiteY7" fmla="*/ 0 h 167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455" h="167267">
                  <a:moveTo>
                    <a:pt x="18847" y="0"/>
                  </a:moveTo>
                  <a:lnTo>
                    <a:pt x="0" y="0"/>
                  </a:lnTo>
                  <a:lnTo>
                    <a:pt x="0" y="94235"/>
                  </a:lnTo>
                  <a:cubicBezTo>
                    <a:pt x="0" y="97062"/>
                    <a:pt x="942" y="99418"/>
                    <a:pt x="2827" y="100831"/>
                  </a:cubicBezTo>
                  <a:lnTo>
                    <a:pt x="69263" y="167267"/>
                  </a:lnTo>
                  <a:lnTo>
                    <a:pt x="82456" y="154074"/>
                  </a:lnTo>
                  <a:lnTo>
                    <a:pt x="18847" y="90466"/>
                  </a:lnTo>
                  <a:lnTo>
                    <a:pt x="18847" y="0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AE70D1A-DC23-4EE0-9B80-A53065882F03}"/>
                </a:ext>
              </a:extLst>
            </p:cNvPr>
            <p:cNvSpPr/>
            <p:nvPr/>
          </p:nvSpPr>
          <p:spPr>
            <a:xfrm>
              <a:off x="642550" y="3046147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E11D391-81D5-413F-AE00-259AD706A02B}"/>
                </a:ext>
              </a:extLst>
            </p:cNvPr>
            <p:cNvSpPr/>
            <p:nvPr/>
          </p:nvSpPr>
          <p:spPr>
            <a:xfrm>
              <a:off x="642550" y="3291158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7471C41-4C60-44A0-B734-E36D0E0B9903}"/>
                </a:ext>
              </a:extLst>
            </p:cNvPr>
            <p:cNvSpPr/>
            <p:nvPr/>
          </p:nvSpPr>
          <p:spPr>
            <a:xfrm>
              <a:off x="520045" y="3168652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7D5E940-5C87-43A4-8F6C-06A7358B9512}"/>
                </a:ext>
              </a:extLst>
            </p:cNvPr>
            <p:cNvSpPr/>
            <p:nvPr/>
          </p:nvSpPr>
          <p:spPr>
            <a:xfrm>
              <a:off x="765056" y="3168652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4" name="Graphic 39" descr="Microscope">
            <a:extLst>
              <a:ext uri="{FF2B5EF4-FFF2-40B4-BE49-F238E27FC236}">
                <a16:creationId xmlns:a16="http://schemas.microsoft.com/office/drawing/2014/main" id="{859E8E5D-F1E3-4A08-9859-9E747B8E4643}"/>
              </a:ext>
            </a:extLst>
          </p:cNvPr>
          <p:cNvGrpSpPr/>
          <p:nvPr/>
        </p:nvGrpSpPr>
        <p:grpSpPr>
          <a:xfrm>
            <a:off x="8484765" y="3035596"/>
            <a:ext cx="339247" cy="339246"/>
            <a:chOff x="11313019" y="2946402"/>
            <a:chExt cx="452329" cy="452328"/>
          </a:xfrm>
          <a:solidFill>
            <a:schemeClr val="accent2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9AE6944-FF5F-451E-B64E-DBF9D6226089}"/>
                </a:ext>
              </a:extLst>
            </p:cNvPr>
            <p:cNvSpPr/>
            <p:nvPr/>
          </p:nvSpPr>
          <p:spPr>
            <a:xfrm rot="1350026">
              <a:off x="11442104" y="3246155"/>
              <a:ext cx="84813" cy="18847"/>
            </a:xfrm>
            <a:custGeom>
              <a:avLst/>
              <a:gdLst>
                <a:gd name="connsiteX0" fmla="*/ 0 w 84813"/>
                <a:gd name="connsiteY0" fmla="*/ 0 h 18847"/>
                <a:gd name="connsiteX1" fmla="*/ 84814 w 84813"/>
                <a:gd name="connsiteY1" fmla="*/ 0 h 18847"/>
                <a:gd name="connsiteX2" fmla="*/ 84814 w 84813"/>
                <a:gd name="connsiteY2" fmla="*/ 18847 h 18847"/>
                <a:gd name="connsiteX3" fmla="*/ 0 w 84813"/>
                <a:gd name="connsiteY3" fmla="*/ 18847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813" h="18847">
                  <a:moveTo>
                    <a:pt x="0" y="0"/>
                  </a:moveTo>
                  <a:lnTo>
                    <a:pt x="84814" y="0"/>
                  </a:lnTo>
                  <a:lnTo>
                    <a:pt x="84814" y="18847"/>
                  </a:lnTo>
                  <a:lnTo>
                    <a:pt x="0" y="18847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07490BA-9B6B-40C5-BD34-78E9F7A87D88}"/>
                </a:ext>
              </a:extLst>
            </p:cNvPr>
            <p:cNvSpPr/>
            <p:nvPr/>
          </p:nvSpPr>
          <p:spPr>
            <a:xfrm>
              <a:off x="11553318" y="3134872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2D7DC1C-A0E8-491A-9E23-65819ECF780B}"/>
                </a:ext>
              </a:extLst>
            </p:cNvPr>
            <p:cNvSpPr/>
            <p:nvPr/>
          </p:nvSpPr>
          <p:spPr>
            <a:xfrm>
              <a:off x="11553318" y="3134872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15D96CB-59EF-49B6-AA1C-D870412A7F4E}"/>
                </a:ext>
              </a:extLst>
            </p:cNvPr>
            <p:cNvSpPr/>
            <p:nvPr/>
          </p:nvSpPr>
          <p:spPr>
            <a:xfrm>
              <a:off x="11407254" y="2970903"/>
              <a:ext cx="263858" cy="399556"/>
            </a:xfrm>
            <a:custGeom>
              <a:avLst/>
              <a:gdLst>
                <a:gd name="connsiteX0" fmla="*/ 174335 w 263858"/>
                <a:gd name="connsiteY0" fmla="*/ 361862 h 399556"/>
                <a:gd name="connsiteX1" fmla="*/ 230876 w 263858"/>
                <a:gd name="connsiteY1" fmla="*/ 248780 h 399556"/>
                <a:gd name="connsiteX2" fmla="*/ 170566 w 263858"/>
                <a:gd name="connsiteY2" fmla="*/ 133343 h 399556"/>
                <a:gd name="connsiteX3" fmla="*/ 208731 w 263858"/>
                <a:gd name="connsiteY3" fmla="*/ 41463 h 399556"/>
                <a:gd name="connsiteX4" fmla="*/ 195538 w 263858"/>
                <a:gd name="connsiteY4" fmla="*/ 36280 h 399556"/>
                <a:gd name="connsiteX5" fmla="*/ 205904 w 263858"/>
                <a:gd name="connsiteY5" fmla="*/ 10837 h 399556"/>
                <a:gd name="connsiteX6" fmla="*/ 179989 w 263858"/>
                <a:gd name="connsiteY6" fmla="*/ 0 h 399556"/>
                <a:gd name="connsiteX7" fmla="*/ 169623 w 263858"/>
                <a:gd name="connsiteY7" fmla="*/ 25443 h 399556"/>
                <a:gd name="connsiteX8" fmla="*/ 156430 w 263858"/>
                <a:gd name="connsiteY8" fmla="*/ 20261 h 399556"/>
                <a:gd name="connsiteX9" fmla="*/ 76802 w 263858"/>
                <a:gd name="connsiteY9" fmla="*/ 212029 h 399556"/>
                <a:gd name="connsiteX10" fmla="*/ 76802 w 263858"/>
                <a:gd name="connsiteY10" fmla="*/ 212029 h 399556"/>
                <a:gd name="connsiteX11" fmla="*/ 80571 w 263858"/>
                <a:gd name="connsiteY11" fmla="*/ 239828 h 399556"/>
                <a:gd name="connsiteX12" fmla="*/ 75388 w 263858"/>
                <a:gd name="connsiteY12" fmla="*/ 252079 h 399556"/>
                <a:gd name="connsiteX13" fmla="*/ 101303 w 263858"/>
                <a:gd name="connsiteY13" fmla="*/ 262916 h 399556"/>
                <a:gd name="connsiteX14" fmla="*/ 106486 w 263858"/>
                <a:gd name="connsiteY14" fmla="*/ 250665 h 399556"/>
                <a:gd name="connsiteX15" fmla="*/ 129102 w 263858"/>
                <a:gd name="connsiteY15" fmla="*/ 233703 h 399556"/>
                <a:gd name="connsiteX16" fmla="*/ 129102 w 263858"/>
                <a:gd name="connsiteY16" fmla="*/ 233703 h 399556"/>
                <a:gd name="connsiteX17" fmla="*/ 134285 w 263858"/>
                <a:gd name="connsiteY17" fmla="*/ 220510 h 399556"/>
                <a:gd name="connsiteX18" fmla="*/ 198836 w 263858"/>
                <a:gd name="connsiteY18" fmla="*/ 220510 h 399556"/>
                <a:gd name="connsiteX19" fmla="*/ 202606 w 263858"/>
                <a:gd name="connsiteY19" fmla="*/ 248780 h 399556"/>
                <a:gd name="connsiteX20" fmla="*/ 89523 w 263858"/>
                <a:gd name="connsiteY20" fmla="*/ 361862 h 399556"/>
                <a:gd name="connsiteX21" fmla="*/ 0 w 263858"/>
                <a:gd name="connsiteY21" fmla="*/ 361862 h 399556"/>
                <a:gd name="connsiteX22" fmla="*/ 0 w 263858"/>
                <a:gd name="connsiteY22" fmla="*/ 390133 h 399556"/>
                <a:gd name="connsiteX23" fmla="*/ 0 w 263858"/>
                <a:gd name="connsiteY23" fmla="*/ 399556 h 399556"/>
                <a:gd name="connsiteX24" fmla="*/ 263859 w 263858"/>
                <a:gd name="connsiteY24" fmla="*/ 399556 h 399556"/>
                <a:gd name="connsiteX25" fmla="*/ 263859 w 263858"/>
                <a:gd name="connsiteY25" fmla="*/ 390133 h 399556"/>
                <a:gd name="connsiteX26" fmla="*/ 263859 w 263858"/>
                <a:gd name="connsiteY26" fmla="*/ 361862 h 399556"/>
                <a:gd name="connsiteX27" fmla="*/ 174335 w 263858"/>
                <a:gd name="connsiteY27" fmla="*/ 361862 h 399556"/>
                <a:gd name="connsiteX28" fmla="*/ 164912 w 263858"/>
                <a:gd name="connsiteY28" fmla="*/ 211086 h 399556"/>
                <a:gd name="connsiteX29" fmla="*/ 136641 w 263858"/>
                <a:gd name="connsiteY29" fmla="*/ 182816 h 399556"/>
                <a:gd name="connsiteX30" fmla="*/ 164912 w 263858"/>
                <a:gd name="connsiteY30" fmla="*/ 154545 h 399556"/>
                <a:gd name="connsiteX31" fmla="*/ 193182 w 263858"/>
                <a:gd name="connsiteY31" fmla="*/ 182816 h 399556"/>
                <a:gd name="connsiteX32" fmla="*/ 164912 w 263858"/>
                <a:gd name="connsiteY32" fmla="*/ 211086 h 39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63858" h="399556">
                  <a:moveTo>
                    <a:pt x="174335" y="361862"/>
                  </a:moveTo>
                  <a:cubicBezTo>
                    <a:pt x="208731" y="335948"/>
                    <a:pt x="230876" y="294956"/>
                    <a:pt x="230876" y="248780"/>
                  </a:cubicBezTo>
                  <a:cubicBezTo>
                    <a:pt x="230876" y="201192"/>
                    <a:pt x="206846" y="158786"/>
                    <a:pt x="170566" y="133343"/>
                  </a:cubicBezTo>
                  <a:lnTo>
                    <a:pt x="208731" y="41463"/>
                  </a:lnTo>
                  <a:lnTo>
                    <a:pt x="195538" y="36280"/>
                  </a:lnTo>
                  <a:lnTo>
                    <a:pt x="205904" y="10837"/>
                  </a:lnTo>
                  <a:lnTo>
                    <a:pt x="179989" y="0"/>
                  </a:lnTo>
                  <a:lnTo>
                    <a:pt x="169623" y="25443"/>
                  </a:lnTo>
                  <a:lnTo>
                    <a:pt x="156430" y="20261"/>
                  </a:lnTo>
                  <a:lnTo>
                    <a:pt x="76802" y="212029"/>
                  </a:lnTo>
                  <a:lnTo>
                    <a:pt x="76802" y="212029"/>
                  </a:lnTo>
                  <a:cubicBezTo>
                    <a:pt x="73032" y="221452"/>
                    <a:pt x="74446" y="232289"/>
                    <a:pt x="80571" y="239828"/>
                  </a:cubicBezTo>
                  <a:lnTo>
                    <a:pt x="75388" y="252079"/>
                  </a:lnTo>
                  <a:lnTo>
                    <a:pt x="101303" y="262916"/>
                  </a:lnTo>
                  <a:lnTo>
                    <a:pt x="106486" y="250665"/>
                  </a:lnTo>
                  <a:cubicBezTo>
                    <a:pt x="116380" y="249252"/>
                    <a:pt x="124862" y="243126"/>
                    <a:pt x="129102" y="233703"/>
                  </a:cubicBezTo>
                  <a:lnTo>
                    <a:pt x="129102" y="233703"/>
                  </a:lnTo>
                  <a:lnTo>
                    <a:pt x="134285" y="220510"/>
                  </a:lnTo>
                  <a:lnTo>
                    <a:pt x="198836" y="220510"/>
                  </a:lnTo>
                  <a:cubicBezTo>
                    <a:pt x="201192" y="229462"/>
                    <a:pt x="202606" y="238886"/>
                    <a:pt x="202606" y="248780"/>
                  </a:cubicBezTo>
                  <a:cubicBezTo>
                    <a:pt x="202606" y="310976"/>
                    <a:pt x="151719" y="361862"/>
                    <a:pt x="89523" y="361862"/>
                  </a:cubicBezTo>
                  <a:lnTo>
                    <a:pt x="0" y="361862"/>
                  </a:lnTo>
                  <a:lnTo>
                    <a:pt x="0" y="390133"/>
                  </a:lnTo>
                  <a:lnTo>
                    <a:pt x="0" y="399556"/>
                  </a:lnTo>
                  <a:lnTo>
                    <a:pt x="263859" y="399556"/>
                  </a:lnTo>
                  <a:lnTo>
                    <a:pt x="263859" y="390133"/>
                  </a:lnTo>
                  <a:lnTo>
                    <a:pt x="263859" y="361862"/>
                  </a:lnTo>
                  <a:lnTo>
                    <a:pt x="174335" y="361862"/>
                  </a:lnTo>
                  <a:close/>
                  <a:moveTo>
                    <a:pt x="164912" y="211086"/>
                  </a:moveTo>
                  <a:cubicBezTo>
                    <a:pt x="149363" y="211086"/>
                    <a:pt x="136641" y="198365"/>
                    <a:pt x="136641" y="182816"/>
                  </a:cubicBezTo>
                  <a:cubicBezTo>
                    <a:pt x="136641" y="167267"/>
                    <a:pt x="149363" y="154545"/>
                    <a:pt x="164912" y="154545"/>
                  </a:cubicBezTo>
                  <a:cubicBezTo>
                    <a:pt x="180460" y="154545"/>
                    <a:pt x="193182" y="167267"/>
                    <a:pt x="193182" y="182816"/>
                  </a:cubicBezTo>
                  <a:cubicBezTo>
                    <a:pt x="193182" y="198365"/>
                    <a:pt x="180460" y="211086"/>
                    <a:pt x="164912" y="21108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9" name="Graphic 42" descr="Books">
            <a:extLst>
              <a:ext uri="{FF2B5EF4-FFF2-40B4-BE49-F238E27FC236}">
                <a16:creationId xmlns:a16="http://schemas.microsoft.com/office/drawing/2014/main" id="{F68FF766-9945-42B6-819B-B4E2827E3EF8}"/>
              </a:ext>
            </a:extLst>
          </p:cNvPr>
          <p:cNvSpPr/>
          <p:nvPr/>
        </p:nvSpPr>
        <p:spPr>
          <a:xfrm>
            <a:off x="8504479" y="4369450"/>
            <a:ext cx="301081" cy="280938"/>
          </a:xfrm>
          <a:custGeom>
            <a:avLst/>
            <a:gdLst>
              <a:gd name="connsiteX0" fmla="*/ 401442 w 401441"/>
              <a:gd name="connsiteY0" fmla="*/ 131929 h 374584"/>
              <a:gd name="connsiteX1" fmla="*/ 376941 w 401441"/>
              <a:gd name="connsiteY1" fmla="*/ 122977 h 374584"/>
              <a:gd name="connsiteX2" fmla="*/ 376941 w 401441"/>
              <a:gd name="connsiteY2" fmla="*/ 71619 h 374584"/>
              <a:gd name="connsiteX3" fmla="*/ 401442 w 401441"/>
              <a:gd name="connsiteY3" fmla="*/ 61253 h 374584"/>
              <a:gd name="connsiteX4" fmla="*/ 235588 w 401441"/>
              <a:gd name="connsiteY4" fmla="*/ 0 h 374584"/>
              <a:gd name="connsiteX5" fmla="*/ 33925 w 401441"/>
              <a:gd name="connsiteY5" fmla="*/ 70676 h 374584"/>
              <a:gd name="connsiteX6" fmla="*/ 14135 w 401441"/>
              <a:gd name="connsiteY6" fmla="*/ 127217 h 374584"/>
              <a:gd name="connsiteX7" fmla="*/ 16491 w 401441"/>
              <a:gd name="connsiteY7" fmla="*/ 147949 h 374584"/>
              <a:gd name="connsiteX8" fmla="*/ 0 w 401441"/>
              <a:gd name="connsiteY8" fmla="*/ 202605 h 374584"/>
              <a:gd name="connsiteX9" fmla="*/ 14135 w 401441"/>
              <a:gd name="connsiteY9" fmla="*/ 243597 h 374584"/>
              <a:gd name="connsiteX10" fmla="*/ 13193 w 401441"/>
              <a:gd name="connsiteY10" fmla="*/ 273282 h 374584"/>
              <a:gd name="connsiteX11" fmla="*/ 37694 w 401441"/>
              <a:gd name="connsiteY11" fmla="*/ 320399 h 374584"/>
              <a:gd name="connsiteX12" fmla="*/ 168681 w 401441"/>
              <a:gd name="connsiteY12" fmla="*/ 374584 h 374584"/>
              <a:gd name="connsiteX13" fmla="*/ 400500 w 401441"/>
              <a:gd name="connsiteY13" fmla="*/ 278464 h 374584"/>
              <a:gd name="connsiteX14" fmla="*/ 375998 w 401441"/>
              <a:gd name="connsiteY14" fmla="*/ 269512 h 374584"/>
              <a:gd name="connsiteX15" fmla="*/ 375998 w 401441"/>
              <a:gd name="connsiteY15" fmla="*/ 217683 h 374584"/>
              <a:gd name="connsiteX16" fmla="*/ 400500 w 401441"/>
              <a:gd name="connsiteY16" fmla="*/ 207317 h 374584"/>
              <a:gd name="connsiteX17" fmla="*/ 362806 w 401441"/>
              <a:gd name="connsiteY17" fmla="*/ 193182 h 374584"/>
              <a:gd name="connsiteX18" fmla="*/ 362806 w 401441"/>
              <a:gd name="connsiteY18" fmla="*/ 147949 h 374584"/>
              <a:gd name="connsiteX19" fmla="*/ 401442 w 401441"/>
              <a:gd name="connsiteY19" fmla="*/ 131929 h 374584"/>
              <a:gd name="connsiteX20" fmla="*/ 39579 w 401441"/>
              <a:gd name="connsiteY20" fmla="*/ 103658 h 374584"/>
              <a:gd name="connsiteX21" fmla="*/ 170566 w 401441"/>
              <a:gd name="connsiteY21" fmla="*/ 155017 h 374584"/>
              <a:gd name="connsiteX22" fmla="*/ 358565 w 401441"/>
              <a:gd name="connsiteY22" fmla="*/ 79157 h 374584"/>
              <a:gd name="connsiteX23" fmla="*/ 358565 w 401441"/>
              <a:gd name="connsiteY23" fmla="*/ 119678 h 374584"/>
              <a:gd name="connsiteX24" fmla="*/ 170566 w 401441"/>
              <a:gd name="connsiteY24" fmla="*/ 197894 h 374584"/>
              <a:gd name="connsiteX25" fmla="*/ 39579 w 401441"/>
              <a:gd name="connsiteY25" fmla="*/ 146064 h 374584"/>
              <a:gd name="connsiteX26" fmla="*/ 39579 w 401441"/>
              <a:gd name="connsiteY26" fmla="*/ 103658 h 374584"/>
              <a:gd name="connsiteX27" fmla="*/ 357623 w 401441"/>
              <a:gd name="connsiteY27" fmla="*/ 266214 h 374584"/>
              <a:gd name="connsiteX28" fmla="*/ 169623 w 401441"/>
              <a:gd name="connsiteY28" fmla="*/ 343958 h 374584"/>
              <a:gd name="connsiteX29" fmla="*/ 38165 w 401441"/>
              <a:gd name="connsiteY29" fmla="*/ 292129 h 374584"/>
              <a:gd name="connsiteX30" fmla="*/ 38165 w 401441"/>
              <a:gd name="connsiteY30" fmla="*/ 255377 h 374584"/>
              <a:gd name="connsiteX31" fmla="*/ 155488 w 401441"/>
              <a:gd name="connsiteY31" fmla="*/ 303437 h 374584"/>
              <a:gd name="connsiteX32" fmla="*/ 358094 w 401441"/>
              <a:gd name="connsiteY32" fmla="*/ 223337 h 374584"/>
              <a:gd name="connsiteX33" fmla="*/ 357623 w 401441"/>
              <a:gd name="connsiteY33" fmla="*/ 266214 h 374584"/>
              <a:gd name="connsiteX34" fmla="*/ 344430 w 401441"/>
              <a:gd name="connsiteY34" fmla="*/ 195538 h 374584"/>
              <a:gd name="connsiteX35" fmla="*/ 156430 w 401441"/>
              <a:gd name="connsiteY35" fmla="*/ 273282 h 374584"/>
              <a:gd name="connsiteX36" fmla="*/ 25444 w 401441"/>
              <a:gd name="connsiteY36" fmla="*/ 221452 h 374584"/>
              <a:gd name="connsiteX37" fmla="*/ 25444 w 401441"/>
              <a:gd name="connsiteY37" fmla="*/ 179047 h 374584"/>
              <a:gd name="connsiteX38" fmla="*/ 160200 w 401441"/>
              <a:gd name="connsiteY38" fmla="*/ 232760 h 374584"/>
              <a:gd name="connsiteX39" fmla="*/ 344901 w 401441"/>
              <a:gd name="connsiteY39" fmla="*/ 155488 h 374584"/>
              <a:gd name="connsiteX40" fmla="*/ 344901 w 401441"/>
              <a:gd name="connsiteY40" fmla="*/ 195538 h 37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01441" h="374584">
                <a:moveTo>
                  <a:pt x="401442" y="131929"/>
                </a:moveTo>
                <a:lnTo>
                  <a:pt x="376941" y="122977"/>
                </a:lnTo>
                <a:lnTo>
                  <a:pt x="376941" y="71619"/>
                </a:lnTo>
                <a:lnTo>
                  <a:pt x="401442" y="61253"/>
                </a:lnTo>
                <a:lnTo>
                  <a:pt x="235588" y="0"/>
                </a:lnTo>
                <a:lnTo>
                  <a:pt x="33925" y="70676"/>
                </a:lnTo>
                <a:cubicBezTo>
                  <a:pt x="14606" y="80100"/>
                  <a:pt x="14135" y="106014"/>
                  <a:pt x="14135" y="127217"/>
                </a:cubicBezTo>
                <a:cubicBezTo>
                  <a:pt x="14135" y="134285"/>
                  <a:pt x="15078" y="141353"/>
                  <a:pt x="16491" y="147949"/>
                </a:cubicBezTo>
                <a:cubicBezTo>
                  <a:pt x="471" y="158315"/>
                  <a:pt x="0" y="182345"/>
                  <a:pt x="0" y="202605"/>
                </a:cubicBezTo>
                <a:cubicBezTo>
                  <a:pt x="0" y="219096"/>
                  <a:pt x="3769" y="234174"/>
                  <a:pt x="14135" y="243597"/>
                </a:cubicBezTo>
                <a:cubicBezTo>
                  <a:pt x="11779" y="251607"/>
                  <a:pt x="13193" y="261502"/>
                  <a:pt x="13193" y="273282"/>
                </a:cubicBezTo>
                <a:cubicBezTo>
                  <a:pt x="13193" y="294484"/>
                  <a:pt x="18847" y="313803"/>
                  <a:pt x="37694" y="320399"/>
                </a:cubicBezTo>
                <a:lnTo>
                  <a:pt x="168681" y="374584"/>
                </a:lnTo>
                <a:lnTo>
                  <a:pt x="400500" y="278464"/>
                </a:lnTo>
                <a:lnTo>
                  <a:pt x="375998" y="269512"/>
                </a:lnTo>
                <a:lnTo>
                  <a:pt x="375998" y="217683"/>
                </a:lnTo>
                <a:lnTo>
                  <a:pt x="400500" y="207317"/>
                </a:lnTo>
                <a:lnTo>
                  <a:pt x="362806" y="193182"/>
                </a:lnTo>
                <a:lnTo>
                  <a:pt x="362806" y="147949"/>
                </a:lnTo>
                <a:lnTo>
                  <a:pt x="401442" y="131929"/>
                </a:lnTo>
                <a:close/>
                <a:moveTo>
                  <a:pt x="39579" y="103658"/>
                </a:moveTo>
                <a:lnTo>
                  <a:pt x="170566" y="155017"/>
                </a:lnTo>
                <a:lnTo>
                  <a:pt x="358565" y="79157"/>
                </a:lnTo>
                <a:lnTo>
                  <a:pt x="358565" y="119678"/>
                </a:lnTo>
                <a:lnTo>
                  <a:pt x="170566" y="197894"/>
                </a:lnTo>
                <a:lnTo>
                  <a:pt x="39579" y="146064"/>
                </a:lnTo>
                <a:lnTo>
                  <a:pt x="39579" y="103658"/>
                </a:lnTo>
                <a:close/>
                <a:moveTo>
                  <a:pt x="357623" y="266214"/>
                </a:moveTo>
                <a:lnTo>
                  <a:pt x="169623" y="343958"/>
                </a:lnTo>
                <a:lnTo>
                  <a:pt x="38165" y="292129"/>
                </a:lnTo>
                <a:lnTo>
                  <a:pt x="38165" y="255377"/>
                </a:lnTo>
                <a:lnTo>
                  <a:pt x="155488" y="303437"/>
                </a:lnTo>
                <a:lnTo>
                  <a:pt x="358094" y="223337"/>
                </a:lnTo>
                <a:lnTo>
                  <a:pt x="357623" y="266214"/>
                </a:lnTo>
                <a:close/>
                <a:moveTo>
                  <a:pt x="344430" y="195538"/>
                </a:moveTo>
                <a:lnTo>
                  <a:pt x="156430" y="273282"/>
                </a:lnTo>
                <a:lnTo>
                  <a:pt x="25444" y="221452"/>
                </a:lnTo>
                <a:lnTo>
                  <a:pt x="25444" y="179047"/>
                </a:lnTo>
                <a:lnTo>
                  <a:pt x="160200" y="232760"/>
                </a:lnTo>
                <a:lnTo>
                  <a:pt x="344901" y="155488"/>
                </a:lnTo>
                <a:lnTo>
                  <a:pt x="344901" y="195538"/>
                </a:lnTo>
                <a:close/>
              </a:path>
            </a:pathLst>
          </a:custGeom>
          <a:solidFill>
            <a:schemeClr val="accent6"/>
          </a:solidFill>
          <a:ln w="46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0" name="Graphic 43" descr="Flask">
            <a:extLst>
              <a:ext uri="{FF2B5EF4-FFF2-40B4-BE49-F238E27FC236}">
                <a16:creationId xmlns:a16="http://schemas.microsoft.com/office/drawing/2014/main" id="{4E45AE6C-70F5-4DE3-B518-07E56DF4EA68}"/>
              </a:ext>
            </a:extLst>
          </p:cNvPr>
          <p:cNvGrpSpPr/>
          <p:nvPr/>
        </p:nvGrpSpPr>
        <p:grpSpPr>
          <a:xfrm>
            <a:off x="8484765" y="1701743"/>
            <a:ext cx="339247" cy="339246"/>
            <a:chOff x="11313020" y="1209260"/>
            <a:chExt cx="452329" cy="452328"/>
          </a:xfrm>
          <a:solidFill>
            <a:schemeClr val="accent6"/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11A5148-783C-45BB-9B70-1BA9800616B4}"/>
                </a:ext>
              </a:extLst>
            </p:cNvPr>
            <p:cNvSpPr/>
            <p:nvPr/>
          </p:nvSpPr>
          <p:spPr>
            <a:xfrm>
              <a:off x="11534472" y="1228107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787C1BF-3CF2-460E-B066-21829C4A813B}"/>
                </a:ext>
              </a:extLst>
            </p:cNvPr>
            <p:cNvSpPr/>
            <p:nvPr/>
          </p:nvSpPr>
          <p:spPr>
            <a:xfrm>
              <a:off x="11558031" y="1270512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16A13A3-2A8A-412B-B3C4-14A12AF6CCF8}"/>
                </a:ext>
              </a:extLst>
            </p:cNvPr>
            <p:cNvSpPr/>
            <p:nvPr/>
          </p:nvSpPr>
          <p:spPr>
            <a:xfrm>
              <a:off x="11506202" y="1261089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C4FB8534-A332-4906-9C1D-E5311F8A6B5E}"/>
                </a:ext>
              </a:extLst>
            </p:cNvPr>
            <p:cNvSpPr/>
            <p:nvPr/>
          </p:nvSpPr>
          <p:spPr>
            <a:xfrm>
              <a:off x="11510913" y="1308206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CB67E65-5E49-4C50-9EAE-DFE59E1846CA}"/>
                </a:ext>
              </a:extLst>
            </p:cNvPr>
            <p:cNvSpPr/>
            <p:nvPr/>
          </p:nvSpPr>
          <p:spPr>
            <a:xfrm>
              <a:off x="11445012" y="1355324"/>
              <a:ext cx="188344" cy="287416"/>
            </a:xfrm>
            <a:custGeom>
              <a:avLst/>
              <a:gdLst>
                <a:gd name="connsiteX0" fmla="*/ 186051 w 188344"/>
                <a:gd name="connsiteY0" fmla="*/ 247838 h 287416"/>
                <a:gd name="connsiteX1" fmla="*/ 131866 w 188344"/>
                <a:gd name="connsiteY1" fmla="*/ 125333 h 287416"/>
                <a:gd name="connsiteX2" fmla="*/ 131866 w 188344"/>
                <a:gd name="connsiteY2" fmla="*/ 42406 h 287416"/>
                <a:gd name="connsiteX3" fmla="*/ 146001 w 188344"/>
                <a:gd name="connsiteY3" fmla="*/ 17905 h 287416"/>
                <a:gd name="connsiteX4" fmla="*/ 150242 w 188344"/>
                <a:gd name="connsiteY4" fmla="*/ 5183 h 287416"/>
                <a:gd name="connsiteX5" fmla="*/ 141290 w 188344"/>
                <a:gd name="connsiteY5" fmla="*/ 0 h 287416"/>
                <a:gd name="connsiteX6" fmla="*/ 141290 w 188344"/>
                <a:gd name="connsiteY6" fmla="*/ 0 h 287416"/>
                <a:gd name="connsiteX7" fmla="*/ 47054 w 188344"/>
                <a:gd name="connsiteY7" fmla="*/ 0 h 287416"/>
                <a:gd name="connsiteX8" fmla="*/ 47054 w 188344"/>
                <a:gd name="connsiteY8" fmla="*/ 0 h 287416"/>
                <a:gd name="connsiteX9" fmla="*/ 38102 w 188344"/>
                <a:gd name="connsiteY9" fmla="*/ 5183 h 287416"/>
                <a:gd name="connsiteX10" fmla="*/ 42343 w 188344"/>
                <a:gd name="connsiteY10" fmla="*/ 17905 h 287416"/>
                <a:gd name="connsiteX11" fmla="*/ 56478 w 188344"/>
                <a:gd name="connsiteY11" fmla="*/ 42406 h 287416"/>
                <a:gd name="connsiteX12" fmla="*/ 56478 w 188344"/>
                <a:gd name="connsiteY12" fmla="*/ 125333 h 287416"/>
                <a:gd name="connsiteX13" fmla="*/ 2293 w 188344"/>
                <a:gd name="connsiteY13" fmla="*/ 247838 h 287416"/>
                <a:gd name="connsiteX14" fmla="*/ 4649 w 188344"/>
                <a:gd name="connsiteY14" fmla="*/ 274695 h 287416"/>
                <a:gd name="connsiteX15" fmla="*/ 28207 w 188344"/>
                <a:gd name="connsiteY15" fmla="*/ 287417 h 287416"/>
                <a:gd name="connsiteX16" fmla="*/ 160137 w 188344"/>
                <a:gd name="connsiteY16" fmla="*/ 287417 h 287416"/>
                <a:gd name="connsiteX17" fmla="*/ 183696 w 188344"/>
                <a:gd name="connsiteY17" fmla="*/ 274695 h 287416"/>
                <a:gd name="connsiteX18" fmla="*/ 186051 w 188344"/>
                <a:gd name="connsiteY18" fmla="*/ 247838 h 287416"/>
                <a:gd name="connsiteX19" fmla="*/ 113019 w 188344"/>
                <a:gd name="connsiteY19" fmla="*/ 42406 h 287416"/>
                <a:gd name="connsiteX20" fmla="*/ 113019 w 188344"/>
                <a:gd name="connsiteY20" fmla="*/ 61253 h 287416"/>
                <a:gd name="connsiteX21" fmla="*/ 75325 w 188344"/>
                <a:gd name="connsiteY21" fmla="*/ 61253 h 287416"/>
                <a:gd name="connsiteX22" fmla="*/ 75325 w 188344"/>
                <a:gd name="connsiteY22" fmla="*/ 42406 h 287416"/>
                <a:gd name="connsiteX23" fmla="*/ 69200 w 188344"/>
                <a:gd name="connsiteY23" fmla="*/ 18847 h 287416"/>
                <a:gd name="connsiteX24" fmla="*/ 119616 w 188344"/>
                <a:gd name="connsiteY24" fmla="*/ 18847 h 287416"/>
                <a:gd name="connsiteX25" fmla="*/ 113019 w 188344"/>
                <a:gd name="connsiteY25" fmla="*/ 42406 h 287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88344" h="287416">
                  <a:moveTo>
                    <a:pt x="186051" y="247838"/>
                  </a:moveTo>
                  <a:lnTo>
                    <a:pt x="131866" y="125333"/>
                  </a:lnTo>
                  <a:lnTo>
                    <a:pt x="131866" y="42406"/>
                  </a:lnTo>
                  <a:cubicBezTo>
                    <a:pt x="131866" y="25443"/>
                    <a:pt x="145530" y="18376"/>
                    <a:pt x="146001" y="17905"/>
                  </a:cubicBezTo>
                  <a:cubicBezTo>
                    <a:pt x="150713" y="15549"/>
                    <a:pt x="152598" y="9895"/>
                    <a:pt x="150242" y="5183"/>
                  </a:cubicBezTo>
                  <a:cubicBezTo>
                    <a:pt x="148357" y="1885"/>
                    <a:pt x="145059" y="0"/>
                    <a:pt x="141290" y="0"/>
                  </a:cubicBezTo>
                  <a:lnTo>
                    <a:pt x="141290" y="0"/>
                  </a:lnTo>
                  <a:lnTo>
                    <a:pt x="47054" y="0"/>
                  </a:lnTo>
                  <a:lnTo>
                    <a:pt x="47054" y="0"/>
                  </a:lnTo>
                  <a:cubicBezTo>
                    <a:pt x="43285" y="0"/>
                    <a:pt x="39987" y="1885"/>
                    <a:pt x="38102" y="5183"/>
                  </a:cubicBezTo>
                  <a:cubicBezTo>
                    <a:pt x="35746" y="9895"/>
                    <a:pt x="37631" y="15549"/>
                    <a:pt x="42343" y="17905"/>
                  </a:cubicBezTo>
                  <a:cubicBezTo>
                    <a:pt x="42343" y="17905"/>
                    <a:pt x="56478" y="25443"/>
                    <a:pt x="56478" y="42406"/>
                  </a:cubicBezTo>
                  <a:lnTo>
                    <a:pt x="56478" y="125333"/>
                  </a:lnTo>
                  <a:lnTo>
                    <a:pt x="2293" y="247838"/>
                  </a:lnTo>
                  <a:cubicBezTo>
                    <a:pt x="-1477" y="256790"/>
                    <a:pt x="-534" y="266685"/>
                    <a:pt x="4649" y="274695"/>
                  </a:cubicBezTo>
                  <a:cubicBezTo>
                    <a:pt x="9832" y="282705"/>
                    <a:pt x="18784" y="287417"/>
                    <a:pt x="28207" y="287417"/>
                  </a:cubicBezTo>
                  <a:lnTo>
                    <a:pt x="160137" y="287417"/>
                  </a:lnTo>
                  <a:cubicBezTo>
                    <a:pt x="169560" y="287417"/>
                    <a:pt x="178513" y="282705"/>
                    <a:pt x="183696" y="274695"/>
                  </a:cubicBezTo>
                  <a:cubicBezTo>
                    <a:pt x="188878" y="266685"/>
                    <a:pt x="189821" y="256790"/>
                    <a:pt x="186051" y="247838"/>
                  </a:cubicBezTo>
                  <a:close/>
                  <a:moveTo>
                    <a:pt x="113019" y="42406"/>
                  </a:moveTo>
                  <a:lnTo>
                    <a:pt x="113019" y="61253"/>
                  </a:lnTo>
                  <a:lnTo>
                    <a:pt x="75325" y="61253"/>
                  </a:lnTo>
                  <a:lnTo>
                    <a:pt x="75325" y="42406"/>
                  </a:lnTo>
                  <a:cubicBezTo>
                    <a:pt x="75325" y="32511"/>
                    <a:pt x="72498" y="24972"/>
                    <a:pt x="69200" y="18847"/>
                  </a:cubicBezTo>
                  <a:lnTo>
                    <a:pt x="119616" y="18847"/>
                  </a:lnTo>
                  <a:cubicBezTo>
                    <a:pt x="115846" y="24972"/>
                    <a:pt x="113019" y="32511"/>
                    <a:pt x="113019" y="4240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29601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Cube Corners – Slide Template</vt:lpstr>
      <vt:lpstr>3D Cube Corners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Cube Corners</dc:title>
  <dc:creator>PresentationGO.com</dc:creator>
  <dc:description>© Copyright PresentationGO.com</dc:description>
  <dcterms:created xsi:type="dcterms:W3CDTF">2014-11-26T05:14:11Z</dcterms:created>
  <dcterms:modified xsi:type="dcterms:W3CDTF">2020-03-25T03:26:15Z</dcterms:modified>
  <cp:category>Graphics &amp; Metaphors</cp:category>
</cp:coreProperties>
</file>