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4" r:id="rId4"/>
    <p:sldId id="352" r:id="rId5"/>
    <p:sldId id="353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894" y="1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59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43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Cube Structure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0FF26D7-BC7D-FFD1-E1B9-D98541B41FC1}"/>
              </a:ext>
            </a:extLst>
          </p:cNvPr>
          <p:cNvGrpSpPr/>
          <p:nvPr/>
        </p:nvGrpSpPr>
        <p:grpSpPr>
          <a:xfrm>
            <a:off x="6695611" y="2664492"/>
            <a:ext cx="2194560" cy="794489"/>
            <a:chOff x="8921977" y="1497504"/>
            <a:chExt cx="2926080" cy="105931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5C282BF-631D-A2AF-F477-D4DEA9CFE8D9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6">
                      <a:lumMod val="75000"/>
                    </a:schemeClr>
                  </a:solidFill>
                </a:rPr>
                <a:t>06 -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FA9299F-4075-D209-C05A-D06104EB3F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70BBB43-2276-842D-DF25-E1FBC87D98B0}"/>
              </a:ext>
            </a:extLst>
          </p:cNvPr>
          <p:cNvGrpSpPr/>
          <p:nvPr/>
        </p:nvGrpSpPr>
        <p:grpSpPr>
          <a:xfrm>
            <a:off x="6695611" y="4369587"/>
            <a:ext cx="2194560" cy="794489"/>
            <a:chOff x="8921977" y="4104165"/>
            <a:chExt cx="2926080" cy="105931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2089146-F804-8F9E-C873-F301A1369F91}"/>
                </a:ext>
              </a:extLst>
            </p:cNvPr>
            <p:cNvSpPr txBox="1"/>
            <p:nvPr/>
          </p:nvSpPr>
          <p:spPr>
            <a:xfrm>
              <a:off x="8921977" y="410416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6">
                      <a:lumMod val="75000"/>
                    </a:schemeClr>
                  </a:solidFill>
                </a:rPr>
                <a:t>07 -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4640CFE-85BE-B361-3821-026BB4FA379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013D9BC-0930-FE2A-3318-C623B3F955B1}"/>
              </a:ext>
            </a:extLst>
          </p:cNvPr>
          <p:cNvGrpSpPr/>
          <p:nvPr/>
        </p:nvGrpSpPr>
        <p:grpSpPr>
          <a:xfrm>
            <a:off x="253830" y="2664493"/>
            <a:ext cx="2194560" cy="794489"/>
            <a:chOff x="332936" y="2658545"/>
            <a:chExt cx="2926080" cy="105931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2FA026A-4501-BB2B-048A-40D75539869F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accent6">
                      <a:lumMod val="75000"/>
                    </a:schemeClr>
                  </a:solidFill>
                </a:rPr>
                <a:t>Lorem Ipsum - 05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501A3E1-D6A9-DCCD-B123-AE0D373485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9538701-546C-30BF-0D31-BCD2C63DCC82}"/>
              </a:ext>
            </a:extLst>
          </p:cNvPr>
          <p:cNvGrpSpPr/>
          <p:nvPr/>
        </p:nvGrpSpPr>
        <p:grpSpPr>
          <a:xfrm>
            <a:off x="253830" y="4369586"/>
            <a:ext cx="2194560" cy="794489"/>
            <a:chOff x="332936" y="4683117"/>
            <a:chExt cx="2926080" cy="105931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15CE4D4-F23A-4FAC-38F2-8D5CA4E3CCAF}"/>
                </a:ext>
              </a:extLst>
            </p:cNvPr>
            <p:cNvSpPr txBox="1"/>
            <p:nvPr/>
          </p:nvSpPr>
          <p:spPr>
            <a:xfrm>
              <a:off x="332936" y="468311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accent6">
                      <a:lumMod val="75000"/>
                    </a:schemeClr>
                  </a:solidFill>
                </a:rPr>
                <a:t>Lorem Ipsum - 08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CE8318D-0468-CAB4-D849-86C4D6F4091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6BD2B12-0C98-6512-B080-2D5795140927}"/>
              </a:ext>
            </a:extLst>
          </p:cNvPr>
          <p:cNvGrpSpPr/>
          <p:nvPr/>
        </p:nvGrpSpPr>
        <p:grpSpPr>
          <a:xfrm>
            <a:off x="6695611" y="1811945"/>
            <a:ext cx="2194560" cy="794489"/>
            <a:chOff x="8921977" y="1497504"/>
            <a:chExt cx="2926080" cy="105931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BEDF508-C63C-9275-650B-DE6B9C908F5E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2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620D032-B0B0-A46E-4962-DB362B4BD82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75D301F-FB31-11B0-4B90-08837B819738}"/>
              </a:ext>
            </a:extLst>
          </p:cNvPr>
          <p:cNvGrpSpPr/>
          <p:nvPr/>
        </p:nvGrpSpPr>
        <p:grpSpPr>
          <a:xfrm>
            <a:off x="253830" y="1811946"/>
            <a:ext cx="2194560" cy="794489"/>
            <a:chOff x="332936" y="2658545"/>
            <a:chExt cx="2926080" cy="105931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D1FAC19-AC78-AE14-EEB0-F68810667402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accent2">
                      <a:lumMod val="75000"/>
                    </a:schemeClr>
                  </a:solidFill>
                </a:rPr>
                <a:t>Lorem Ipsum - 01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90612EF-9515-5A4F-34C9-B15DE3C0220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833B940-10C4-3EB9-0F1F-A96A3E619B2B}"/>
              </a:ext>
            </a:extLst>
          </p:cNvPr>
          <p:cNvGrpSpPr/>
          <p:nvPr/>
        </p:nvGrpSpPr>
        <p:grpSpPr>
          <a:xfrm>
            <a:off x="253830" y="3517040"/>
            <a:ext cx="2194560" cy="794489"/>
            <a:chOff x="332936" y="2658545"/>
            <a:chExt cx="2926080" cy="105931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47916D9-2106-63AD-7BBF-8951ACA2B01F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accent2">
                      <a:lumMod val="75000"/>
                    </a:schemeClr>
                  </a:solidFill>
                </a:rPr>
                <a:t>Lorem Ipsum - 04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958E2FA-4DAE-C280-36AD-84BBED06582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0DE556E-6F06-E66E-2967-4F8F4F862435}"/>
              </a:ext>
            </a:extLst>
          </p:cNvPr>
          <p:cNvGrpSpPr/>
          <p:nvPr/>
        </p:nvGrpSpPr>
        <p:grpSpPr>
          <a:xfrm>
            <a:off x="6695611" y="3517040"/>
            <a:ext cx="2194560" cy="794489"/>
            <a:chOff x="8921977" y="4104165"/>
            <a:chExt cx="2926080" cy="105931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9CBCEF9-4D9A-C1F3-F6CA-A9877CDA1ECB}"/>
                </a:ext>
              </a:extLst>
            </p:cNvPr>
            <p:cNvSpPr txBox="1"/>
            <p:nvPr/>
          </p:nvSpPr>
          <p:spPr>
            <a:xfrm>
              <a:off x="8921977" y="410416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2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5CE2D2D-D7C8-C24D-8855-DDE78681DFA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43AB4B8-CF1E-DCAB-6740-90E754280435}"/>
              </a:ext>
            </a:extLst>
          </p:cNvPr>
          <p:cNvGrpSpPr/>
          <p:nvPr/>
        </p:nvGrpSpPr>
        <p:grpSpPr>
          <a:xfrm>
            <a:off x="3796734" y="3411935"/>
            <a:ext cx="916465" cy="856344"/>
            <a:chOff x="510300" y="1458843"/>
            <a:chExt cx="1221953" cy="1141792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E74D8DBF-250B-5495-DA32-CD5C8979B127}"/>
                </a:ext>
              </a:extLst>
            </p:cNvPr>
            <p:cNvSpPr/>
            <p:nvPr/>
          </p:nvSpPr>
          <p:spPr>
            <a:xfrm>
              <a:off x="510300" y="1458843"/>
              <a:ext cx="1206763" cy="367575"/>
            </a:xfrm>
            <a:custGeom>
              <a:avLst/>
              <a:gdLst>
                <a:gd name="connsiteX0" fmla="*/ 0 w 21600"/>
                <a:gd name="connsiteY0" fmla="*/ 16748 h 21600"/>
                <a:gd name="connsiteX1" fmla="*/ 8275 w 21600"/>
                <a:gd name="connsiteY1" fmla="*/ 0 h 21600"/>
                <a:gd name="connsiteX2" fmla="*/ 21600 w 21600"/>
                <a:gd name="connsiteY2" fmla="*/ 4852 h 21600"/>
                <a:gd name="connsiteX3" fmla="*/ 13325 w 21600"/>
                <a:gd name="connsiteY3" fmla="*/ 21600 h 21600"/>
                <a:gd name="connsiteX4" fmla="*/ 6423 w 21600"/>
                <a:gd name="connsiteY4" fmla="*/ 19394 h 21600"/>
                <a:gd name="connsiteX5" fmla="*/ 0 w 21600"/>
                <a:gd name="connsiteY5" fmla="*/ 16748 h 21600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3325 w 21600"/>
                <a:gd name="connsiteY3" fmla="*/ 21600 h 24267"/>
                <a:gd name="connsiteX4" fmla="*/ 6636 w 21600"/>
                <a:gd name="connsiteY4" fmla="*/ 24267 h 24267"/>
                <a:gd name="connsiteX5" fmla="*/ 0 w 21600"/>
                <a:gd name="connsiteY5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7377 w 21600"/>
                <a:gd name="connsiteY3" fmla="*/ 1357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8528 w 21600"/>
                <a:gd name="connsiteY3" fmla="*/ 1750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4267" extrusionOk="0">
                  <a:moveTo>
                    <a:pt x="0" y="16748"/>
                  </a:moveTo>
                  <a:lnTo>
                    <a:pt x="8275" y="0"/>
                  </a:lnTo>
                  <a:lnTo>
                    <a:pt x="21600" y="4852"/>
                  </a:lnTo>
                  <a:lnTo>
                    <a:pt x="18528" y="17507"/>
                  </a:lnTo>
                  <a:lnTo>
                    <a:pt x="13325" y="21600"/>
                  </a:lnTo>
                  <a:lnTo>
                    <a:pt x="6636" y="24267"/>
                  </a:lnTo>
                  <a:lnTo>
                    <a:pt x="0" y="1674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EB197650-951D-01E5-308B-088ED38E759E}"/>
                </a:ext>
              </a:extLst>
            </p:cNvPr>
            <p:cNvSpPr/>
            <p:nvPr/>
          </p:nvSpPr>
          <p:spPr>
            <a:xfrm>
              <a:off x="510300" y="1711035"/>
              <a:ext cx="761045" cy="88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29" y="1786"/>
                  </a:moveTo>
                  <a:lnTo>
                    <a:pt x="21600" y="21600"/>
                  </a:lnTo>
                  <a:lnTo>
                    <a:pt x="471" y="1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3A96F04D-F241-2031-5D1B-02A4804CC8AB}"/>
                </a:ext>
              </a:extLst>
            </p:cNvPr>
            <p:cNvSpPr/>
            <p:nvPr/>
          </p:nvSpPr>
          <p:spPr>
            <a:xfrm>
              <a:off x="1253342" y="1531383"/>
              <a:ext cx="478911" cy="10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25"/>
                  </a:moveTo>
                  <a:lnTo>
                    <a:pt x="20852" y="0"/>
                  </a:lnTo>
                  <a:lnTo>
                    <a:pt x="21600" y="16427"/>
                  </a:lnTo>
                  <a:lnTo>
                    <a:pt x="748" y="2160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55" name="Shape">
            <a:extLst>
              <a:ext uri="{FF2B5EF4-FFF2-40B4-BE49-F238E27FC236}">
                <a16:creationId xmlns:a16="http://schemas.microsoft.com/office/drawing/2014/main" id="{DEE3D1DB-0F7C-3EDF-C9A4-1185265E424D}"/>
              </a:ext>
            </a:extLst>
          </p:cNvPr>
          <p:cNvSpPr/>
          <p:nvPr/>
        </p:nvSpPr>
        <p:spPr>
          <a:xfrm>
            <a:off x="4170141" y="2323002"/>
            <a:ext cx="181375" cy="1267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599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E2A38A38-23F5-FA54-489D-D17824F7B950}"/>
              </a:ext>
            </a:extLst>
          </p:cNvPr>
          <p:cNvSpPr/>
          <p:nvPr/>
        </p:nvSpPr>
        <p:spPr>
          <a:xfrm>
            <a:off x="4472423" y="3763289"/>
            <a:ext cx="1261713" cy="280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lnTo>
                  <a:pt x="9" y="6133"/>
                </a:ln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cubicBezTo>
                  <a:pt x="21518" y="11036"/>
                  <a:pt x="20884" y="7723"/>
                  <a:pt x="20038" y="74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30B843C-416A-8760-6AEF-A4CE49B5E3D7}"/>
              </a:ext>
            </a:extLst>
          </p:cNvPr>
          <p:cNvGrpSpPr/>
          <p:nvPr/>
        </p:nvGrpSpPr>
        <p:grpSpPr>
          <a:xfrm>
            <a:off x="5379269" y="3502618"/>
            <a:ext cx="916465" cy="856344"/>
            <a:chOff x="510300" y="1458843"/>
            <a:chExt cx="1221953" cy="1141792"/>
          </a:xfrm>
        </p:grpSpPr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C062EBD3-8DE8-6B20-EEC0-36DF7E3A83EB}"/>
                </a:ext>
              </a:extLst>
            </p:cNvPr>
            <p:cNvSpPr/>
            <p:nvPr/>
          </p:nvSpPr>
          <p:spPr>
            <a:xfrm>
              <a:off x="510300" y="1458843"/>
              <a:ext cx="1206763" cy="367575"/>
            </a:xfrm>
            <a:custGeom>
              <a:avLst/>
              <a:gdLst>
                <a:gd name="connsiteX0" fmla="*/ 0 w 21600"/>
                <a:gd name="connsiteY0" fmla="*/ 16748 h 21600"/>
                <a:gd name="connsiteX1" fmla="*/ 8275 w 21600"/>
                <a:gd name="connsiteY1" fmla="*/ 0 h 21600"/>
                <a:gd name="connsiteX2" fmla="*/ 21600 w 21600"/>
                <a:gd name="connsiteY2" fmla="*/ 4852 h 21600"/>
                <a:gd name="connsiteX3" fmla="*/ 13325 w 21600"/>
                <a:gd name="connsiteY3" fmla="*/ 21600 h 21600"/>
                <a:gd name="connsiteX4" fmla="*/ 6423 w 21600"/>
                <a:gd name="connsiteY4" fmla="*/ 19394 h 21600"/>
                <a:gd name="connsiteX5" fmla="*/ 0 w 21600"/>
                <a:gd name="connsiteY5" fmla="*/ 16748 h 21600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3325 w 21600"/>
                <a:gd name="connsiteY3" fmla="*/ 21600 h 24267"/>
                <a:gd name="connsiteX4" fmla="*/ 6636 w 21600"/>
                <a:gd name="connsiteY4" fmla="*/ 24267 h 24267"/>
                <a:gd name="connsiteX5" fmla="*/ 0 w 21600"/>
                <a:gd name="connsiteY5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7377 w 21600"/>
                <a:gd name="connsiteY3" fmla="*/ 1357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8528 w 21600"/>
                <a:gd name="connsiteY3" fmla="*/ 1750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4267" extrusionOk="0">
                  <a:moveTo>
                    <a:pt x="0" y="16748"/>
                  </a:moveTo>
                  <a:lnTo>
                    <a:pt x="8275" y="0"/>
                  </a:lnTo>
                  <a:lnTo>
                    <a:pt x="21600" y="4852"/>
                  </a:lnTo>
                  <a:lnTo>
                    <a:pt x="18528" y="17507"/>
                  </a:lnTo>
                  <a:lnTo>
                    <a:pt x="13325" y="21600"/>
                  </a:lnTo>
                  <a:lnTo>
                    <a:pt x="6636" y="24267"/>
                  </a:lnTo>
                  <a:lnTo>
                    <a:pt x="0" y="1674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557840EF-31E1-6290-D8CF-2E2DFAAD77CF}"/>
                </a:ext>
              </a:extLst>
            </p:cNvPr>
            <p:cNvSpPr/>
            <p:nvPr/>
          </p:nvSpPr>
          <p:spPr>
            <a:xfrm>
              <a:off x="510300" y="1711035"/>
              <a:ext cx="761045" cy="88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29" y="1786"/>
                  </a:moveTo>
                  <a:lnTo>
                    <a:pt x="21600" y="21600"/>
                  </a:lnTo>
                  <a:lnTo>
                    <a:pt x="471" y="1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2A58AE71-0786-1999-B989-BDEB81C295C2}"/>
                </a:ext>
              </a:extLst>
            </p:cNvPr>
            <p:cNvSpPr/>
            <p:nvPr/>
          </p:nvSpPr>
          <p:spPr>
            <a:xfrm>
              <a:off x="1253342" y="1531383"/>
              <a:ext cx="478911" cy="10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25"/>
                  </a:moveTo>
                  <a:lnTo>
                    <a:pt x="20852" y="0"/>
                  </a:lnTo>
                  <a:lnTo>
                    <a:pt x="21600" y="16427"/>
                  </a:lnTo>
                  <a:lnTo>
                    <a:pt x="748" y="2160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61" name="Shape">
            <a:extLst>
              <a:ext uri="{FF2B5EF4-FFF2-40B4-BE49-F238E27FC236}">
                <a16:creationId xmlns:a16="http://schemas.microsoft.com/office/drawing/2014/main" id="{0C817027-A51A-2D91-8043-EEA370CAD7BE}"/>
              </a:ext>
            </a:extLst>
          </p:cNvPr>
          <p:cNvSpPr/>
          <p:nvPr/>
        </p:nvSpPr>
        <p:spPr>
          <a:xfrm>
            <a:off x="5752677" y="2394128"/>
            <a:ext cx="181375" cy="1267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599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1E2F216-714E-9395-19B9-4C4D0D4D5A31}"/>
              </a:ext>
            </a:extLst>
          </p:cNvPr>
          <p:cNvGrpSpPr/>
          <p:nvPr/>
        </p:nvGrpSpPr>
        <p:grpSpPr>
          <a:xfrm>
            <a:off x="3796734" y="1758275"/>
            <a:ext cx="916465" cy="856344"/>
            <a:chOff x="510300" y="1458843"/>
            <a:chExt cx="1221953" cy="1141792"/>
          </a:xfrm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C56B99A8-E238-7615-3E1E-133A2E0B4D8C}"/>
                </a:ext>
              </a:extLst>
            </p:cNvPr>
            <p:cNvSpPr/>
            <p:nvPr/>
          </p:nvSpPr>
          <p:spPr>
            <a:xfrm>
              <a:off x="510300" y="1458843"/>
              <a:ext cx="1206763" cy="367575"/>
            </a:xfrm>
            <a:custGeom>
              <a:avLst/>
              <a:gdLst>
                <a:gd name="connsiteX0" fmla="*/ 0 w 21600"/>
                <a:gd name="connsiteY0" fmla="*/ 16748 h 21600"/>
                <a:gd name="connsiteX1" fmla="*/ 8275 w 21600"/>
                <a:gd name="connsiteY1" fmla="*/ 0 h 21600"/>
                <a:gd name="connsiteX2" fmla="*/ 21600 w 21600"/>
                <a:gd name="connsiteY2" fmla="*/ 4852 h 21600"/>
                <a:gd name="connsiteX3" fmla="*/ 13325 w 21600"/>
                <a:gd name="connsiteY3" fmla="*/ 21600 h 21600"/>
                <a:gd name="connsiteX4" fmla="*/ 6423 w 21600"/>
                <a:gd name="connsiteY4" fmla="*/ 19394 h 21600"/>
                <a:gd name="connsiteX5" fmla="*/ 0 w 21600"/>
                <a:gd name="connsiteY5" fmla="*/ 16748 h 21600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3325 w 21600"/>
                <a:gd name="connsiteY3" fmla="*/ 21600 h 24267"/>
                <a:gd name="connsiteX4" fmla="*/ 6636 w 21600"/>
                <a:gd name="connsiteY4" fmla="*/ 24267 h 24267"/>
                <a:gd name="connsiteX5" fmla="*/ 0 w 21600"/>
                <a:gd name="connsiteY5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7377 w 21600"/>
                <a:gd name="connsiteY3" fmla="*/ 1357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8528 w 21600"/>
                <a:gd name="connsiteY3" fmla="*/ 1750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4267" extrusionOk="0">
                  <a:moveTo>
                    <a:pt x="0" y="16748"/>
                  </a:moveTo>
                  <a:lnTo>
                    <a:pt x="8275" y="0"/>
                  </a:lnTo>
                  <a:lnTo>
                    <a:pt x="21600" y="4852"/>
                  </a:lnTo>
                  <a:lnTo>
                    <a:pt x="18528" y="17507"/>
                  </a:lnTo>
                  <a:lnTo>
                    <a:pt x="13325" y="21600"/>
                  </a:lnTo>
                  <a:lnTo>
                    <a:pt x="6636" y="24267"/>
                  </a:lnTo>
                  <a:lnTo>
                    <a:pt x="0" y="1674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7EF561F5-032A-84DC-A9E4-6FD4414A5793}"/>
                </a:ext>
              </a:extLst>
            </p:cNvPr>
            <p:cNvSpPr/>
            <p:nvPr/>
          </p:nvSpPr>
          <p:spPr>
            <a:xfrm>
              <a:off x="510300" y="1711035"/>
              <a:ext cx="761045" cy="88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29" y="1786"/>
                  </a:moveTo>
                  <a:lnTo>
                    <a:pt x="21600" y="21600"/>
                  </a:lnTo>
                  <a:lnTo>
                    <a:pt x="471" y="1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EBE07AD9-84C2-651A-5EB0-B0B069D0F5F3}"/>
                </a:ext>
              </a:extLst>
            </p:cNvPr>
            <p:cNvSpPr/>
            <p:nvPr/>
          </p:nvSpPr>
          <p:spPr>
            <a:xfrm>
              <a:off x="1253342" y="1531383"/>
              <a:ext cx="478911" cy="10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25"/>
                  </a:moveTo>
                  <a:lnTo>
                    <a:pt x="20852" y="0"/>
                  </a:lnTo>
                  <a:lnTo>
                    <a:pt x="21600" y="16427"/>
                  </a:lnTo>
                  <a:lnTo>
                    <a:pt x="748" y="2160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66" name="Shape">
            <a:extLst>
              <a:ext uri="{FF2B5EF4-FFF2-40B4-BE49-F238E27FC236}">
                <a16:creationId xmlns:a16="http://schemas.microsoft.com/office/drawing/2014/main" id="{A31F7014-137A-6651-40EF-DBF106D5390C}"/>
              </a:ext>
            </a:extLst>
          </p:cNvPr>
          <p:cNvSpPr/>
          <p:nvPr/>
        </p:nvSpPr>
        <p:spPr>
          <a:xfrm>
            <a:off x="4472423" y="2127410"/>
            <a:ext cx="1261713" cy="280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cubicBezTo>
                  <a:pt x="21518" y="11036"/>
                  <a:pt x="20884" y="7856"/>
                  <a:pt x="20038" y="74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6C1EA83-38EA-2D6C-A047-7DC02F90D85E}"/>
              </a:ext>
            </a:extLst>
          </p:cNvPr>
          <p:cNvGrpSpPr/>
          <p:nvPr/>
        </p:nvGrpSpPr>
        <p:grpSpPr>
          <a:xfrm>
            <a:off x="5379269" y="1847181"/>
            <a:ext cx="916465" cy="856344"/>
            <a:chOff x="510300" y="1458843"/>
            <a:chExt cx="1221953" cy="1141792"/>
          </a:xfrm>
        </p:grpSpPr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DEE24529-574F-7ACB-ABB3-BB17AA780D02}"/>
                </a:ext>
              </a:extLst>
            </p:cNvPr>
            <p:cNvSpPr/>
            <p:nvPr/>
          </p:nvSpPr>
          <p:spPr>
            <a:xfrm>
              <a:off x="510300" y="1458843"/>
              <a:ext cx="1206763" cy="367575"/>
            </a:xfrm>
            <a:custGeom>
              <a:avLst/>
              <a:gdLst>
                <a:gd name="connsiteX0" fmla="*/ 0 w 21600"/>
                <a:gd name="connsiteY0" fmla="*/ 16748 h 21600"/>
                <a:gd name="connsiteX1" fmla="*/ 8275 w 21600"/>
                <a:gd name="connsiteY1" fmla="*/ 0 h 21600"/>
                <a:gd name="connsiteX2" fmla="*/ 21600 w 21600"/>
                <a:gd name="connsiteY2" fmla="*/ 4852 h 21600"/>
                <a:gd name="connsiteX3" fmla="*/ 13325 w 21600"/>
                <a:gd name="connsiteY3" fmla="*/ 21600 h 21600"/>
                <a:gd name="connsiteX4" fmla="*/ 6423 w 21600"/>
                <a:gd name="connsiteY4" fmla="*/ 19394 h 21600"/>
                <a:gd name="connsiteX5" fmla="*/ 0 w 21600"/>
                <a:gd name="connsiteY5" fmla="*/ 16748 h 21600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3325 w 21600"/>
                <a:gd name="connsiteY3" fmla="*/ 21600 h 24267"/>
                <a:gd name="connsiteX4" fmla="*/ 6636 w 21600"/>
                <a:gd name="connsiteY4" fmla="*/ 24267 h 24267"/>
                <a:gd name="connsiteX5" fmla="*/ 0 w 21600"/>
                <a:gd name="connsiteY5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7377 w 21600"/>
                <a:gd name="connsiteY3" fmla="*/ 1357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8528 w 21600"/>
                <a:gd name="connsiteY3" fmla="*/ 1750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4267" extrusionOk="0">
                  <a:moveTo>
                    <a:pt x="0" y="16748"/>
                  </a:moveTo>
                  <a:lnTo>
                    <a:pt x="8275" y="0"/>
                  </a:lnTo>
                  <a:lnTo>
                    <a:pt x="21600" y="4852"/>
                  </a:lnTo>
                  <a:lnTo>
                    <a:pt x="18528" y="17507"/>
                  </a:lnTo>
                  <a:lnTo>
                    <a:pt x="13325" y="21600"/>
                  </a:lnTo>
                  <a:lnTo>
                    <a:pt x="6636" y="24267"/>
                  </a:lnTo>
                  <a:lnTo>
                    <a:pt x="0" y="1674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BF165CE1-37AF-D7E0-7768-B3018E08A365}"/>
                </a:ext>
              </a:extLst>
            </p:cNvPr>
            <p:cNvSpPr/>
            <p:nvPr/>
          </p:nvSpPr>
          <p:spPr>
            <a:xfrm>
              <a:off x="510300" y="1711035"/>
              <a:ext cx="761045" cy="88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29" y="1786"/>
                  </a:moveTo>
                  <a:lnTo>
                    <a:pt x="21600" y="21600"/>
                  </a:lnTo>
                  <a:lnTo>
                    <a:pt x="471" y="1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EA91F3BE-D2D5-73EF-0CA2-2E80FC10C2FE}"/>
                </a:ext>
              </a:extLst>
            </p:cNvPr>
            <p:cNvSpPr/>
            <p:nvPr/>
          </p:nvSpPr>
          <p:spPr>
            <a:xfrm>
              <a:off x="1253342" y="1531383"/>
              <a:ext cx="478911" cy="10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25"/>
                  </a:moveTo>
                  <a:lnTo>
                    <a:pt x="20852" y="0"/>
                  </a:lnTo>
                  <a:lnTo>
                    <a:pt x="21600" y="16427"/>
                  </a:lnTo>
                  <a:lnTo>
                    <a:pt x="748" y="2160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71" name="Shape">
            <a:extLst>
              <a:ext uri="{FF2B5EF4-FFF2-40B4-BE49-F238E27FC236}">
                <a16:creationId xmlns:a16="http://schemas.microsoft.com/office/drawing/2014/main" id="{64518126-5335-C4F7-5688-E494EF894ABC}"/>
              </a:ext>
            </a:extLst>
          </p:cNvPr>
          <p:cNvSpPr/>
          <p:nvPr/>
        </p:nvSpPr>
        <p:spPr>
          <a:xfrm>
            <a:off x="3103266" y="3834412"/>
            <a:ext cx="1088849" cy="774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44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83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22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2" name="Shape">
            <a:extLst>
              <a:ext uri="{FF2B5EF4-FFF2-40B4-BE49-F238E27FC236}">
                <a16:creationId xmlns:a16="http://schemas.microsoft.com/office/drawing/2014/main" id="{9C65EAD5-10FE-EEC9-6007-7657C11417C7}"/>
              </a:ext>
            </a:extLst>
          </p:cNvPr>
          <p:cNvSpPr/>
          <p:nvPr/>
        </p:nvSpPr>
        <p:spPr>
          <a:xfrm>
            <a:off x="4650238" y="3941100"/>
            <a:ext cx="1088849" cy="7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32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35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22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C9F601E3-EF37-740C-41EB-08113B2C2F81}"/>
              </a:ext>
            </a:extLst>
          </p:cNvPr>
          <p:cNvSpPr/>
          <p:nvPr/>
        </p:nvSpPr>
        <p:spPr>
          <a:xfrm>
            <a:off x="3085484" y="2198533"/>
            <a:ext cx="1088849" cy="774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44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83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22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0F62B68-51F3-2819-4AF4-76687BFEA4B4}"/>
              </a:ext>
            </a:extLst>
          </p:cNvPr>
          <p:cNvGrpSpPr/>
          <p:nvPr/>
        </p:nvGrpSpPr>
        <p:grpSpPr>
          <a:xfrm>
            <a:off x="2836546" y="4150680"/>
            <a:ext cx="916465" cy="856344"/>
            <a:chOff x="510300" y="1458843"/>
            <a:chExt cx="1221953" cy="1141792"/>
          </a:xfrm>
        </p:grpSpPr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1AE24E73-8967-9D3F-06AF-B5E32EF4FD00}"/>
                </a:ext>
              </a:extLst>
            </p:cNvPr>
            <p:cNvSpPr/>
            <p:nvPr/>
          </p:nvSpPr>
          <p:spPr>
            <a:xfrm>
              <a:off x="510300" y="1458843"/>
              <a:ext cx="1206763" cy="367575"/>
            </a:xfrm>
            <a:custGeom>
              <a:avLst/>
              <a:gdLst>
                <a:gd name="connsiteX0" fmla="*/ 0 w 21600"/>
                <a:gd name="connsiteY0" fmla="*/ 16748 h 21600"/>
                <a:gd name="connsiteX1" fmla="*/ 8275 w 21600"/>
                <a:gd name="connsiteY1" fmla="*/ 0 h 21600"/>
                <a:gd name="connsiteX2" fmla="*/ 21600 w 21600"/>
                <a:gd name="connsiteY2" fmla="*/ 4852 h 21600"/>
                <a:gd name="connsiteX3" fmla="*/ 13325 w 21600"/>
                <a:gd name="connsiteY3" fmla="*/ 21600 h 21600"/>
                <a:gd name="connsiteX4" fmla="*/ 6423 w 21600"/>
                <a:gd name="connsiteY4" fmla="*/ 19394 h 21600"/>
                <a:gd name="connsiteX5" fmla="*/ 0 w 21600"/>
                <a:gd name="connsiteY5" fmla="*/ 16748 h 21600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3325 w 21600"/>
                <a:gd name="connsiteY3" fmla="*/ 21600 h 24267"/>
                <a:gd name="connsiteX4" fmla="*/ 6636 w 21600"/>
                <a:gd name="connsiteY4" fmla="*/ 24267 h 24267"/>
                <a:gd name="connsiteX5" fmla="*/ 0 w 21600"/>
                <a:gd name="connsiteY5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7377 w 21600"/>
                <a:gd name="connsiteY3" fmla="*/ 1357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8528 w 21600"/>
                <a:gd name="connsiteY3" fmla="*/ 1750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4267" extrusionOk="0">
                  <a:moveTo>
                    <a:pt x="0" y="16748"/>
                  </a:moveTo>
                  <a:lnTo>
                    <a:pt x="8275" y="0"/>
                  </a:lnTo>
                  <a:lnTo>
                    <a:pt x="21600" y="4852"/>
                  </a:lnTo>
                  <a:lnTo>
                    <a:pt x="18528" y="17507"/>
                  </a:lnTo>
                  <a:lnTo>
                    <a:pt x="13325" y="21600"/>
                  </a:lnTo>
                  <a:lnTo>
                    <a:pt x="6636" y="24267"/>
                  </a:lnTo>
                  <a:lnTo>
                    <a:pt x="0" y="1674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44877D7D-4A89-E87D-75A6-E5919AA89968}"/>
                </a:ext>
              </a:extLst>
            </p:cNvPr>
            <p:cNvSpPr/>
            <p:nvPr/>
          </p:nvSpPr>
          <p:spPr>
            <a:xfrm>
              <a:off x="510300" y="1711035"/>
              <a:ext cx="761045" cy="88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29" y="1786"/>
                  </a:moveTo>
                  <a:lnTo>
                    <a:pt x="21600" y="21600"/>
                  </a:lnTo>
                  <a:lnTo>
                    <a:pt x="471" y="1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870D7012-ACDD-E03D-906A-15473EE4485F}"/>
                </a:ext>
              </a:extLst>
            </p:cNvPr>
            <p:cNvSpPr/>
            <p:nvPr/>
          </p:nvSpPr>
          <p:spPr>
            <a:xfrm>
              <a:off x="1253342" y="1531383"/>
              <a:ext cx="478911" cy="10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25"/>
                  </a:moveTo>
                  <a:lnTo>
                    <a:pt x="20852" y="0"/>
                  </a:lnTo>
                  <a:lnTo>
                    <a:pt x="21600" y="16427"/>
                  </a:lnTo>
                  <a:lnTo>
                    <a:pt x="748" y="216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78" name="Shape">
            <a:extLst>
              <a:ext uri="{FF2B5EF4-FFF2-40B4-BE49-F238E27FC236}">
                <a16:creationId xmlns:a16="http://schemas.microsoft.com/office/drawing/2014/main" id="{C2CB1D55-5419-B9A6-D276-699FD28F76AB}"/>
              </a:ext>
            </a:extLst>
          </p:cNvPr>
          <p:cNvSpPr/>
          <p:nvPr/>
        </p:nvSpPr>
        <p:spPr>
          <a:xfrm>
            <a:off x="4668019" y="2251878"/>
            <a:ext cx="1088849" cy="7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32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35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70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001CF23B-D50E-4DC8-F519-5C7DB94D325A}"/>
              </a:ext>
            </a:extLst>
          </p:cNvPr>
          <p:cNvSpPr/>
          <p:nvPr/>
        </p:nvSpPr>
        <p:spPr>
          <a:xfrm>
            <a:off x="3494453" y="4545666"/>
            <a:ext cx="1261712" cy="280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cubicBezTo>
                  <a:pt x="21518" y="11169"/>
                  <a:pt x="20884" y="7856"/>
                  <a:pt x="20038" y="745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3C414C8-F418-8BCB-1D2D-018EB23C9F45}"/>
              </a:ext>
            </a:extLst>
          </p:cNvPr>
          <p:cNvSpPr/>
          <p:nvPr/>
        </p:nvSpPr>
        <p:spPr>
          <a:xfrm>
            <a:off x="3209952" y="3069817"/>
            <a:ext cx="181375" cy="1267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599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ABD00E2-5FBE-E909-286F-CEE40671764B}"/>
              </a:ext>
            </a:extLst>
          </p:cNvPr>
          <p:cNvSpPr txBox="1"/>
          <p:nvPr/>
        </p:nvSpPr>
        <p:spPr>
          <a:xfrm>
            <a:off x="2929017" y="4550845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chemeClr val="bg1"/>
                </a:solidFill>
              </a:rPr>
              <a:t>08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349E6E7-E255-7831-7940-98B6EA9623D5}"/>
              </a:ext>
            </a:extLst>
          </p:cNvPr>
          <p:cNvGrpSpPr/>
          <p:nvPr/>
        </p:nvGrpSpPr>
        <p:grpSpPr>
          <a:xfrm>
            <a:off x="2836546" y="2487308"/>
            <a:ext cx="916465" cy="856344"/>
            <a:chOff x="510300" y="1458843"/>
            <a:chExt cx="1221953" cy="1141792"/>
          </a:xfrm>
        </p:grpSpPr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3E22BA54-3DF5-B9FA-B7AC-D81B779AE775}"/>
                </a:ext>
              </a:extLst>
            </p:cNvPr>
            <p:cNvSpPr/>
            <p:nvPr/>
          </p:nvSpPr>
          <p:spPr>
            <a:xfrm>
              <a:off x="510300" y="1458843"/>
              <a:ext cx="1206763" cy="367575"/>
            </a:xfrm>
            <a:custGeom>
              <a:avLst/>
              <a:gdLst>
                <a:gd name="connsiteX0" fmla="*/ 0 w 21600"/>
                <a:gd name="connsiteY0" fmla="*/ 16748 h 21600"/>
                <a:gd name="connsiteX1" fmla="*/ 8275 w 21600"/>
                <a:gd name="connsiteY1" fmla="*/ 0 h 21600"/>
                <a:gd name="connsiteX2" fmla="*/ 21600 w 21600"/>
                <a:gd name="connsiteY2" fmla="*/ 4852 h 21600"/>
                <a:gd name="connsiteX3" fmla="*/ 13325 w 21600"/>
                <a:gd name="connsiteY3" fmla="*/ 21600 h 21600"/>
                <a:gd name="connsiteX4" fmla="*/ 6423 w 21600"/>
                <a:gd name="connsiteY4" fmla="*/ 19394 h 21600"/>
                <a:gd name="connsiteX5" fmla="*/ 0 w 21600"/>
                <a:gd name="connsiteY5" fmla="*/ 16748 h 21600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3325 w 21600"/>
                <a:gd name="connsiteY3" fmla="*/ 21600 h 24267"/>
                <a:gd name="connsiteX4" fmla="*/ 6636 w 21600"/>
                <a:gd name="connsiteY4" fmla="*/ 24267 h 24267"/>
                <a:gd name="connsiteX5" fmla="*/ 0 w 21600"/>
                <a:gd name="connsiteY5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7377 w 21600"/>
                <a:gd name="connsiteY3" fmla="*/ 1357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8528 w 21600"/>
                <a:gd name="connsiteY3" fmla="*/ 1750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4267" extrusionOk="0">
                  <a:moveTo>
                    <a:pt x="0" y="16748"/>
                  </a:moveTo>
                  <a:lnTo>
                    <a:pt x="8275" y="0"/>
                  </a:lnTo>
                  <a:lnTo>
                    <a:pt x="21600" y="4852"/>
                  </a:lnTo>
                  <a:lnTo>
                    <a:pt x="18528" y="17507"/>
                  </a:lnTo>
                  <a:lnTo>
                    <a:pt x="13325" y="21600"/>
                  </a:lnTo>
                  <a:lnTo>
                    <a:pt x="6636" y="24267"/>
                  </a:lnTo>
                  <a:lnTo>
                    <a:pt x="0" y="1674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0BC9C396-0B5E-1198-E177-D19DBBA0C27F}"/>
                </a:ext>
              </a:extLst>
            </p:cNvPr>
            <p:cNvSpPr/>
            <p:nvPr/>
          </p:nvSpPr>
          <p:spPr>
            <a:xfrm>
              <a:off x="510300" y="1711035"/>
              <a:ext cx="761045" cy="88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29" y="1786"/>
                  </a:moveTo>
                  <a:lnTo>
                    <a:pt x="21600" y="21600"/>
                  </a:lnTo>
                  <a:lnTo>
                    <a:pt x="471" y="1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334F1D4A-DA50-E093-6EB8-A795376F6EA5}"/>
                </a:ext>
              </a:extLst>
            </p:cNvPr>
            <p:cNvSpPr/>
            <p:nvPr/>
          </p:nvSpPr>
          <p:spPr>
            <a:xfrm>
              <a:off x="1253342" y="1531383"/>
              <a:ext cx="478911" cy="10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25"/>
                  </a:moveTo>
                  <a:lnTo>
                    <a:pt x="20852" y="0"/>
                  </a:lnTo>
                  <a:lnTo>
                    <a:pt x="21600" y="16427"/>
                  </a:lnTo>
                  <a:lnTo>
                    <a:pt x="748" y="216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90" name="Shape">
            <a:extLst>
              <a:ext uri="{FF2B5EF4-FFF2-40B4-BE49-F238E27FC236}">
                <a16:creationId xmlns:a16="http://schemas.microsoft.com/office/drawing/2014/main" id="{5FAF673A-A637-ED68-1328-236F0C0BB92E}"/>
              </a:ext>
            </a:extLst>
          </p:cNvPr>
          <p:cNvSpPr/>
          <p:nvPr/>
        </p:nvSpPr>
        <p:spPr>
          <a:xfrm>
            <a:off x="3494453" y="2874224"/>
            <a:ext cx="1261712" cy="280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lnTo>
                  <a:pt x="21427" y="14747"/>
                </a:lnTo>
                <a:cubicBezTo>
                  <a:pt x="21518" y="11036"/>
                  <a:pt x="20884" y="7723"/>
                  <a:pt x="20038" y="745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C4AD99BC-5828-6E95-7291-29F1042C1EE8}"/>
              </a:ext>
            </a:extLst>
          </p:cNvPr>
          <p:cNvGrpSpPr/>
          <p:nvPr/>
        </p:nvGrpSpPr>
        <p:grpSpPr>
          <a:xfrm>
            <a:off x="4419079" y="4239587"/>
            <a:ext cx="916465" cy="856344"/>
            <a:chOff x="510300" y="1458843"/>
            <a:chExt cx="1221953" cy="1141792"/>
          </a:xfrm>
        </p:grpSpPr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63EDE6D3-E770-10F0-134A-C3D1FFFF098A}"/>
                </a:ext>
              </a:extLst>
            </p:cNvPr>
            <p:cNvSpPr/>
            <p:nvPr/>
          </p:nvSpPr>
          <p:spPr>
            <a:xfrm>
              <a:off x="510300" y="1458843"/>
              <a:ext cx="1206763" cy="367575"/>
            </a:xfrm>
            <a:custGeom>
              <a:avLst/>
              <a:gdLst>
                <a:gd name="connsiteX0" fmla="*/ 0 w 21600"/>
                <a:gd name="connsiteY0" fmla="*/ 16748 h 21600"/>
                <a:gd name="connsiteX1" fmla="*/ 8275 w 21600"/>
                <a:gd name="connsiteY1" fmla="*/ 0 h 21600"/>
                <a:gd name="connsiteX2" fmla="*/ 21600 w 21600"/>
                <a:gd name="connsiteY2" fmla="*/ 4852 h 21600"/>
                <a:gd name="connsiteX3" fmla="*/ 13325 w 21600"/>
                <a:gd name="connsiteY3" fmla="*/ 21600 h 21600"/>
                <a:gd name="connsiteX4" fmla="*/ 6423 w 21600"/>
                <a:gd name="connsiteY4" fmla="*/ 19394 h 21600"/>
                <a:gd name="connsiteX5" fmla="*/ 0 w 21600"/>
                <a:gd name="connsiteY5" fmla="*/ 16748 h 21600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3325 w 21600"/>
                <a:gd name="connsiteY3" fmla="*/ 21600 h 24267"/>
                <a:gd name="connsiteX4" fmla="*/ 6636 w 21600"/>
                <a:gd name="connsiteY4" fmla="*/ 24267 h 24267"/>
                <a:gd name="connsiteX5" fmla="*/ 0 w 21600"/>
                <a:gd name="connsiteY5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7377 w 21600"/>
                <a:gd name="connsiteY3" fmla="*/ 1357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8528 w 21600"/>
                <a:gd name="connsiteY3" fmla="*/ 1750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4267" extrusionOk="0">
                  <a:moveTo>
                    <a:pt x="0" y="16748"/>
                  </a:moveTo>
                  <a:lnTo>
                    <a:pt x="8275" y="0"/>
                  </a:lnTo>
                  <a:lnTo>
                    <a:pt x="21600" y="4852"/>
                  </a:lnTo>
                  <a:lnTo>
                    <a:pt x="18528" y="17507"/>
                  </a:lnTo>
                  <a:lnTo>
                    <a:pt x="13325" y="21600"/>
                  </a:lnTo>
                  <a:lnTo>
                    <a:pt x="6636" y="24267"/>
                  </a:lnTo>
                  <a:lnTo>
                    <a:pt x="0" y="1674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8DE7A474-CA4D-5139-02D8-00F223776703}"/>
                </a:ext>
              </a:extLst>
            </p:cNvPr>
            <p:cNvSpPr/>
            <p:nvPr/>
          </p:nvSpPr>
          <p:spPr>
            <a:xfrm>
              <a:off x="510300" y="1711035"/>
              <a:ext cx="761045" cy="88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29" y="1786"/>
                  </a:moveTo>
                  <a:lnTo>
                    <a:pt x="21600" y="21600"/>
                  </a:lnTo>
                  <a:lnTo>
                    <a:pt x="471" y="1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183BB39D-C066-76F1-7DC0-85831D89E57D}"/>
                </a:ext>
              </a:extLst>
            </p:cNvPr>
            <p:cNvSpPr/>
            <p:nvPr/>
          </p:nvSpPr>
          <p:spPr>
            <a:xfrm>
              <a:off x="1253342" y="1531383"/>
              <a:ext cx="478911" cy="10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25"/>
                  </a:moveTo>
                  <a:lnTo>
                    <a:pt x="20852" y="0"/>
                  </a:lnTo>
                  <a:lnTo>
                    <a:pt x="21600" y="16427"/>
                  </a:lnTo>
                  <a:lnTo>
                    <a:pt x="748" y="216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95" name="Shape">
            <a:extLst>
              <a:ext uri="{FF2B5EF4-FFF2-40B4-BE49-F238E27FC236}">
                <a16:creationId xmlns:a16="http://schemas.microsoft.com/office/drawing/2014/main" id="{0E381E0C-8614-46F2-797C-99BFD804781D}"/>
              </a:ext>
            </a:extLst>
          </p:cNvPr>
          <p:cNvSpPr/>
          <p:nvPr/>
        </p:nvSpPr>
        <p:spPr>
          <a:xfrm>
            <a:off x="4792487" y="3140942"/>
            <a:ext cx="181375" cy="12678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388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4CAF9A9-08E2-CB4B-4DC1-A88A341CEEA8}"/>
              </a:ext>
            </a:extLst>
          </p:cNvPr>
          <p:cNvGrpSpPr/>
          <p:nvPr/>
        </p:nvGrpSpPr>
        <p:grpSpPr>
          <a:xfrm>
            <a:off x="4419079" y="2576214"/>
            <a:ext cx="916465" cy="856344"/>
            <a:chOff x="510300" y="1458843"/>
            <a:chExt cx="1221953" cy="1141792"/>
          </a:xfrm>
        </p:grpSpPr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85D41D11-86FB-7F05-8340-3E3CCB7F1A9C}"/>
                </a:ext>
              </a:extLst>
            </p:cNvPr>
            <p:cNvSpPr/>
            <p:nvPr/>
          </p:nvSpPr>
          <p:spPr>
            <a:xfrm>
              <a:off x="510300" y="1458843"/>
              <a:ext cx="1206763" cy="367575"/>
            </a:xfrm>
            <a:custGeom>
              <a:avLst/>
              <a:gdLst>
                <a:gd name="connsiteX0" fmla="*/ 0 w 21600"/>
                <a:gd name="connsiteY0" fmla="*/ 16748 h 21600"/>
                <a:gd name="connsiteX1" fmla="*/ 8275 w 21600"/>
                <a:gd name="connsiteY1" fmla="*/ 0 h 21600"/>
                <a:gd name="connsiteX2" fmla="*/ 21600 w 21600"/>
                <a:gd name="connsiteY2" fmla="*/ 4852 h 21600"/>
                <a:gd name="connsiteX3" fmla="*/ 13325 w 21600"/>
                <a:gd name="connsiteY3" fmla="*/ 21600 h 21600"/>
                <a:gd name="connsiteX4" fmla="*/ 6423 w 21600"/>
                <a:gd name="connsiteY4" fmla="*/ 19394 h 21600"/>
                <a:gd name="connsiteX5" fmla="*/ 0 w 21600"/>
                <a:gd name="connsiteY5" fmla="*/ 16748 h 21600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3325 w 21600"/>
                <a:gd name="connsiteY3" fmla="*/ 21600 h 24267"/>
                <a:gd name="connsiteX4" fmla="*/ 6636 w 21600"/>
                <a:gd name="connsiteY4" fmla="*/ 24267 h 24267"/>
                <a:gd name="connsiteX5" fmla="*/ 0 w 21600"/>
                <a:gd name="connsiteY5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7377 w 21600"/>
                <a:gd name="connsiteY3" fmla="*/ 1357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  <a:gd name="connsiteX0" fmla="*/ 0 w 21600"/>
                <a:gd name="connsiteY0" fmla="*/ 16748 h 24267"/>
                <a:gd name="connsiteX1" fmla="*/ 8275 w 21600"/>
                <a:gd name="connsiteY1" fmla="*/ 0 h 24267"/>
                <a:gd name="connsiteX2" fmla="*/ 21600 w 21600"/>
                <a:gd name="connsiteY2" fmla="*/ 4852 h 24267"/>
                <a:gd name="connsiteX3" fmla="*/ 18528 w 21600"/>
                <a:gd name="connsiteY3" fmla="*/ 17507 h 24267"/>
                <a:gd name="connsiteX4" fmla="*/ 13325 w 21600"/>
                <a:gd name="connsiteY4" fmla="*/ 21600 h 24267"/>
                <a:gd name="connsiteX5" fmla="*/ 6636 w 21600"/>
                <a:gd name="connsiteY5" fmla="*/ 24267 h 24267"/>
                <a:gd name="connsiteX6" fmla="*/ 0 w 21600"/>
                <a:gd name="connsiteY6" fmla="*/ 16748 h 24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4267" extrusionOk="0">
                  <a:moveTo>
                    <a:pt x="0" y="16748"/>
                  </a:moveTo>
                  <a:lnTo>
                    <a:pt x="8275" y="0"/>
                  </a:lnTo>
                  <a:lnTo>
                    <a:pt x="21600" y="4852"/>
                  </a:lnTo>
                  <a:lnTo>
                    <a:pt x="18528" y="17507"/>
                  </a:lnTo>
                  <a:lnTo>
                    <a:pt x="13325" y="21600"/>
                  </a:lnTo>
                  <a:lnTo>
                    <a:pt x="6636" y="24267"/>
                  </a:lnTo>
                  <a:lnTo>
                    <a:pt x="0" y="1674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B53AD286-0C96-57FC-FE2E-6D9B8B3AF4B7}"/>
                </a:ext>
              </a:extLst>
            </p:cNvPr>
            <p:cNvSpPr/>
            <p:nvPr/>
          </p:nvSpPr>
          <p:spPr>
            <a:xfrm>
              <a:off x="510300" y="1711035"/>
              <a:ext cx="761045" cy="88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29" y="1786"/>
                  </a:moveTo>
                  <a:lnTo>
                    <a:pt x="21600" y="21600"/>
                  </a:lnTo>
                  <a:lnTo>
                    <a:pt x="471" y="19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D630BC29-1448-EA0C-0737-5D255F8C7965}"/>
                </a:ext>
              </a:extLst>
            </p:cNvPr>
            <p:cNvSpPr/>
            <p:nvPr/>
          </p:nvSpPr>
          <p:spPr>
            <a:xfrm>
              <a:off x="1253342" y="1531383"/>
              <a:ext cx="478911" cy="1069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25"/>
                  </a:moveTo>
                  <a:lnTo>
                    <a:pt x="20852" y="0"/>
                  </a:lnTo>
                  <a:lnTo>
                    <a:pt x="21600" y="16427"/>
                  </a:lnTo>
                  <a:lnTo>
                    <a:pt x="748" y="216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00F921D3-B095-FDD4-6392-49D22FAAD3DF}"/>
              </a:ext>
            </a:extLst>
          </p:cNvPr>
          <p:cNvSpPr txBox="1"/>
          <p:nvPr/>
        </p:nvSpPr>
        <p:spPr>
          <a:xfrm>
            <a:off x="2919220" y="2836345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0576FB4-24DB-D384-DF6C-5A11DE7837F7}"/>
              </a:ext>
            </a:extLst>
          </p:cNvPr>
          <p:cNvSpPr txBox="1"/>
          <p:nvPr/>
        </p:nvSpPr>
        <p:spPr>
          <a:xfrm>
            <a:off x="4536323" y="2963636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D60542D-6CF7-13F4-1B98-6EF71E294613}"/>
              </a:ext>
            </a:extLst>
          </p:cNvPr>
          <p:cNvSpPr txBox="1"/>
          <p:nvPr/>
        </p:nvSpPr>
        <p:spPr>
          <a:xfrm>
            <a:off x="4536323" y="4638948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5316FBB8-60B2-1284-3169-04BAA0BAA949}"/>
              </a:ext>
            </a:extLst>
          </p:cNvPr>
          <p:cNvSpPr txBox="1"/>
          <p:nvPr/>
        </p:nvSpPr>
        <p:spPr>
          <a:xfrm>
            <a:off x="3881602" y="1941047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1350" dirty="0"/>
              <a:t>01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206E219-BF82-2B19-8088-AAAB14A7BC63}"/>
              </a:ext>
            </a:extLst>
          </p:cNvPr>
          <p:cNvSpPr txBox="1"/>
          <p:nvPr/>
        </p:nvSpPr>
        <p:spPr>
          <a:xfrm>
            <a:off x="5464554" y="2013166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1350" dirty="0"/>
              <a:t>02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6042143-1590-B2D1-9E70-50A9E97268E2}"/>
              </a:ext>
            </a:extLst>
          </p:cNvPr>
          <p:cNvSpPr txBox="1"/>
          <p:nvPr/>
        </p:nvSpPr>
        <p:spPr>
          <a:xfrm>
            <a:off x="5464554" y="3716176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1350" dirty="0"/>
              <a:t>03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FA0EA44-7F56-AD9D-6EDC-8B8EB9CB275D}"/>
              </a:ext>
            </a:extLst>
          </p:cNvPr>
          <p:cNvSpPr txBox="1"/>
          <p:nvPr/>
        </p:nvSpPr>
        <p:spPr>
          <a:xfrm>
            <a:off x="3903501" y="3617627"/>
            <a:ext cx="360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1350" dirty="0"/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211183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Cube Structure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05FAD4-FCBC-11C7-7F31-9BDFDCD7407B}"/>
              </a:ext>
            </a:extLst>
          </p:cNvPr>
          <p:cNvSpPr/>
          <p:nvPr/>
        </p:nvSpPr>
        <p:spPr>
          <a:xfrm>
            <a:off x="3764030" y="3617097"/>
            <a:ext cx="639940" cy="639940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77674EB-DDD6-D041-C7BB-C4F6C5B0E9C4}"/>
              </a:ext>
            </a:extLst>
          </p:cNvPr>
          <p:cNvSpPr/>
          <p:nvPr/>
        </p:nvSpPr>
        <p:spPr>
          <a:xfrm>
            <a:off x="3103266" y="3834412"/>
            <a:ext cx="1088849" cy="774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44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83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22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34118BF-10C2-F637-C93B-8C189030434C}"/>
              </a:ext>
            </a:extLst>
          </p:cNvPr>
          <p:cNvSpPr/>
          <p:nvPr/>
        </p:nvSpPr>
        <p:spPr>
          <a:xfrm>
            <a:off x="4170141" y="2323002"/>
            <a:ext cx="181375" cy="1267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599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CA76FD-D229-A6A3-DC3A-37075A5C785C}"/>
              </a:ext>
            </a:extLst>
          </p:cNvPr>
          <p:cNvSpPr/>
          <p:nvPr/>
        </p:nvSpPr>
        <p:spPr>
          <a:xfrm>
            <a:off x="2798187" y="4358561"/>
            <a:ext cx="639940" cy="639940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Left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08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F6CA57-CDD9-4811-18AA-94FC9FDC4E85}"/>
              </a:ext>
            </a:extLst>
          </p:cNvPr>
          <p:cNvSpPr/>
          <p:nvPr/>
        </p:nvSpPr>
        <p:spPr>
          <a:xfrm>
            <a:off x="3742131" y="1964643"/>
            <a:ext cx="639940" cy="639940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CAE38DE-8C71-C887-5BC2-94C2FB161E04}"/>
              </a:ext>
            </a:extLst>
          </p:cNvPr>
          <p:cNvSpPr/>
          <p:nvPr/>
        </p:nvSpPr>
        <p:spPr>
          <a:xfrm>
            <a:off x="3085484" y="2198533"/>
            <a:ext cx="1088849" cy="774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44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83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22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DA55229D-F15C-752C-AC3E-34D922374BA4}"/>
              </a:ext>
            </a:extLst>
          </p:cNvPr>
          <p:cNvSpPr/>
          <p:nvPr/>
        </p:nvSpPr>
        <p:spPr>
          <a:xfrm>
            <a:off x="3209952" y="3069817"/>
            <a:ext cx="181375" cy="1267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599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370B75-2B2F-02AD-1CA2-1F7BF4278AC1}"/>
              </a:ext>
            </a:extLst>
          </p:cNvPr>
          <p:cNvSpPr/>
          <p:nvPr/>
        </p:nvSpPr>
        <p:spPr>
          <a:xfrm>
            <a:off x="2796730" y="2703511"/>
            <a:ext cx="639940" cy="639940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Left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05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9366169-6E28-94AD-9A14-FB442CA53EE6}"/>
              </a:ext>
            </a:extLst>
          </p:cNvPr>
          <p:cNvSpPr/>
          <p:nvPr/>
        </p:nvSpPr>
        <p:spPr>
          <a:xfrm>
            <a:off x="3494453" y="4545666"/>
            <a:ext cx="1261712" cy="280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cubicBezTo>
                  <a:pt x="21518" y="11169"/>
                  <a:pt x="20884" y="7856"/>
                  <a:pt x="20038" y="745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9C505EC7-5C60-E45F-5B9C-E6D6452785CE}"/>
              </a:ext>
            </a:extLst>
          </p:cNvPr>
          <p:cNvSpPr/>
          <p:nvPr/>
        </p:nvSpPr>
        <p:spPr>
          <a:xfrm>
            <a:off x="4472423" y="3763289"/>
            <a:ext cx="1261713" cy="280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lnTo>
                  <a:pt x="9" y="6133"/>
                </a:ln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cubicBezTo>
                  <a:pt x="21518" y="11036"/>
                  <a:pt x="20884" y="7723"/>
                  <a:pt x="20038" y="74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46663B-EE87-71A1-975E-FA336625C20A}"/>
              </a:ext>
            </a:extLst>
          </p:cNvPr>
          <p:cNvSpPr/>
          <p:nvPr/>
        </p:nvSpPr>
        <p:spPr>
          <a:xfrm>
            <a:off x="5325084" y="3703720"/>
            <a:ext cx="639940" cy="639940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7133929B-0082-80A4-F3FF-32218BEF07CB}"/>
              </a:ext>
            </a:extLst>
          </p:cNvPr>
          <p:cNvSpPr/>
          <p:nvPr/>
        </p:nvSpPr>
        <p:spPr>
          <a:xfrm>
            <a:off x="4472423" y="2127410"/>
            <a:ext cx="1261713" cy="280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cubicBezTo>
                  <a:pt x="21518" y="11036"/>
                  <a:pt x="20884" y="7856"/>
                  <a:pt x="20038" y="74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AFEF00BD-63BE-7430-7C6D-C7FAE0DFE01A}"/>
              </a:ext>
            </a:extLst>
          </p:cNvPr>
          <p:cNvSpPr/>
          <p:nvPr/>
        </p:nvSpPr>
        <p:spPr>
          <a:xfrm>
            <a:off x="4650238" y="3941100"/>
            <a:ext cx="1088849" cy="7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32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35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22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EA5E7CB-5BE0-7220-9FEE-3407A5066B0B}"/>
              </a:ext>
            </a:extLst>
          </p:cNvPr>
          <p:cNvSpPr/>
          <p:nvPr/>
        </p:nvSpPr>
        <p:spPr>
          <a:xfrm>
            <a:off x="3494453" y="2874224"/>
            <a:ext cx="1261712" cy="280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lnTo>
                  <a:pt x="21427" y="14747"/>
                </a:lnTo>
                <a:cubicBezTo>
                  <a:pt x="21518" y="11036"/>
                  <a:pt x="20884" y="7723"/>
                  <a:pt x="20038" y="745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FB92B6B-CC0E-FD06-8877-6A8C5A45EDDB}"/>
              </a:ext>
            </a:extLst>
          </p:cNvPr>
          <p:cNvSpPr/>
          <p:nvPr/>
        </p:nvSpPr>
        <p:spPr>
          <a:xfrm>
            <a:off x="4387983" y="4469199"/>
            <a:ext cx="639940" cy="639940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Left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07</a:t>
            </a:r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73272ABF-0C1E-D1CA-5BFB-81FE7DEF132E}"/>
              </a:ext>
            </a:extLst>
          </p:cNvPr>
          <p:cNvSpPr/>
          <p:nvPr/>
        </p:nvSpPr>
        <p:spPr>
          <a:xfrm>
            <a:off x="5752677" y="2394128"/>
            <a:ext cx="181375" cy="1267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599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DCDB58-E13D-549F-9DBD-C51E53E11602}"/>
              </a:ext>
            </a:extLst>
          </p:cNvPr>
          <p:cNvSpPr/>
          <p:nvPr/>
        </p:nvSpPr>
        <p:spPr>
          <a:xfrm>
            <a:off x="5325084" y="2040757"/>
            <a:ext cx="639940" cy="639940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1A0D0962-AFDC-8788-72C2-DECEADABDCA8}"/>
              </a:ext>
            </a:extLst>
          </p:cNvPr>
          <p:cNvSpPr/>
          <p:nvPr/>
        </p:nvSpPr>
        <p:spPr>
          <a:xfrm>
            <a:off x="4668019" y="2251878"/>
            <a:ext cx="1088849" cy="7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32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35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70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4696FE72-49D4-96C2-C9BF-0DEE2AEA30D2}"/>
              </a:ext>
            </a:extLst>
          </p:cNvPr>
          <p:cNvSpPr/>
          <p:nvPr/>
        </p:nvSpPr>
        <p:spPr>
          <a:xfrm>
            <a:off x="4792487" y="3140942"/>
            <a:ext cx="181375" cy="12678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388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73320BB-DD7F-D0CD-6261-1C32EF90C56F}"/>
              </a:ext>
            </a:extLst>
          </p:cNvPr>
          <p:cNvSpPr txBox="1"/>
          <p:nvPr/>
        </p:nvSpPr>
        <p:spPr>
          <a:xfrm>
            <a:off x="3895469" y="1941047"/>
            <a:ext cx="457200" cy="300083"/>
          </a:xfrm>
          <a:prstGeom prst="rect">
            <a:avLst/>
          </a:prstGeom>
          <a:noFill/>
          <a:ln>
            <a:noFill/>
          </a:ln>
          <a:scene3d>
            <a:camera prst="isometricOffAxis2Left"/>
            <a:lightRig rig="balanced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0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500" dirty="0"/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B786FB-3B1C-AFD1-CB92-8DC76FBD6A5C}"/>
              </a:ext>
            </a:extLst>
          </p:cNvPr>
          <p:cNvSpPr txBox="1"/>
          <p:nvPr/>
        </p:nvSpPr>
        <p:spPr>
          <a:xfrm>
            <a:off x="5478421" y="2013166"/>
            <a:ext cx="457200" cy="300083"/>
          </a:xfrm>
          <a:prstGeom prst="rect">
            <a:avLst/>
          </a:prstGeom>
          <a:noFill/>
          <a:ln>
            <a:noFill/>
          </a:ln>
          <a:scene3d>
            <a:camera prst="isometricOffAxis2Left"/>
            <a:lightRig rig="balanced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0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500" dirty="0"/>
              <a:t>02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C9A924-47E0-7190-1BA5-6EB4F9FC9920}"/>
              </a:ext>
            </a:extLst>
          </p:cNvPr>
          <p:cNvSpPr txBox="1"/>
          <p:nvPr/>
        </p:nvSpPr>
        <p:spPr>
          <a:xfrm>
            <a:off x="5437793" y="3716177"/>
            <a:ext cx="457200" cy="276999"/>
          </a:xfrm>
          <a:prstGeom prst="rect">
            <a:avLst/>
          </a:prstGeom>
          <a:noFill/>
          <a:ln>
            <a:noFill/>
          </a:ln>
          <a:scene3d>
            <a:camera prst="isometricOffAxis2Left"/>
            <a:lightRig rig="balanced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0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500" dirty="0"/>
              <a:t>03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732351-FD1A-554E-FD12-96020967DA4C}"/>
              </a:ext>
            </a:extLst>
          </p:cNvPr>
          <p:cNvSpPr txBox="1"/>
          <p:nvPr/>
        </p:nvSpPr>
        <p:spPr>
          <a:xfrm>
            <a:off x="3876739" y="3617627"/>
            <a:ext cx="457200" cy="276999"/>
          </a:xfrm>
          <a:prstGeom prst="rect">
            <a:avLst/>
          </a:prstGeom>
          <a:noFill/>
          <a:ln>
            <a:noFill/>
          </a:ln>
          <a:scene3d>
            <a:camera prst="isometricOffAxis2Left"/>
            <a:lightRig rig="balanced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0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500" dirty="0"/>
              <a:t>04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0FF26D7-BC7D-FFD1-E1B9-D98541B41FC1}"/>
              </a:ext>
            </a:extLst>
          </p:cNvPr>
          <p:cNvGrpSpPr/>
          <p:nvPr/>
        </p:nvGrpSpPr>
        <p:grpSpPr>
          <a:xfrm>
            <a:off x="6695611" y="2664492"/>
            <a:ext cx="2194560" cy="794489"/>
            <a:chOff x="8921977" y="1497504"/>
            <a:chExt cx="2926080" cy="105931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5C282BF-631D-A2AF-F477-D4DEA9CFE8D9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6">
                      <a:lumMod val="75000"/>
                    </a:schemeClr>
                  </a:solidFill>
                </a:rPr>
                <a:t>06 -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FA9299F-4075-D209-C05A-D06104EB3F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70BBB43-2276-842D-DF25-E1FBC87D98B0}"/>
              </a:ext>
            </a:extLst>
          </p:cNvPr>
          <p:cNvGrpSpPr/>
          <p:nvPr/>
        </p:nvGrpSpPr>
        <p:grpSpPr>
          <a:xfrm>
            <a:off x="6695611" y="4369587"/>
            <a:ext cx="2194560" cy="794489"/>
            <a:chOff x="8921977" y="4104165"/>
            <a:chExt cx="2926080" cy="105931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2089146-F804-8F9E-C873-F301A1369F91}"/>
                </a:ext>
              </a:extLst>
            </p:cNvPr>
            <p:cNvSpPr txBox="1"/>
            <p:nvPr/>
          </p:nvSpPr>
          <p:spPr>
            <a:xfrm>
              <a:off x="8921977" y="410416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6">
                      <a:lumMod val="75000"/>
                    </a:schemeClr>
                  </a:solidFill>
                </a:rPr>
                <a:t>07 -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4640CFE-85BE-B361-3821-026BB4FA379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013D9BC-0930-FE2A-3318-C623B3F955B1}"/>
              </a:ext>
            </a:extLst>
          </p:cNvPr>
          <p:cNvGrpSpPr/>
          <p:nvPr/>
        </p:nvGrpSpPr>
        <p:grpSpPr>
          <a:xfrm>
            <a:off x="253830" y="2664493"/>
            <a:ext cx="2194560" cy="794489"/>
            <a:chOff x="332936" y="2658545"/>
            <a:chExt cx="2926080" cy="105931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2FA026A-4501-BB2B-048A-40D75539869F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accent6">
                      <a:lumMod val="75000"/>
                    </a:schemeClr>
                  </a:solidFill>
                </a:rPr>
                <a:t>Lorem Ipsum - 05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501A3E1-D6A9-DCCD-B123-AE0D373485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9538701-546C-30BF-0D31-BCD2C63DCC82}"/>
              </a:ext>
            </a:extLst>
          </p:cNvPr>
          <p:cNvGrpSpPr/>
          <p:nvPr/>
        </p:nvGrpSpPr>
        <p:grpSpPr>
          <a:xfrm>
            <a:off x="253830" y="4369586"/>
            <a:ext cx="2194560" cy="794489"/>
            <a:chOff x="332936" y="4683117"/>
            <a:chExt cx="2926080" cy="105931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15CE4D4-F23A-4FAC-38F2-8D5CA4E3CCAF}"/>
                </a:ext>
              </a:extLst>
            </p:cNvPr>
            <p:cNvSpPr txBox="1"/>
            <p:nvPr/>
          </p:nvSpPr>
          <p:spPr>
            <a:xfrm>
              <a:off x="332936" y="468311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accent6">
                      <a:lumMod val="75000"/>
                    </a:schemeClr>
                  </a:solidFill>
                </a:rPr>
                <a:t>Lorem Ipsum - 08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CE8318D-0468-CAB4-D849-86C4D6F4091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6BD2B12-0C98-6512-B080-2D5795140927}"/>
              </a:ext>
            </a:extLst>
          </p:cNvPr>
          <p:cNvGrpSpPr/>
          <p:nvPr/>
        </p:nvGrpSpPr>
        <p:grpSpPr>
          <a:xfrm>
            <a:off x="6695611" y="1811945"/>
            <a:ext cx="2194560" cy="794489"/>
            <a:chOff x="8921977" y="1497504"/>
            <a:chExt cx="2926080" cy="105931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BEDF508-C63C-9275-650B-DE6B9C908F5E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2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620D032-B0B0-A46E-4962-DB362B4BD82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75D301F-FB31-11B0-4B90-08837B819738}"/>
              </a:ext>
            </a:extLst>
          </p:cNvPr>
          <p:cNvGrpSpPr/>
          <p:nvPr/>
        </p:nvGrpSpPr>
        <p:grpSpPr>
          <a:xfrm>
            <a:off x="253830" y="1811946"/>
            <a:ext cx="2194560" cy="794489"/>
            <a:chOff x="332936" y="2658545"/>
            <a:chExt cx="2926080" cy="105931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D1FAC19-AC78-AE14-EEB0-F68810667402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accent2">
                      <a:lumMod val="75000"/>
                    </a:schemeClr>
                  </a:solidFill>
                </a:rPr>
                <a:t>Lorem Ipsum - 01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90612EF-9515-5A4F-34C9-B15DE3C0220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833B940-10C4-3EB9-0F1F-A96A3E619B2B}"/>
              </a:ext>
            </a:extLst>
          </p:cNvPr>
          <p:cNvGrpSpPr/>
          <p:nvPr/>
        </p:nvGrpSpPr>
        <p:grpSpPr>
          <a:xfrm>
            <a:off x="253830" y="3517040"/>
            <a:ext cx="2194560" cy="794489"/>
            <a:chOff x="332936" y="2658545"/>
            <a:chExt cx="2926080" cy="105931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47916D9-2106-63AD-7BBF-8951ACA2B01F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accent2">
                      <a:lumMod val="75000"/>
                    </a:schemeClr>
                  </a:solidFill>
                </a:rPr>
                <a:t>Lorem Ipsum - 04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958E2FA-4DAE-C280-36AD-84BBED06582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0DE556E-6F06-E66E-2967-4F8F4F862435}"/>
              </a:ext>
            </a:extLst>
          </p:cNvPr>
          <p:cNvGrpSpPr/>
          <p:nvPr/>
        </p:nvGrpSpPr>
        <p:grpSpPr>
          <a:xfrm>
            <a:off x="6695611" y="3517040"/>
            <a:ext cx="2194560" cy="794489"/>
            <a:chOff x="8921977" y="4104165"/>
            <a:chExt cx="2926080" cy="105931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9CBCEF9-4D9A-C1F3-F6CA-A9877CDA1ECB}"/>
                </a:ext>
              </a:extLst>
            </p:cNvPr>
            <p:cNvSpPr txBox="1"/>
            <p:nvPr/>
          </p:nvSpPr>
          <p:spPr>
            <a:xfrm>
              <a:off x="8921977" y="410416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2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5CE2D2D-D7C8-C24D-8855-DDE78681DFA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8BD129C2-26E2-A194-4996-CDA469C9F70E}"/>
              </a:ext>
            </a:extLst>
          </p:cNvPr>
          <p:cNvSpPr/>
          <p:nvPr/>
        </p:nvSpPr>
        <p:spPr>
          <a:xfrm>
            <a:off x="7086600" y="5617908"/>
            <a:ext cx="2057400" cy="554292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Designed with 3-D Format &amp; Rotation Shapes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ED7E7E4-760C-B1CA-AF9D-39C0395C5CEF}"/>
              </a:ext>
            </a:extLst>
          </p:cNvPr>
          <p:cNvGrpSpPr/>
          <p:nvPr/>
        </p:nvGrpSpPr>
        <p:grpSpPr>
          <a:xfrm>
            <a:off x="6857857" y="5385582"/>
            <a:ext cx="457487" cy="450124"/>
            <a:chOff x="6857857" y="5385582"/>
            <a:chExt cx="457487" cy="450124"/>
          </a:xfrm>
        </p:grpSpPr>
        <p:pic>
          <p:nvPicPr>
            <p:cNvPr id="58" name="Graphic 57" descr="Chat bubble with solid fill">
              <a:extLst>
                <a:ext uri="{FF2B5EF4-FFF2-40B4-BE49-F238E27FC236}">
                  <a16:creationId xmlns:a16="http://schemas.microsoft.com/office/drawing/2014/main" id="{A6246DB4-AFED-7760-70AE-BB9015B947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flipH="1">
              <a:off x="6857857" y="5385582"/>
              <a:ext cx="457487" cy="4501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E785D46-F0D7-D214-91FF-1AD1A3D23464}"/>
                </a:ext>
              </a:extLst>
            </p:cNvPr>
            <p:cNvSpPr/>
            <p:nvPr/>
          </p:nvSpPr>
          <p:spPr>
            <a:xfrm>
              <a:off x="6986525" y="5554378"/>
              <a:ext cx="200150" cy="46888"/>
            </a:xfrm>
            <a:custGeom>
              <a:avLst/>
              <a:gdLst>
                <a:gd name="connsiteX0" fmla="*/ 176323 w 200150"/>
                <a:gd name="connsiteY0" fmla="*/ 0 h 46888"/>
                <a:gd name="connsiteX1" fmla="*/ 200150 w 200150"/>
                <a:gd name="connsiteY1" fmla="*/ 23444 h 46888"/>
                <a:gd name="connsiteX2" fmla="*/ 176323 w 200150"/>
                <a:gd name="connsiteY2" fmla="*/ 46888 h 46888"/>
                <a:gd name="connsiteX3" fmla="*/ 152495 w 200150"/>
                <a:gd name="connsiteY3" fmla="*/ 23444 h 46888"/>
                <a:gd name="connsiteX4" fmla="*/ 176323 w 200150"/>
                <a:gd name="connsiteY4" fmla="*/ 0 h 46888"/>
                <a:gd name="connsiteX5" fmla="*/ 100075 w 200150"/>
                <a:gd name="connsiteY5" fmla="*/ 0 h 46888"/>
                <a:gd name="connsiteX6" fmla="*/ 123902 w 200150"/>
                <a:gd name="connsiteY6" fmla="*/ 23444 h 46888"/>
                <a:gd name="connsiteX7" fmla="*/ 100075 w 200150"/>
                <a:gd name="connsiteY7" fmla="*/ 46888 h 46888"/>
                <a:gd name="connsiteX8" fmla="*/ 76247 w 200150"/>
                <a:gd name="connsiteY8" fmla="*/ 23444 h 46888"/>
                <a:gd name="connsiteX9" fmla="*/ 100075 w 200150"/>
                <a:gd name="connsiteY9" fmla="*/ 0 h 46888"/>
                <a:gd name="connsiteX10" fmla="*/ 23827 w 200150"/>
                <a:gd name="connsiteY10" fmla="*/ 0 h 46888"/>
                <a:gd name="connsiteX11" fmla="*/ 47655 w 200150"/>
                <a:gd name="connsiteY11" fmla="*/ 23444 h 46888"/>
                <a:gd name="connsiteX12" fmla="*/ 23827 w 200150"/>
                <a:gd name="connsiteY12" fmla="*/ 46888 h 46888"/>
                <a:gd name="connsiteX13" fmla="*/ 0 w 200150"/>
                <a:gd name="connsiteY13" fmla="*/ 23444 h 46888"/>
                <a:gd name="connsiteX14" fmla="*/ 23827 w 200150"/>
                <a:gd name="connsiteY14" fmla="*/ 0 h 46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0150" h="46888">
                  <a:moveTo>
                    <a:pt x="176323" y="0"/>
                  </a:moveTo>
                  <a:cubicBezTo>
                    <a:pt x="189482" y="0"/>
                    <a:pt x="200150" y="10496"/>
                    <a:pt x="200150" y="23444"/>
                  </a:cubicBezTo>
                  <a:cubicBezTo>
                    <a:pt x="200150" y="36392"/>
                    <a:pt x="189482" y="46888"/>
                    <a:pt x="176323" y="46888"/>
                  </a:cubicBezTo>
                  <a:cubicBezTo>
                    <a:pt x="163163" y="46888"/>
                    <a:pt x="152495" y="36392"/>
                    <a:pt x="152495" y="23444"/>
                  </a:cubicBezTo>
                  <a:cubicBezTo>
                    <a:pt x="152495" y="10496"/>
                    <a:pt x="163163" y="0"/>
                    <a:pt x="176323" y="0"/>
                  </a:cubicBezTo>
                  <a:close/>
                  <a:moveTo>
                    <a:pt x="100075" y="0"/>
                  </a:moveTo>
                  <a:cubicBezTo>
                    <a:pt x="113234" y="0"/>
                    <a:pt x="123902" y="10496"/>
                    <a:pt x="123902" y="23444"/>
                  </a:cubicBezTo>
                  <a:cubicBezTo>
                    <a:pt x="123902" y="36392"/>
                    <a:pt x="113234" y="46888"/>
                    <a:pt x="100075" y="46888"/>
                  </a:cubicBezTo>
                  <a:cubicBezTo>
                    <a:pt x="86916" y="46888"/>
                    <a:pt x="76247" y="36392"/>
                    <a:pt x="76247" y="23444"/>
                  </a:cubicBezTo>
                  <a:cubicBezTo>
                    <a:pt x="76247" y="10496"/>
                    <a:pt x="86916" y="0"/>
                    <a:pt x="100075" y="0"/>
                  </a:cubicBezTo>
                  <a:close/>
                  <a:moveTo>
                    <a:pt x="23827" y="0"/>
                  </a:moveTo>
                  <a:cubicBezTo>
                    <a:pt x="36987" y="0"/>
                    <a:pt x="47655" y="10496"/>
                    <a:pt x="47655" y="23444"/>
                  </a:cubicBezTo>
                  <a:cubicBezTo>
                    <a:pt x="47655" y="36392"/>
                    <a:pt x="36987" y="46888"/>
                    <a:pt x="23827" y="46888"/>
                  </a:cubicBezTo>
                  <a:cubicBezTo>
                    <a:pt x="10668" y="46888"/>
                    <a:pt x="0" y="36392"/>
                    <a:pt x="0" y="23444"/>
                  </a:cubicBezTo>
                  <a:cubicBezTo>
                    <a:pt x="0" y="10496"/>
                    <a:pt x="10668" y="0"/>
                    <a:pt x="238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8587501D-F9FE-4F1D-2D9B-C2B8C9B940B7}"/>
              </a:ext>
            </a:extLst>
          </p:cNvPr>
          <p:cNvSpPr/>
          <p:nvPr/>
        </p:nvSpPr>
        <p:spPr>
          <a:xfrm>
            <a:off x="4372345" y="2783244"/>
            <a:ext cx="639940" cy="639940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Left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</a:t>
            </a:r>
            <a:r>
              <a:rPr lang="en-US"/>
              <a:t>Cube Structure </a:t>
            </a:r>
            <a:r>
              <a:rPr lang="en-US" dirty="0"/>
              <a:t>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0FF26D7-BC7D-FFD1-E1B9-D98541B41FC1}"/>
              </a:ext>
            </a:extLst>
          </p:cNvPr>
          <p:cNvGrpSpPr/>
          <p:nvPr/>
        </p:nvGrpSpPr>
        <p:grpSpPr>
          <a:xfrm>
            <a:off x="6695611" y="2664492"/>
            <a:ext cx="2194560" cy="794489"/>
            <a:chOff x="8921977" y="1497504"/>
            <a:chExt cx="2926080" cy="105931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5C282BF-631D-A2AF-F477-D4DEA9CFE8D9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6"/>
                  </a:solidFill>
                </a:rPr>
                <a:t>06 -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FA9299F-4075-D209-C05A-D06104EB3F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70BBB43-2276-842D-DF25-E1FBC87D98B0}"/>
              </a:ext>
            </a:extLst>
          </p:cNvPr>
          <p:cNvGrpSpPr/>
          <p:nvPr/>
        </p:nvGrpSpPr>
        <p:grpSpPr>
          <a:xfrm>
            <a:off x="6695611" y="4369587"/>
            <a:ext cx="2194560" cy="794489"/>
            <a:chOff x="8921977" y="4104165"/>
            <a:chExt cx="2926080" cy="105931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2089146-F804-8F9E-C873-F301A1369F91}"/>
                </a:ext>
              </a:extLst>
            </p:cNvPr>
            <p:cNvSpPr txBox="1"/>
            <p:nvPr/>
          </p:nvSpPr>
          <p:spPr>
            <a:xfrm>
              <a:off x="8921977" y="410416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6"/>
                  </a:solidFill>
                </a:rPr>
                <a:t>07 -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4640CFE-85BE-B361-3821-026BB4FA379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013D9BC-0930-FE2A-3318-C623B3F955B1}"/>
              </a:ext>
            </a:extLst>
          </p:cNvPr>
          <p:cNvGrpSpPr/>
          <p:nvPr/>
        </p:nvGrpSpPr>
        <p:grpSpPr>
          <a:xfrm>
            <a:off x="253830" y="2664493"/>
            <a:ext cx="2194560" cy="794489"/>
            <a:chOff x="332936" y="2658545"/>
            <a:chExt cx="2926080" cy="105931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2FA026A-4501-BB2B-048A-40D75539869F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accent6"/>
                  </a:solidFill>
                </a:rPr>
                <a:t>Lorem Ipsum - 05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501A3E1-D6A9-DCCD-B123-AE0D373485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9538701-546C-30BF-0D31-BCD2C63DCC82}"/>
              </a:ext>
            </a:extLst>
          </p:cNvPr>
          <p:cNvGrpSpPr/>
          <p:nvPr/>
        </p:nvGrpSpPr>
        <p:grpSpPr>
          <a:xfrm>
            <a:off x="253830" y="4369586"/>
            <a:ext cx="2194560" cy="794489"/>
            <a:chOff x="332936" y="4683117"/>
            <a:chExt cx="2926080" cy="105931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15CE4D4-F23A-4FAC-38F2-8D5CA4E3CCAF}"/>
                </a:ext>
              </a:extLst>
            </p:cNvPr>
            <p:cNvSpPr txBox="1"/>
            <p:nvPr/>
          </p:nvSpPr>
          <p:spPr>
            <a:xfrm>
              <a:off x="332936" y="468311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accent6"/>
                  </a:solidFill>
                </a:rPr>
                <a:t>Lorem Ipsum - 08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CE8318D-0468-CAB4-D849-86C4D6F4091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6BD2B12-0C98-6512-B080-2D5795140927}"/>
              </a:ext>
            </a:extLst>
          </p:cNvPr>
          <p:cNvGrpSpPr/>
          <p:nvPr/>
        </p:nvGrpSpPr>
        <p:grpSpPr>
          <a:xfrm>
            <a:off x="6695611" y="1811945"/>
            <a:ext cx="2194560" cy="794489"/>
            <a:chOff x="8921977" y="1497504"/>
            <a:chExt cx="2926080" cy="105931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BEDF508-C63C-9275-650B-DE6B9C908F5E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2"/>
                  </a:solidFill>
                </a:rPr>
                <a:t>02 -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620D032-B0B0-A46E-4962-DB362B4BD82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75D301F-FB31-11B0-4B90-08837B819738}"/>
              </a:ext>
            </a:extLst>
          </p:cNvPr>
          <p:cNvGrpSpPr/>
          <p:nvPr/>
        </p:nvGrpSpPr>
        <p:grpSpPr>
          <a:xfrm>
            <a:off x="253830" y="1811946"/>
            <a:ext cx="2194560" cy="794489"/>
            <a:chOff x="332936" y="2658545"/>
            <a:chExt cx="2926080" cy="105931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D1FAC19-AC78-AE14-EEB0-F68810667402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accent2"/>
                  </a:solidFill>
                </a:rPr>
                <a:t>Lorem Ipsum - 01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90612EF-9515-5A4F-34C9-B15DE3C0220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833B940-10C4-3EB9-0F1F-A96A3E619B2B}"/>
              </a:ext>
            </a:extLst>
          </p:cNvPr>
          <p:cNvGrpSpPr/>
          <p:nvPr/>
        </p:nvGrpSpPr>
        <p:grpSpPr>
          <a:xfrm>
            <a:off x="253830" y="3517040"/>
            <a:ext cx="2194560" cy="794489"/>
            <a:chOff x="332936" y="2658545"/>
            <a:chExt cx="2926080" cy="105931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47916D9-2106-63AD-7BBF-8951ACA2B01F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accent2"/>
                  </a:solidFill>
                </a:rPr>
                <a:t>Lorem Ipsum - 04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958E2FA-4DAE-C280-36AD-84BBED06582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0DE556E-6F06-E66E-2967-4F8F4F862435}"/>
              </a:ext>
            </a:extLst>
          </p:cNvPr>
          <p:cNvGrpSpPr/>
          <p:nvPr/>
        </p:nvGrpSpPr>
        <p:grpSpPr>
          <a:xfrm>
            <a:off x="6695611" y="3517040"/>
            <a:ext cx="2194560" cy="794489"/>
            <a:chOff x="8921977" y="4104165"/>
            <a:chExt cx="2926080" cy="105931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9CBCEF9-4D9A-C1F3-F6CA-A9877CDA1ECB}"/>
                </a:ext>
              </a:extLst>
            </p:cNvPr>
            <p:cNvSpPr txBox="1"/>
            <p:nvPr/>
          </p:nvSpPr>
          <p:spPr>
            <a:xfrm>
              <a:off x="8921977" y="4104165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accent2"/>
                  </a:solidFill>
                </a:rPr>
                <a:t>03 -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5CE2D2D-D7C8-C24D-8855-DDE78681DFA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A124723-A990-DC2C-E280-98C4CDCF001F}"/>
              </a:ext>
            </a:extLst>
          </p:cNvPr>
          <p:cNvSpPr/>
          <p:nvPr/>
        </p:nvSpPr>
        <p:spPr>
          <a:xfrm>
            <a:off x="7086600" y="5617908"/>
            <a:ext cx="2057400" cy="5542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Designed with 3-D Format &amp; Rotation Shapes</a:t>
            </a:r>
          </a:p>
        </p:txBody>
      </p:sp>
      <p:pic>
        <p:nvPicPr>
          <p:cNvPr id="52" name="Graphic 51" descr="Chat bubble with solid fill">
            <a:extLst>
              <a:ext uri="{FF2B5EF4-FFF2-40B4-BE49-F238E27FC236}">
                <a16:creationId xmlns:a16="http://schemas.microsoft.com/office/drawing/2014/main" id="{50D67E0B-735A-32DA-0822-F04ACEC6F8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6857857" y="5385582"/>
            <a:ext cx="457487" cy="4501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8538154E-EFCC-331A-40ED-E9987EC17B79}"/>
              </a:ext>
            </a:extLst>
          </p:cNvPr>
          <p:cNvSpPr/>
          <p:nvPr/>
        </p:nvSpPr>
        <p:spPr>
          <a:xfrm>
            <a:off x="3764030" y="3617097"/>
            <a:ext cx="639940" cy="639940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AF99934F-2878-679D-BF1A-5013E542C9D6}"/>
              </a:ext>
            </a:extLst>
          </p:cNvPr>
          <p:cNvSpPr/>
          <p:nvPr/>
        </p:nvSpPr>
        <p:spPr>
          <a:xfrm>
            <a:off x="3103266" y="3834412"/>
            <a:ext cx="1088849" cy="774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44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83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22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A3A408DB-F348-3E69-4722-9590BE04E989}"/>
              </a:ext>
            </a:extLst>
          </p:cNvPr>
          <p:cNvSpPr/>
          <p:nvPr/>
        </p:nvSpPr>
        <p:spPr>
          <a:xfrm>
            <a:off x="4170141" y="2323002"/>
            <a:ext cx="181375" cy="1267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599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8820531-BBA5-477F-02A2-28B2BFF97917}"/>
              </a:ext>
            </a:extLst>
          </p:cNvPr>
          <p:cNvSpPr/>
          <p:nvPr/>
        </p:nvSpPr>
        <p:spPr>
          <a:xfrm>
            <a:off x="2798187" y="4358561"/>
            <a:ext cx="639940" cy="639940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Left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08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C005885-BCA1-F54D-6F15-8002EB4B0D3B}"/>
              </a:ext>
            </a:extLst>
          </p:cNvPr>
          <p:cNvSpPr/>
          <p:nvPr/>
        </p:nvSpPr>
        <p:spPr>
          <a:xfrm>
            <a:off x="3742131" y="1964643"/>
            <a:ext cx="639940" cy="639940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47DB5767-1352-1721-2236-7F411CD599E1}"/>
              </a:ext>
            </a:extLst>
          </p:cNvPr>
          <p:cNvSpPr/>
          <p:nvPr/>
        </p:nvSpPr>
        <p:spPr>
          <a:xfrm>
            <a:off x="3085484" y="2198533"/>
            <a:ext cx="1088849" cy="774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44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83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22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0AB1D146-54F7-DC0F-2430-3D6E4C29C30D}"/>
              </a:ext>
            </a:extLst>
          </p:cNvPr>
          <p:cNvSpPr/>
          <p:nvPr/>
        </p:nvSpPr>
        <p:spPr>
          <a:xfrm>
            <a:off x="3209952" y="3069817"/>
            <a:ext cx="181375" cy="1267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599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CA3EEFD-ED0E-F062-BAF9-1619437FED26}"/>
              </a:ext>
            </a:extLst>
          </p:cNvPr>
          <p:cNvSpPr/>
          <p:nvPr/>
        </p:nvSpPr>
        <p:spPr>
          <a:xfrm>
            <a:off x="2796730" y="2703511"/>
            <a:ext cx="639940" cy="639940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Left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05</a:t>
            </a:r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727D9D43-5949-673D-5D0A-5AFA6677AB8B}"/>
              </a:ext>
            </a:extLst>
          </p:cNvPr>
          <p:cNvSpPr/>
          <p:nvPr/>
        </p:nvSpPr>
        <p:spPr>
          <a:xfrm>
            <a:off x="3494453" y="4545666"/>
            <a:ext cx="1261712" cy="280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cubicBezTo>
                  <a:pt x="21518" y="11169"/>
                  <a:pt x="20884" y="7856"/>
                  <a:pt x="20038" y="745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048BABEB-9AC8-E2BD-64CA-E18F3F0E00C5}"/>
              </a:ext>
            </a:extLst>
          </p:cNvPr>
          <p:cNvSpPr/>
          <p:nvPr/>
        </p:nvSpPr>
        <p:spPr>
          <a:xfrm>
            <a:off x="4472423" y="3763289"/>
            <a:ext cx="1261713" cy="280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lnTo>
                  <a:pt x="9" y="6133"/>
                </a:ln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cubicBezTo>
                  <a:pt x="21518" y="11036"/>
                  <a:pt x="20884" y="7723"/>
                  <a:pt x="20038" y="74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A307CE8-0F5E-161F-E1B5-20C290CDD998}"/>
              </a:ext>
            </a:extLst>
          </p:cNvPr>
          <p:cNvSpPr/>
          <p:nvPr/>
        </p:nvSpPr>
        <p:spPr>
          <a:xfrm>
            <a:off x="5325084" y="3703720"/>
            <a:ext cx="639940" cy="639940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F5B21C5D-06E1-96CE-7251-3C6A29525ABC}"/>
              </a:ext>
            </a:extLst>
          </p:cNvPr>
          <p:cNvSpPr/>
          <p:nvPr/>
        </p:nvSpPr>
        <p:spPr>
          <a:xfrm>
            <a:off x="4472423" y="2127410"/>
            <a:ext cx="1261713" cy="280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cubicBezTo>
                  <a:pt x="21518" y="11036"/>
                  <a:pt x="20884" y="7856"/>
                  <a:pt x="20038" y="74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D380510C-7144-0DAE-1894-8979F438B250}"/>
              </a:ext>
            </a:extLst>
          </p:cNvPr>
          <p:cNvSpPr/>
          <p:nvPr/>
        </p:nvSpPr>
        <p:spPr>
          <a:xfrm>
            <a:off x="4650238" y="3941100"/>
            <a:ext cx="1088849" cy="7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32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35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22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E106AF7A-6CA9-AA60-CBD7-108F24E2F9C6}"/>
              </a:ext>
            </a:extLst>
          </p:cNvPr>
          <p:cNvSpPr/>
          <p:nvPr/>
        </p:nvSpPr>
        <p:spPr>
          <a:xfrm>
            <a:off x="3494453" y="2874224"/>
            <a:ext cx="1261712" cy="280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0881" extrusionOk="0">
                <a:moveTo>
                  <a:pt x="20038" y="7458"/>
                </a:moveTo>
                <a:lnTo>
                  <a:pt x="1670" y="38"/>
                </a:lnTo>
                <a:cubicBezTo>
                  <a:pt x="824" y="-360"/>
                  <a:pt x="69" y="2423"/>
                  <a:pt x="9" y="6133"/>
                </a:cubicBezTo>
                <a:cubicBezTo>
                  <a:pt x="-82" y="9844"/>
                  <a:pt x="552" y="13157"/>
                  <a:pt x="1398" y="13422"/>
                </a:cubicBezTo>
                <a:lnTo>
                  <a:pt x="19766" y="20842"/>
                </a:lnTo>
                <a:cubicBezTo>
                  <a:pt x="20612" y="21240"/>
                  <a:pt x="21367" y="18457"/>
                  <a:pt x="21427" y="14747"/>
                </a:cubicBezTo>
                <a:lnTo>
                  <a:pt x="21427" y="14747"/>
                </a:lnTo>
                <a:cubicBezTo>
                  <a:pt x="21518" y="11036"/>
                  <a:pt x="20884" y="7723"/>
                  <a:pt x="20038" y="745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FFCC6D7-5513-1BD7-6F09-64E8D8987B3D}"/>
              </a:ext>
            </a:extLst>
          </p:cNvPr>
          <p:cNvSpPr/>
          <p:nvPr/>
        </p:nvSpPr>
        <p:spPr>
          <a:xfrm>
            <a:off x="4387983" y="4469199"/>
            <a:ext cx="639940" cy="639940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Left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07</a:t>
            </a:r>
          </a:p>
        </p:txBody>
      </p:sp>
      <p:sp>
        <p:nvSpPr>
          <p:cNvPr id="72" name="Shape">
            <a:extLst>
              <a:ext uri="{FF2B5EF4-FFF2-40B4-BE49-F238E27FC236}">
                <a16:creationId xmlns:a16="http://schemas.microsoft.com/office/drawing/2014/main" id="{EAF4C1D1-8A43-FEF0-ABE2-86EB22C3093A}"/>
              </a:ext>
            </a:extLst>
          </p:cNvPr>
          <p:cNvSpPr/>
          <p:nvPr/>
        </p:nvSpPr>
        <p:spPr>
          <a:xfrm>
            <a:off x="5752677" y="2394128"/>
            <a:ext cx="181375" cy="1267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599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5FD874D-4899-0287-DA4F-07E26242FC7D}"/>
              </a:ext>
            </a:extLst>
          </p:cNvPr>
          <p:cNvSpPr/>
          <p:nvPr/>
        </p:nvSpPr>
        <p:spPr>
          <a:xfrm>
            <a:off x="5325084" y="2040757"/>
            <a:ext cx="639940" cy="639940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439B2C74-BA9E-3463-9220-ACFD97BB43C9}"/>
              </a:ext>
            </a:extLst>
          </p:cNvPr>
          <p:cNvSpPr/>
          <p:nvPr/>
        </p:nvSpPr>
        <p:spPr>
          <a:xfrm>
            <a:off x="4668019" y="2251878"/>
            <a:ext cx="1088849" cy="773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0932" extrusionOk="0">
                <a:moveTo>
                  <a:pt x="20847" y="1115"/>
                </a:moveTo>
                <a:cubicBezTo>
                  <a:pt x="20330" y="-39"/>
                  <a:pt x="19226" y="-328"/>
                  <a:pt x="18432" y="394"/>
                </a:cubicBezTo>
                <a:lnTo>
                  <a:pt x="800" y="16461"/>
                </a:lnTo>
                <a:cubicBezTo>
                  <a:pt x="-28" y="17183"/>
                  <a:pt x="-235" y="18722"/>
                  <a:pt x="283" y="19829"/>
                </a:cubicBezTo>
                <a:cubicBezTo>
                  <a:pt x="800" y="20935"/>
                  <a:pt x="1904" y="21272"/>
                  <a:pt x="2698" y="20550"/>
                </a:cubicBezTo>
                <a:lnTo>
                  <a:pt x="20330" y="4483"/>
                </a:lnTo>
                <a:cubicBezTo>
                  <a:pt x="21158" y="3761"/>
                  <a:pt x="21365" y="2270"/>
                  <a:pt x="20847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C148885E-6FFF-CFB5-C602-CB4F09E0827B}"/>
              </a:ext>
            </a:extLst>
          </p:cNvPr>
          <p:cNvSpPr/>
          <p:nvPr/>
        </p:nvSpPr>
        <p:spPr>
          <a:xfrm>
            <a:off x="4792487" y="3140942"/>
            <a:ext cx="181375" cy="12678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71" y="0"/>
                  <a:pt x="0" y="697"/>
                  <a:pt x="0" y="1545"/>
                </a:cubicBezTo>
                <a:lnTo>
                  <a:pt x="0" y="20055"/>
                </a:lnTo>
                <a:cubicBezTo>
                  <a:pt x="0" y="20903"/>
                  <a:pt x="4871" y="21600"/>
                  <a:pt x="10800" y="21600"/>
                </a:cubicBezTo>
                <a:cubicBezTo>
                  <a:pt x="16729" y="21600"/>
                  <a:pt x="21600" y="20903"/>
                  <a:pt x="21600" y="20055"/>
                </a:cubicBezTo>
                <a:lnTo>
                  <a:pt x="21600" y="1545"/>
                </a:lnTo>
                <a:cubicBezTo>
                  <a:pt x="21388" y="697"/>
                  <a:pt x="16729" y="0"/>
                  <a:pt x="1080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8397031-4A5F-845E-86DB-7A169D9B18A5}"/>
              </a:ext>
            </a:extLst>
          </p:cNvPr>
          <p:cNvSpPr txBox="1"/>
          <p:nvPr/>
        </p:nvSpPr>
        <p:spPr>
          <a:xfrm>
            <a:off x="3895469" y="1941047"/>
            <a:ext cx="457200" cy="300083"/>
          </a:xfrm>
          <a:prstGeom prst="rect">
            <a:avLst/>
          </a:prstGeom>
          <a:noFill/>
          <a:ln>
            <a:noFill/>
          </a:ln>
          <a:scene3d>
            <a:camera prst="isometricOffAxis2Left"/>
            <a:lightRig rig="balanced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0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500" dirty="0"/>
              <a:t>01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592DDF3-2212-8C0F-2E1F-11B9581B467E}"/>
              </a:ext>
            </a:extLst>
          </p:cNvPr>
          <p:cNvSpPr txBox="1"/>
          <p:nvPr/>
        </p:nvSpPr>
        <p:spPr>
          <a:xfrm>
            <a:off x="5478421" y="2013166"/>
            <a:ext cx="457200" cy="300083"/>
          </a:xfrm>
          <a:prstGeom prst="rect">
            <a:avLst/>
          </a:prstGeom>
          <a:noFill/>
          <a:ln>
            <a:noFill/>
          </a:ln>
          <a:scene3d>
            <a:camera prst="isometricOffAxis2Left"/>
            <a:lightRig rig="balanced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0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500" dirty="0"/>
              <a:t>02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406F8B6-FFFF-AFCB-72CC-071549ED1775}"/>
              </a:ext>
            </a:extLst>
          </p:cNvPr>
          <p:cNvSpPr txBox="1"/>
          <p:nvPr/>
        </p:nvSpPr>
        <p:spPr>
          <a:xfrm>
            <a:off x="5437793" y="3716177"/>
            <a:ext cx="457200" cy="276999"/>
          </a:xfrm>
          <a:prstGeom prst="rect">
            <a:avLst/>
          </a:prstGeom>
          <a:noFill/>
          <a:ln>
            <a:noFill/>
          </a:ln>
          <a:scene3d>
            <a:camera prst="isometricOffAxis2Left"/>
            <a:lightRig rig="balanced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0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500" dirty="0"/>
              <a:t>03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3A314F1-33F9-B993-E642-500CE88D9E56}"/>
              </a:ext>
            </a:extLst>
          </p:cNvPr>
          <p:cNvSpPr txBox="1"/>
          <p:nvPr/>
        </p:nvSpPr>
        <p:spPr>
          <a:xfrm>
            <a:off x="3876739" y="3617627"/>
            <a:ext cx="457200" cy="276999"/>
          </a:xfrm>
          <a:prstGeom prst="rect">
            <a:avLst/>
          </a:prstGeom>
          <a:noFill/>
          <a:ln>
            <a:noFill/>
          </a:ln>
          <a:scene3d>
            <a:camera prst="isometricOffAxis2Left"/>
            <a:lightRig rig="balanced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20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500" dirty="0"/>
              <a:t>04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154CF89-6714-2AF3-3DC0-C6A4C143B008}"/>
              </a:ext>
            </a:extLst>
          </p:cNvPr>
          <p:cNvSpPr/>
          <p:nvPr/>
        </p:nvSpPr>
        <p:spPr>
          <a:xfrm>
            <a:off x="4372345" y="2783244"/>
            <a:ext cx="639940" cy="639940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Left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445518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908</Words>
  <Application>Microsoft Office PowerPoint</Application>
  <PresentationFormat>On-screen Show (4:3)</PresentationFormat>
  <Paragraphs>85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Cube Structure – Slide Template</vt:lpstr>
      <vt:lpstr>3D Cube Structure – Slide Template</vt:lpstr>
      <vt:lpstr>3D Cube Structure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Cube Structure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2022-08-24T18:55:11Z</dcterms:modified>
  <cp:category>Charts &amp; Diagrams</cp:category>
</cp:coreProperties>
</file>