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4" r:id="rId4"/>
    <p:sldId id="352" r:id="rId5"/>
    <p:sldId id="353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5" d="100"/>
          <a:sy n="85" d="100"/>
        </p:scale>
        <p:origin x="186" y="14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59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43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Cube Structure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0FF26D7-BC7D-FFD1-E1B9-D98541B41FC1}"/>
              </a:ext>
            </a:extLst>
          </p:cNvPr>
          <p:cNvGrpSpPr/>
          <p:nvPr/>
        </p:nvGrpSpPr>
        <p:grpSpPr>
          <a:xfrm>
            <a:off x="8927481" y="2440434"/>
            <a:ext cx="2926080" cy="997765"/>
            <a:chOff x="8921977" y="1528280"/>
            <a:chExt cx="2926080" cy="99776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5C282BF-631D-A2AF-F477-D4DEA9CFE8D9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06 -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FA9299F-4075-D209-C05A-D06104EB3F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70BBB43-2276-842D-DF25-E1FBC87D98B0}"/>
              </a:ext>
            </a:extLst>
          </p:cNvPr>
          <p:cNvGrpSpPr/>
          <p:nvPr/>
        </p:nvGrpSpPr>
        <p:grpSpPr>
          <a:xfrm>
            <a:off x="8927481" y="4713893"/>
            <a:ext cx="2926080" cy="997765"/>
            <a:chOff x="8921977" y="4134941"/>
            <a:chExt cx="2926080" cy="99776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2089146-F804-8F9E-C873-F301A1369F91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07 -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4640CFE-85BE-B361-3821-026BB4FA379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013D9BC-0930-FE2A-3318-C623B3F955B1}"/>
              </a:ext>
            </a:extLst>
          </p:cNvPr>
          <p:cNvGrpSpPr/>
          <p:nvPr/>
        </p:nvGrpSpPr>
        <p:grpSpPr>
          <a:xfrm>
            <a:off x="338440" y="2440434"/>
            <a:ext cx="2926080" cy="997765"/>
            <a:chOff x="332936" y="2689321"/>
            <a:chExt cx="2926080" cy="99776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2FA026A-4501-BB2B-048A-40D75539869F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 - 05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501A3E1-D6A9-DCCD-B123-AE0D373485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9538701-546C-30BF-0D31-BCD2C63DCC82}"/>
              </a:ext>
            </a:extLst>
          </p:cNvPr>
          <p:cNvGrpSpPr/>
          <p:nvPr/>
        </p:nvGrpSpPr>
        <p:grpSpPr>
          <a:xfrm>
            <a:off x="338440" y="4713893"/>
            <a:ext cx="2926080" cy="997765"/>
            <a:chOff x="332936" y="4713893"/>
            <a:chExt cx="2926080" cy="99776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15CE4D4-F23A-4FAC-38F2-8D5CA4E3CCAF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 - 08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CE8318D-0468-CAB4-D849-86C4D6F4091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6BD2B12-0C98-6512-B080-2D5795140927}"/>
              </a:ext>
            </a:extLst>
          </p:cNvPr>
          <p:cNvGrpSpPr/>
          <p:nvPr/>
        </p:nvGrpSpPr>
        <p:grpSpPr>
          <a:xfrm>
            <a:off x="8927481" y="1303705"/>
            <a:ext cx="2926080" cy="997765"/>
            <a:chOff x="8921977" y="1528280"/>
            <a:chExt cx="2926080" cy="99776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BEDF508-C63C-9275-650B-DE6B9C908F5E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620D032-B0B0-A46E-4962-DB362B4BD82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75D301F-FB31-11B0-4B90-08837B819738}"/>
              </a:ext>
            </a:extLst>
          </p:cNvPr>
          <p:cNvGrpSpPr/>
          <p:nvPr/>
        </p:nvGrpSpPr>
        <p:grpSpPr>
          <a:xfrm>
            <a:off x="338440" y="1303705"/>
            <a:ext cx="2926080" cy="997765"/>
            <a:chOff x="332936" y="2689321"/>
            <a:chExt cx="2926080" cy="99776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D1FAC19-AC78-AE14-EEB0-F68810667402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 - 01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90612EF-9515-5A4F-34C9-B15DE3C0220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833B940-10C4-3EB9-0F1F-A96A3E619B2B}"/>
              </a:ext>
            </a:extLst>
          </p:cNvPr>
          <p:cNvGrpSpPr/>
          <p:nvPr/>
        </p:nvGrpSpPr>
        <p:grpSpPr>
          <a:xfrm>
            <a:off x="338440" y="3577163"/>
            <a:ext cx="2926080" cy="997765"/>
            <a:chOff x="332936" y="2689321"/>
            <a:chExt cx="2926080" cy="99776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47916D9-2106-63AD-7BBF-8951ACA2B01F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 - 04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958E2FA-4DAE-C280-36AD-84BBED06582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0DE556E-6F06-E66E-2967-4F8F4F862435}"/>
              </a:ext>
            </a:extLst>
          </p:cNvPr>
          <p:cNvGrpSpPr/>
          <p:nvPr/>
        </p:nvGrpSpPr>
        <p:grpSpPr>
          <a:xfrm>
            <a:off x="8927481" y="3577163"/>
            <a:ext cx="2926080" cy="997765"/>
            <a:chOff x="8921977" y="4134941"/>
            <a:chExt cx="2926080" cy="99776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9CBCEF9-4D9A-C1F3-F6CA-A9877CDA1ECB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5CE2D2D-D7C8-C24D-8855-DDE78681DFA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43AB4B8-CF1E-DCAB-6740-90E754280435}"/>
              </a:ext>
            </a:extLst>
          </p:cNvPr>
          <p:cNvGrpSpPr/>
          <p:nvPr/>
        </p:nvGrpSpPr>
        <p:grpSpPr>
          <a:xfrm>
            <a:off x="5062312" y="3406246"/>
            <a:ext cx="1221953" cy="1141792"/>
            <a:chOff x="510300" y="1458843"/>
            <a:chExt cx="1221953" cy="1141792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E74D8DBF-250B-5495-DA32-CD5C8979B127}"/>
                </a:ext>
              </a:extLst>
            </p:cNvPr>
            <p:cNvSpPr/>
            <p:nvPr/>
          </p:nvSpPr>
          <p:spPr>
            <a:xfrm>
              <a:off x="510300" y="1458843"/>
              <a:ext cx="1206763" cy="367575"/>
            </a:xfrm>
            <a:custGeom>
              <a:avLst/>
              <a:gdLst>
                <a:gd name="connsiteX0" fmla="*/ 0 w 21600"/>
                <a:gd name="connsiteY0" fmla="*/ 16748 h 21600"/>
                <a:gd name="connsiteX1" fmla="*/ 8275 w 21600"/>
                <a:gd name="connsiteY1" fmla="*/ 0 h 21600"/>
                <a:gd name="connsiteX2" fmla="*/ 21600 w 21600"/>
                <a:gd name="connsiteY2" fmla="*/ 4852 h 21600"/>
                <a:gd name="connsiteX3" fmla="*/ 13325 w 21600"/>
                <a:gd name="connsiteY3" fmla="*/ 21600 h 21600"/>
                <a:gd name="connsiteX4" fmla="*/ 6423 w 21600"/>
                <a:gd name="connsiteY4" fmla="*/ 19394 h 21600"/>
                <a:gd name="connsiteX5" fmla="*/ 0 w 21600"/>
                <a:gd name="connsiteY5" fmla="*/ 16748 h 21600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3325 w 21600"/>
                <a:gd name="connsiteY3" fmla="*/ 21600 h 24267"/>
                <a:gd name="connsiteX4" fmla="*/ 6636 w 21600"/>
                <a:gd name="connsiteY4" fmla="*/ 24267 h 24267"/>
                <a:gd name="connsiteX5" fmla="*/ 0 w 21600"/>
                <a:gd name="connsiteY5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7377 w 21600"/>
                <a:gd name="connsiteY3" fmla="*/ 1357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8528 w 21600"/>
                <a:gd name="connsiteY3" fmla="*/ 1750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4267" extrusionOk="0">
                  <a:moveTo>
                    <a:pt x="0" y="16748"/>
                  </a:moveTo>
                  <a:lnTo>
                    <a:pt x="8275" y="0"/>
                  </a:lnTo>
                  <a:lnTo>
                    <a:pt x="21600" y="4852"/>
                  </a:lnTo>
                  <a:lnTo>
                    <a:pt x="18528" y="17507"/>
                  </a:lnTo>
                  <a:lnTo>
                    <a:pt x="13325" y="21600"/>
                  </a:lnTo>
                  <a:lnTo>
                    <a:pt x="6636" y="24267"/>
                  </a:lnTo>
                  <a:lnTo>
                    <a:pt x="0" y="1674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EB197650-951D-01E5-308B-088ED38E759E}"/>
                </a:ext>
              </a:extLst>
            </p:cNvPr>
            <p:cNvSpPr/>
            <p:nvPr/>
          </p:nvSpPr>
          <p:spPr>
            <a:xfrm>
              <a:off x="510300" y="1711035"/>
              <a:ext cx="761045" cy="88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29" y="1786"/>
                  </a:moveTo>
                  <a:lnTo>
                    <a:pt x="21600" y="21600"/>
                  </a:lnTo>
                  <a:lnTo>
                    <a:pt x="471" y="1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3A96F04D-F241-2031-5D1B-02A4804CC8AB}"/>
                </a:ext>
              </a:extLst>
            </p:cNvPr>
            <p:cNvSpPr/>
            <p:nvPr/>
          </p:nvSpPr>
          <p:spPr>
            <a:xfrm>
              <a:off x="1253342" y="1531383"/>
              <a:ext cx="478911" cy="10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25"/>
                  </a:moveTo>
                  <a:lnTo>
                    <a:pt x="20852" y="0"/>
                  </a:lnTo>
                  <a:lnTo>
                    <a:pt x="21600" y="16427"/>
                  </a:lnTo>
                  <a:lnTo>
                    <a:pt x="748" y="2160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55" name="Shape">
            <a:extLst>
              <a:ext uri="{FF2B5EF4-FFF2-40B4-BE49-F238E27FC236}">
                <a16:creationId xmlns:a16="http://schemas.microsoft.com/office/drawing/2014/main" id="{DEE3D1DB-0F7C-3EDF-C9A4-1185265E424D}"/>
              </a:ext>
            </a:extLst>
          </p:cNvPr>
          <p:cNvSpPr/>
          <p:nvPr/>
        </p:nvSpPr>
        <p:spPr>
          <a:xfrm>
            <a:off x="5560188" y="1954336"/>
            <a:ext cx="241833" cy="1690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599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E2A38A38-23F5-FA54-489D-D17824F7B950}"/>
              </a:ext>
            </a:extLst>
          </p:cNvPr>
          <p:cNvSpPr/>
          <p:nvPr/>
        </p:nvSpPr>
        <p:spPr>
          <a:xfrm>
            <a:off x="5963231" y="3874718"/>
            <a:ext cx="1682284" cy="373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lnTo>
                  <a:pt x="9" y="6133"/>
                </a:ln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cubicBezTo>
                  <a:pt x="21518" y="11036"/>
                  <a:pt x="20884" y="7723"/>
                  <a:pt x="20038" y="74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30B843C-416A-8760-6AEF-A4CE49B5E3D7}"/>
              </a:ext>
            </a:extLst>
          </p:cNvPr>
          <p:cNvGrpSpPr/>
          <p:nvPr/>
        </p:nvGrpSpPr>
        <p:grpSpPr>
          <a:xfrm>
            <a:off x="7172358" y="3527157"/>
            <a:ext cx="1221953" cy="1141792"/>
            <a:chOff x="510300" y="1458843"/>
            <a:chExt cx="1221953" cy="1141792"/>
          </a:xfrm>
        </p:grpSpPr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C062EBD3-8DE8-6B20-EEC0-36DF7E3A83EB}"/>
                </a:ext>
              </a:extLst>
            </p:cNvPr>
            <p:cNvSpPr/>
            <p:nvPr/>
          </p:nvSpPr>
          <p:spPr>
            <a:xfrm>
              <a:off x="510300" y="1458843"/>
              <a:ext cx="1206763" cy="367575"/>
            </a:xfrm>
            <a:custGeom>
              <a:avLst/>
              <a:gdLst>
                <a:gd name="connsiteX0" fmla="*/ 0 w 21600"/>
                <a:gd name="connsiteY0" fmla="*/ 16748 h 21600"/>
                <a:gd name="connsiteX1" fmla="*/ 8275 w 21600"/>
                <a:gd name="connsiteY1" fmla="*/ 0 h 21600"/>
                <a:gd name="connsiteX2" fmla="*/ 21600 w 21600"/>
                <a:gd name="connsiteY2" fmla="*/ 4852 h 21600"/>
                <a:gd name="connsiteX3" fmla="*/ 13325 w 21600"/>
                <a:gd name="connsiteY3" fmla="*/ 21600 h 21600"/>
                <a:gd name="connsiteX4" fmla="*/ 6423 w 21600"/>
                <a:gd name="connsiteY4" fmla="*/ 19394 h 21600"/>
                <a:gd name="connsiteX5" fmla="*/ 0 w 21600"/>
                <a:gd name="connsiteY5" fmla="*/ 16748 h 21600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3325 w 21600"/>
                <a:gd name="connsiteY3" fmla="*/ 21600 h 24267"/>
                <a:gd name="connsiteX4" fmla="*/ 6636 w 21600"/>
                <a:gd name="connsiteY4" fmla="*/ 24267 h 24267"/>
                <a:gd name="connsiteX5" fmla="*/ 0 w 21600"/>
                <a:gd name="connsiteY5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7377 w 21600"/>
                <a:gd name="connsiteY3" fmla="*/ 1357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8528 w 21600"/>
                <a:gd name="connsiteY3" fmla="*/ 1750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4267" extrusionOk="0">
                  <a:moveTo>
                    <a:pt x="0" y="16748"/>
                  </a:moveTo>
                  <a:lnTo>
                    <a:pt x="8275" y="0"/>
                  </a:lnTo>
                  <a:lnTo>
                    <a:pt x="21600" y="4852"/>
                  </a:lnTo>
                  <a:lnTo>
                    <a:pt x="18528" y="17507"/>
                  </a:lnTo>
                  <a:lnTo>
                    <a:pt x="13325" y="21600"/>
                  </a:lnTo>
                  <a:lnTo>
                    <a:pt x="6636" y="24267"/>
                  </a:lnTo>
                  <a:lnTo>
                    <a:pt x="0" y="1674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557840EF-31E1-6290-D8CF-2E2DFAAD77CF}"/>
                </a:ext>
              </a:extLst>
            </p:cNvPr>
            <p:cNvSpPr/>
            <p:nvPr/>
          </p:nvSpPr>
          <p:spPr>
            <a:xfrm>
              <a:off x="510300" y="1711035"/>
              <a:ext cx="761045" cy="88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29" y="1786"/>
                  </a:moveTo>
                  <a:lnTo>
                    <a:pt x="21600" y="21600"/>
                  </a:lnTo>
                  <a:lnTo>
                    <a:pt x="471" y="1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2A58AE71-0786-1999-B989-BDEB81C295C2}"/>
                </a:ext>
              </a:extLst>
            </p:cNvPr>
            <p:cNvSpPr/>
            <p:nvPr/>
          </p:nvSpPr>
          <p:spPr>
            <a:xfrm>
              <a:off x="1253342" y="1531383"/>
              <a:ext cx="478911" cy="10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25"/>
                  </a:moveTo>
                  <a:lnTo>
                    <a:pt x="20852" y="0"/>
                  </a:lnTo>
                  <a:lnTo>
                    <a:pt x="21600" y="16427"/>
                  </a:lnTo>
                  <a:lnTo>
                    <a:pt x="748" y="2160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61" name="Shape">
            <a:extLst>
              <a:ext uri="{FF2B5EF4-FFF2-40B4-BE49-F238E27FC236}">
                <a16:creationId xmlns:a16="http://schemas.microsoft.com/office/drawing/2014/main" id="{0C817027-A51A-2D91-8043-EEA370CAD7BE}"/>
              </a:ext>
            </a:extLst>
          </p:cNvPr>
          <p:cNvSpPr/>
          <p:nvPr/>
        </p:nvSpPr>
        <p:spPr>
          <a:xfrm>
            <a:off x="7670235" y="2049170"/>
            <a:ext cx="241833" cy="1690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599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1E2F216-714E-9395-19B9-4C4D0D4D5A31}"/>
              </a:ext>
            </a:extLst>
          </p:cNvPr>
          <p:cNvGrpSpPr/>
          <p:nvPr/>
        </p:nvGrpSpPr>
        <p:grpSpPr>
          <a:xfrm>
            <a:off x="5062312" y="1201366"/>
            <a:ext cx="1221953" cy="1141792"/>
            <a:chOff x="510300" y="1458843"/>
            <a:chExt cx="1221953" cy="1141792"/>
          </a:xfrm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C56B99A8-E238-7615-3E1E-133A2E0B4D8C}"/>
                </a:ext>
              </a:extLst>
            </p:cNvPr>
            <p:cNvSpPr/>
            <p:nvPr/>
          </p:nvSpPr>
          <p:spPr>
            <a:xfrm>
              <a:off x="510300" y="1458843"/>
              <a:ext cx="1206763" cy="367575"/>
            </a:xfrm>
            <a:custGeom>
              <a:avLst/>
              <a:gdLst>
                <a:gd name="connsiteX0" fmla="*/ 0 w 21600"/>
                <a:gd name="connsiteY0" fmla="*/ 16748 h 21600"/>
                <a:gd name="connsiteX1" fmla="*/ 8275 w 21600"/>
                <a:gd name="connsiteY1" fmla="*/ 0 h 21600"/>
                <a:gd name="connsiteX2" fmla="*/ 21600 w 21600"/>
                <a:gd name="connsiteY2" fmla="*/ 4852 h 21600"/>
                <a:gd name="connsiteX3" fmla="*/ 13325 w 21600"/>
                <a:gd name="connsiteY3" fmla="*/ 21600 h 21600"/>
                <a:gd name="connsiteX4" fmla="*/ 6423 w 21600"/>
                <a:gd name="connsiteY4" fmla="*/ 19394 h 21600"/>
                <a:gd name="connsiteX5" fmla="*/ 0 w 21600"/>
                <a:gd name="connsiteY5" fmla="*/ 16748 h 21600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3325 w 21600"/>
                <a:gd name="connsiteY3" fmla="*/ 21600 h 24267"/>
                <a:gd name="connsiteX4" fmla="*/ 6636 w 21600"/>
                <a:gd name="connsiteY4" fmla="*/ 24267 h 24267"/>
                <a:gd name="connsiteX5" fmla="*/ 0 w 21600"/>
                <a:gd name="connsiteY5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7377 w 21600"/>
                <a:gd name="connsiteY3" fmla="*/ 1357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8528 w 21600"/>
                <a:gd name="connsiteY3" fmla="*/ 1750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4267" extrusionOk="0">
                  <a:moveTo>
                    <a:pt x="0" y="16748"/>
                  </a:moveTo>
                  <a:lnTo>
                    <a:pt x="8275" y="0"/>
                  </a:lnTo>
                  <a:lnTo>
                    <a:pt x="21600" y="4852"/>
                  </a:lnTo>
                  <a:lnTo>
                    <a:pt x="18528" y="17507"/>
                  </a:lnTo>
                  <a:lnTo>
                    <a:pt x="13325" y="21600"/>
                  </a:lnTo>
                  <a:lnTo>
                    <a:pt x="6636" y="24267"/>
                  </a:lnTo>
                  <a:lnTo>
                    <a:pt x="0" y="1674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7EF561F5-032A-84DC-A9E4-6FD4414A5793}"/>
                </a:ext>
              </a:extLst>
            </p:cNvPr>
            <p:cNvSpPr/>
            <p:nvPr/>
          </p:nvSpPr>
          <p:spPr>
            <a:xfrm>
              <a:off x="510300" y="1711035"/>
              <a:ext cx="761045" cy="88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29" y="1786"/>
                  </a:moveTo>
                  <a:lnTo>
                    <a:pt x="21600" y="21600"/>
                  </a:lnTo>
                  <a:lnTo>
                    <a:pt x="471" y="1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EBE07AD9-84C2-651A-5EB0-B0B069D0F5F3}"/>
                </a:ext>
              </a:extLst>
            </p:cNvPr>
            <p:cNvSpPr/>
            <p:nvPr/>
          </p:nvSpPr>
          <p:spPr>
            <a:xfrm>
              <a:off x="1253342" y="1531383"/>
              <a:ext cx="478911" cy="10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25"/>
                  </a:moveTo>
                  <a:lnTo>
                    <a:pt x="20852" y="0"/>
                  </a:lnTo>
                  <a:lnTo>
                    <a:pt x="21600" y="16427"/>
                  </a:lnTo>
                  <a:lnTo>
                    <a:pt x="748" y="2160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66" name="Shape">
            <a:extLst>
              <a:ext uri="{FF2B5EF4-FFF2-40B4-BE49-F238E27FC236}">
                <a16:creationId xmlns:a16="http://schemas.microsoft.com/office/drawing/2014/main" id="{A31F7014-137A-6651-40EF-DBF106D5390C}"/>
              </a:ext>
            </a:extLst>
          </p:cNvPr>
          <p:cNvSpPr/>
          <p:nvPr/>
        </p:nvSpPr>
        <p:spPr>
          <a:xfrm>
            <a:off x="5963231" y="1693546"/>
            <a:ext cx="1682284" cy="373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cubicBezTo>
                  <a:pt x="21518" y="11036"/>
                  <a:pt x="20884" y="7856"/>
                  <a:pt x="20038" y="74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6C1EA83-38EA-2D6C-A047-7DC02F90D85E}"/>
              </a:ext>
            </a:extLst>
          </p:cNvPr>
          <p:cNvGrpSpPr/>
          <p:nvPr/>
        </p:nvGrpSpPr>
        <p:grpSpPr>
          <a:xfrm>
            <a:off x="7172358" y="1319908"/>
            <a:ext cx="1221953" cy="1141792"/>
            <a:chOff x="510300" y="1458843"/>
            <a:chExt cx="1221953" cy="1141792"/>
          </a:xfrm>
        </p:grpSpPr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DEE24529-574F-7ACB-ABB3-BB17AA780D02}"/>
                </a:ext>
              </a:extLst>
            </p:cNvPr>
            <p:cNvSpPr/>
            <p:nvPr/>
          </p:nvSpPr>
          <p:spPr>
            <a:xfrm>
              <a:off x="510300" y="1458843"/>
              <a:ext cx="1206763" cy="367575"/>
            </a:xfrm>
            <a:custGeom>
              <a:avLst/>
              <a:gdLst>
                <a:gd name="connsiteX0" fmla="*/ 0 w 21600"/>
                <a:gd name="connsiteY0" fmla="*/ 16748 h 21600"/>
                <a:gd name="connsiteX1" fmla="*/ 8275 w 21600"/>
                <a:gd name="connsiteY1" fmla="*/ 0 h 21600"/>
                <a:gd name="connsiteX2" fmla="*/ 21600 w 21600"/>
                <a:gd name="connsiteY2" fmla="*/ 4852 h 21600"/>
                <a:gd name="connsiteX3" fmla="*/ 13325 w 21600"/>
                <a:gd name="connsiteY3" fmla="*/ 21600 h 21600"/>
                <a:gd name="connsiteX4" fmla="*/ 6423 w 21600"/>
                <a:gd name="connsiteY4" fmla="*/ 19394 h 21600"/>
                <a:gd name="connsiteX5" fmla="*/ 0 w 21600"/>
                <a:gd name="connsiteY5" fmla="*/ 16748 h 21600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3325 w 21600"/>
                <a:gd name="connsiteY3" fmla="*/ 21600 h 24267"/>
                <a:gd name="connsiteX4" fmla="*/ 6636 w 21600"/>
                <a:gd name="connsiteY4" fmla="*/ 24267 h 24267"/>
                <a:gd name="connsiteX5" fmla="*/ 0 w 21600"/>
                <a:gd name="connsiteY5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7377 w 21600"/>
                <a:gd name="connsiteY3" fmla="*/ 1357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8528 w 21600"/>
                <a:gd name="connsiteY3" fmla="*/ 1750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4267" extrusionOk="0">
                  <a:moveTo>
                    <a:pt x="0" y="16748"/>
                  </a:moveTo>
                  <a:lnTo>
                    <a:pt x="8275" y="0"/>
                  </a:lnTo>
                  <a:lnTo>
                    <a:pt x="21600" y="4852"/>
                  </a:lnTo>
                  <a:lnTo>
                    <a:pt x="18528" y="17507"/>
                  </a:lnTo>
                  <a:lnTo>
                    <a:pt x="13325" y="21600"/>
                  </a:lnTo>
                  <a:lnTo>
                    <a:pt x="6636" y="24267"/>
                  </a:lnTo>
                  <a:lnTo>
                    <a:pt x="0" y="1674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BF165CE1-37AF-D7E0-7768-B3018E08A365}"/>
                </a:ext>
              </a:extLst>
            </p:cNvPr>
            <p:cNvSpPr/>
            <p:nvPr/>
          </p:nvSpPr>
          <p:spPr>
            <a:xfrm>
              <a:off x="510300" y="1711035"/>
              <a:ext cx="761045" cy="88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29" y="1786"/>
                  </a:moveTo>
                  <a:lnTo>
                    <a:pt x="21600" y="21600"/>
                  </a:lnTo>
                  <a:lnTo>
                    <a:pt x="471" y="1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EA91F3BE-D2D5-73EF-0CA2-2E80FC10C2FE}"/>
                </a:ext>
              </a:extLst>
            </p:cNvPr>
            <p:cNvSpPr/>
            <p:nvPr/>
          </p:nvSpPr>
          <p:spPr>
            <a:xfrm>
              <a:off x="1253342" y="1531383"/>
              <a:ext cx="478911" cy="10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25"/>
                  </a:moveTo>
                  <a:lnTo>
                    <a:pt x="20852" y="0"/>
                  </a:lnTo>
                  <a:lnTo>
                    <a:pt x="21600" y="16427"/>
                  </a:lnTo>
                  <a:lnTo>
                    <a:pt x="748" y="2160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71" name="Shape">
            <a:extLst>
              <a:ext uri="{FF2B5EF4-FFF2-40B4-BE49-F238E27FC236}">
                <a16:creationId xmlns:a16="http://schemas.microsoft.com/office/drawing/2014/main" id="{64518126-5335-C4F7-5688-E494EF894ABC}"/>
              </a:ext>
            </a:extLst>
          </p:cNvPr>
          <p:cNvSpPr/>
          <p:nvPr/>
        </p:nvSpPr>
        <p:spPr>
          <a:xfrm>
            <a:off x="4137687" y="3969549"/>
            <a:ext cx="1451799" cy="1032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44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83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22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2" name="Shape">
            <a:extLst>
              <a:ext uri="{FF2B5EF4-FFF2-40B4-BE49-F238E27FC236}">
                <a16:creationId xmlns:a16="http://schemas.microsoft.com/office/drawing/2014/main" id="{9C65EAD5-10FE-EEC9-6007-7657C11417C7}"/>
              </a:ext>
            </a:extLst>
          </p:cNvPr>
          <p:cNvSpPr/>
          <p:nvPr/>
        </p:nvSpPr>
        <p:spPr>
          <a:xfrm>
            <a:off x="6200316" y="4111800"/>
            <a:ext cx="1451799" cy="10315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32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35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22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C9F601E3-EF37-740C-41EB-08113B2C2F81}"/>
              </a:ext>
            </a:extLst>
          </p:cNvPr>
          <p:cNvSpPr/>
          <p:nvPr/>
        </p:nvSpPr>
        <p:spPr>
          <a:xfrm>
            <a:off x="4113978" y="1788378"/>
            <a:ext cx="1451799" cy="1032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44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83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22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0F62B68-51F3-2819-4AF4-76687BFEA4B4}"/>
              </a:ext>
            </a:extLst>
          </p:cNvPr>
          <p:cNvGrpSpPr/>
          <p:nvPr/>
        </p:nvGrpSpPr>
        <p:grpSpPr>
          <a:xfrm>
            <a:off x="3782061" y="4391240"/>
            <a:ext cx="1221953" cy="1141792"/>
            <a:chOff x="510300" y="1458843"/>
            <a:chExt cx="1221953" cy="1141792"/>
          </a:xfrm>
        </p:grpSpPr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1AE24E73-8967-9D3F-06AF-B5E32EF4FD00}"/>
                </a:ext>
              </a:extLst>
            </p:cNvPr>
            <p:cNvSpPr/>
            <p:nvPr/>
          </p:nvSpPr>
          <p:spPr>
            <a:xfrm>
              <a:off x="510300" y="1458843"/>
              <a:ext cx="1206763" cy="367575"/>
            </a:xfrm>
            <a:custGeom>
              <a:avLst/>
              <a:gdLst>
                <a:gd name="connsiteX0" fmla="*/ 0 w 21600"/>
                <a:gd name="connsiteY0" fmla="*/ 16748 h 21600"/>
                <a:gd name="connsiteX1" fmla="*/ 8275 w 21600"/>
                <a:gd name="connsiteY1" fmla="*/ 0 h 21600"/>
                <a:gd name="connsiteX2" fmla="*/ 21600 w 21600"/>
                <a:gd name="connsiteY2" fmla="*/ 4852 h 21600"/>
                <a:gd name="connsiteX3" fmla="*/ 13325 w 21600"/>
                <a:gd name="connsiteY3" fmla="*/ 21600 h 21600"/>
                <a:gd name="connsiteX4" fmla="*/ 6423 w 21600"/>
                <a:gd name="connsiteY4" fmla="*/ 19394 h 21600"/>
                <a:gd name="connsiteX5" fmla="*/ 0 w 21600"/>
                <a:gd name="connsiteY5" fmla="*/ 16748 h 21600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3325 w 21600"/>
                <a:gd name="connsiteY3" fmla="*/ 21600 h 24267"/>
                <a:gd name="connsiteX4" fmla="*/ 6636 w 21600"/>
                <a:gd name="connsiteY4" fmla="*/ 24267 h 24267"/>
                <a:gd name="connsiteX5" fmla="*/ 0 w 21600"/>
                <a:gd name="connsiteY5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7377 w 21600"/>
                <a:gd name="connsiteY3" fmla="*/ 1357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8528 w 21600"/>
                <a:gd name="connsiteY3" fmla="*/ 1750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4267" extrusionOk="0">
                  <a:moveTo>
                    <a:pt x="0" y="16748"/>
                  </a:moveTo>
                  <a:lnTo>
                    <a:pt x="8275" y="0"/>
                  </a:lnTo>
                  <a:lnTo>
                    <a:pt x="21600" y="4852"/>
                  </a:lnTo>
                  <a:lnTo>
                    <a:pt x="18528" y="17507"/>
                  </a:lnTo>
                  <a:lnTo>
                    <a:pt x="13325" y="21600"/>
                  </a:lnTo>
                  <a:lnTo>
                    <a:pt x="6636" y="24267"/>
                  </a:lnTo>
                  <a:lnTo>
                    <a:pt x="0" y="1674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44877D7D-4A89-E87D-75A6-E5919AA89968}"/>
                </a:ext>
              </a:extLst>
            </p:cNvPr>
            <p:cNvSpPr/>
            <p:nvPr/>
          </p:nvSpPr>
          <p:spPr>
            <a:xfrm>
              <a:off x="510300" y="1711035"/>
              <a:ext cx="761045" cy="88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29" y="1786"/>
                  </a:moveTo>
                  <a:lnTo>
                    <a:pt x="21600" y="21600"/>
                  </a:lnTo>
                  <a:lnTo>
                    <a:pt x="471" y="1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870D7012-ACDD-E03D-906A-15473EE4485F}"/>
                </a:ext>
              </a:extLst>
            </p:cNvPr>
            <p:cNvSpPr/>
            <p:nvPr/>
          </p:nvSpPr>
          <p:spPr>
            <a:xfrm>
              <a:off x="1253342" y="1531383"/>
              <a:ext cx="478911" cy="10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25"/>
                  </a:moveTo>
                  <a:lnTo>
                    <a:pt x="20852" y="0"/>
                  </a:lnTo>
                  <a:lnTo>
                    <a:pt x="21600" y="16427"/>
                  </a:lnTo>
                  <a:lnTo>
                    <a:pt x="748" y="216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78" name="Shape">
            <a:extLst>
              <a:ext uri="{FF2B5EF4-FFF2-40B4-BE49-F238E27FC236}">
                <a16:creationId xmlns:a16="http://schemas.microsoft.com/office/drawing/2014/main" id="{C2CB1D55-5419-B9A6-D276-699FD28F76AB}"/>
              </a:ext>
            </a:extLst>
          </p:cNvPr>
          <p:cNvSpPr/>
          <p:nvPr/>
        </p:nvSpPr>
        <p:spPr>
          <a:xfrm>
            <a:off x="6224025" y="1859503"/>
            <a:ext cx="1451799" cy="10315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32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35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70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001CF23B-D50E-4DC8-F519-5C7DB94D325A}"/>
              </a:ext>
            </a:extLst>
          </p:cNvPr>
          <p:cNvSpPr/>
          <p:nvPr/>
        </p:nvSpPr>
        <p:spPr>
          <a:xfrm>
            <a:off x="4659271" y="4917887"/>
            <a:ext cx="1682282" cy="373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cubicBezTo>
                  <a:pt x="21518" y="11169"/>
                  <a:pt x="20884" y="7856"/>
                  <a:pt x="20038" y="745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3C414C8-F418-8BCB-1D2D-018EB23C9F45}"/>
              </a:ext>
            </a:extLst>
          </p:cNvPr>
          <p:cNvSpPr/>
          <p:nvPr/>
        </p:nvSpPr>
        <p:spPr>
          <a:xfrm>
            <a:off x="4279935" y="2950089"/>
            <a:ext cx="241833" cy="1690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599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ABD00E2-5FBE-E909-286F-CEE40671764B}"/>
              </a:ext>
            </a:extLst>
          </p:cNvPr>
          <p:cNvSpPr txBox="1"/>
          <p:nvPr/>
        </p:nvSpPr>
        <p:spPr>
          <a:xfrm>
            <a:off x="3936669" y="49247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08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349E6E7-E255-7831-7940-98B6EA9623D5}"/>
              </a:ext>
            </a:extLst>
          </p:cNvPr>
          <p:cNvGrpSpPr/>
          <p:nvPr/>
        </p:nvGrpSpPr>
        <p:grpSpPr>
          <a:xfrm>
            <a:off x="3782061" y="2173410"/>
            <a:ext cx="1221953" cy="1141792"/>
            <a:chOff x="510300" y="1458843"/>
            <a:chExt cx="1221953" cy="1141792"/>
          </a:xfrm>
        </p:grpSpPr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3E22BA54-3DF5-B9FA-B7AC-D81B779AE775}"/>
                </a:ext>
              </a:extLst>
            </p:cNvPr>
            <p:cNvSpPr/>
            <p:nvPr/>
          </p:nvSpPr>
          <p:spPr>
            <a:xfrm>
              <a:off x="510300" y="1458843"/>
              <a:ext cx="1206763" cy="367575"/>
            </a:xfrm>
            <a:custGeom>
              <a:avLst/>
              <a:gdLst>
                <a:gd name="connsiteX0" fmla="*/ 0 w 21600"/>
                <a:gd name="connsiteY0" fmla="*/ 16748 h 21600"/>
                <a:gd name="connsiteX1" fmla="*/ 8275 w 21600"/>
                <a:gd name="connsiteY1" fmla="*/ 0 h 21600"/>
                <a:gd name="connsiteX2" fmla="*/ 21600 w 21600"/>
                <a:gd name="connsiteY2" fmla="*/ 4852 h 21600"/>
                <a:gd name="connsiteX3" fmla="*/ 13325 w 21600"/>
                <a:gd name="connsiteY3" fmla="*/ 21600 h 21600"/>
                <a:gd name="connsiteX4" fmla="*/ 6423 w 21600"/>
                <a:gd name="connsiteY4" fmla="*/ 19394 h 21600"/>
                <a:gd name="connsiteX5" fmla="*/ 0 w 21600"/>
                <a:gd name="connsiteY5" fmla="*/ 16748 h 21600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3325 w 21600"/>
                <a:gd name="connsiteY3" fmla="*/ 21600 h 24267"/>
                <a:gd name="connsiteX4" fmla="*/ 6636 w 21600"/>
                <a:gd name="connsiteY4" fmla="*/ 24267 h 24267"/>
                <a:gd name="connsiteX5" fmla="*/ 0 w 21600"/>
                <a:gd name="connsiteY5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7377 w 21600"/>
                <a:gd name="connsiteY3" fmla="*/ 1357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8528 w 21600"/>
                <a:gd name="connsiteY3" fmla="*/ 1750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4267" extrusionOk="0">
                  <a:moveTo>
                    <a:pt x="0" y="16748"/>
                  </a:moveTo>
                  <a:lnTo>
                    <a:pt x="8275" y="0"/>
                  </a:lnTo>
                  <a:lnTo>
                    <a:pt x="21600" y="4852"/>
                  </a:lnTo>
                  <a:lnTo>
                    <a:pt x="18528" y="17507"/>
                  </a:lnTo>
                  <a:lnTo>
                    <a:pt x="13325" y="21600"/>
                  </a:lnTo>
                  <a:lnTo>
                    <a:pt x="6636" y="24267"/>
                  </a:lnTo>
                  <a:lnTo>
                    <a:pt x="0" y="1674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0BC9C396-0B5E-1198-E177-D19DBBA0C27F}"/>
                </a:ext>
              </a:extLst>
            </p:cNvPr>
            <p:cNvSpPr/>
            <p:nvPr/>
          </p:nvSpPr>
          <p:spPr>
            <a:xfrm>
              <a:off x="510300" y="1711035"/>
              <a:ext cx="761045" cy="88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29" y="1786"/>
                  </a:moveTo>
                  <a:lnTo>
                    <a:pt x="21600" y="21600"/>
                  </a:lnTo>
                  <a:lnTo>
                    <a:pt x="471" y="1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334F1D4A-DA50-E093-6EB8-A795376F6EA5}"/>
                </a:ext>
              </a:extLst>
            </p:cNvPr>
            <p:cNvSpPr/>
            <p:nvPr/>
          </p:nvSpPr>
          <p:spPr>
            <a:xfrm>
              <a:off x="1253342" y="1531383"/>
              <a:ext cx="478911" cy="10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25"/>
                  </a:moveTo>
                  <a:lnTo>
                    <a:pt x="20852" y="0"/>
                  </a:lnTo>
                  <a:lnTo>
                    <a:pt x="21600" y="16427"/>
                  </a:lnTo>
                  <a:lnTo>
                    <a:pt x="748" y="216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90" name="Shape">
            <a:extLst>
              <a:ext uri="{FF2B5EF4-FFF2-40B4-BE49-F238E27FC236}">
                <a16:creationId xmlns:a16="http://schemas.microsoft.com/office/drawing/2014/main" id="{5FAF673A-A637-ED68-1328-236F0C0BB92E}"/>
              </a:ext>
            </a:extLst>
          </p:cNvPr>
          <p:cNvSpPr/>
          <p:nvPr/>
        </p:nvSpPr>
        <p:spPr>
          <a:xfrm>
            <a:off x="4659271" y="2689298"/>
            <a:ext cx="1682282" cy="373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lnTo>
                  <a:pt x="21427" y="14747"/>
                </a:lnTo>
                <a:cubicBezTo>
                  <a:pt x="21518" y="11036"/>
                  <a:pt x="20884" y="7723"/>
                  <a:pt x="20038" y="745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C4AD99BC-5828-6E95-7291-29F1042C1EE8}"/>
              </a:ext>
            </a:extLst>
          </p:cNvPr>
          <p:cNvGrpSpPr/>
          <p:nvPr/>
        </p:nvGrpSpPr>
        <p:grpSpPr>
          <a:xfrm>
            <a:off x="5892105" y="4509782"/>
            <a:ext cx="1221953" cy="1141792"/>
            <a:chOff x="510300" y="1458843"/>
            <a:chExt cx="1221953" cy="1141792"/>
          </a:xfrm>
        </p:grpSpPr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63EDE6D3-E770-10F0-134A-C3D1FFFF098A}"/>
                </a:ext>
              </a:extLst>
            </p:cNvPr>
            <p:cNvSpPr/>
            <p:nvPr/>
          </p:nvSpPr>
          <p:spPr>
            <a:xfrm>
              <a:off x="510300" y="1458843"/>
              <a:ext cx="1206763" cy="367575"/>
            </a:xfrm>
            <a:custGeom>
              <a:avLst/>
              <a:gdLst>
                <a:gd name="connsiteX0" fmla="*/ 0 w 21600"/>
                <a:gd name="connsiteY0" fmla="*/ 16748 h 21600"/>
                <a:gd name="connsiteX1" fmla="*/ 8275 w 21600"/>
                <a:gd name="connsiteY1" fmla="*/ 0 h 21600"/>
                <a:gd name="connsiteX2" fmla="*/ 21600 w 21600"/>
                <a:gd name="connsiteY2" fmla="*/ 4852 h 21600"/>
                <a:gd name="connsiteX3" fmla="*/ 13325 w 21600"/>
                <a:gd name="connsiteY3" fmla="*/ 21600 h 21600"/>
                <a:gd name="connsiteX4" fmla="*/ 6423 w 21600"/>
                <a:gd name="connsiteY4" fmla="*/ 19394 h 21600"/>
                <a:gd name="connsiteX5" fmla="*/ 0 w 21600"/>
                <a:gd name="connsiteY5" fmla="*/ 16748 h 21600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3325 w 21600"/>
                <a:gd name="connsiteY3" fmla="*/ 21600 h 24267"/>
                <a:gd name="connsiteX4" fmla="*/ 6636 w 21600"/>
                <a:gd name="connsiteY4" fmla="*/ 24267 h 24267"/>
                <a:gd name="connsiteX5" fmla="*/ 0 w 21600"/>
                <a:gd name="connsiteY5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7377 w 21600"/>
                <a:gd name="connsiteY3" fmla="*/ 1357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8528 w 21600"/>
                <a:gd name="connsiteY3" fmla="*/ 1750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4267" extrusionOk="0">
                  <a:moveTo>
                    <a:pt x="0" y="16748"/>
                  </a:moveTo>
                  <a:lnTo>
                    <a:pt x="8275" y="0"/>
                  </a:lnTo>
                  <a:lnTo>
                    <a:pt x="21600" y="4852"/>
                  </a:lnTo>
                  <a:lnTo>
                    <a:pt x="18528" y="17507"/>
                  </a:lnTo>
                  <a:lnTo>
                    <a:pt x="13325" y="21600"/>
                  </a:lnTo>
                  <a:lnTo>
                    <a:pt x="6636" y="24267"/>
                  </a:lnTo>
                  <a:lnTo>
                    <a:pt x="0" y="1674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8DE7A474-CA4D-5139-02D8-00F223776703}"/>
                </a:ext>
              </a:extLst>
            </p:cNvPr>
            <p:cNvSpPr/>
            <p:nvPr/>
          </p:nvSpPr>
          <p:spPr>
            <a:xfrm>
              <a:off x="510300" y="1711035"/>
              <a:ext cx="761045" cy="88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29" y="1786"/>
                  </a:moveTo>
                  <a:lnTo>
                    <a:pt x="21600" y="21600"/>
                  </a:lnTo>
                  <a:lnTo>
                    <a:pt x="471" y="1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183BB39D-C066-76F1-7DC0-85831D89E57D}"/>
                </a:ext>
              </a:extLst>
            </p:cNvPr>
            <p:cNvSpPr/>
            <p:nvPr/>
          </p:nvSpPr>
          <p:spPr>
            <a:xfrm>
              <a:off x="1253342" y="1531383"/>
              <a:ext cx="478911" cy="10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25"/>
                  </a:moveTo>
                  <a:lnTo>
                    <a:pt x="20852" y="0"/>
                  </a:lnTo>
                  <a:lnTo>
                    <a:pt x="21600" y="16427"/>
                  </a:lnTo>
                  <a:lnTo>
                    <a:pt x="748" y="216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95" name="Shape">
            <a:extLst>
              <a:ext uri="{FF2B5EF4-FFF2-40B4-BE49-F238E27FC236}">
                <a16:creationId xmlns:a16="http://schemas.microsoft.com/office/drawing/2014/main" id="{0E381E0C-8614-46F2-797C-99BFD804781D}"/>
              </a:ext>
            </a:extLst>
          </p:cNvPr>
          <p:cNvSpPr/>
          <p:nvPr/>
        </p:nvSpPr>
        <p:spPr>
          <a:xfrm>
            <a:off x="6389982" y="3044922"/>
            <a:ext cx="241833" cy="1690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388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4CAF9A9-08E2-CB4B-4DC1-A88A341CEEA8}"/>
              </a:ext>
            </a:extLst>
          </p:cNvPr>
          <p:cNvGrpSpPr/>
          <p:nvPr/>
        </p:nvGrpSpPr>
        <p:grpSpPr>
          <a:xfrm>
            <a:off x="5892105" y="2291952"/>
            <a:ext cx="1221953" cy="1141792"/>
            <a:chOff x="510300" y="1458843"/>
            <a:chExt cx="1221953" cy="1141792"/>
          </a:xfrm>
        </p:grpSpPr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85D41D11-86FB-7F05-8340-3E3CCB7F1A9C}"/>
                </a:ext>
              </a:extLst>
            </p:cNvPr>
            <p:cNvSpPr/>
            <p:nvPr/>
          </p:nvSpPr>
          <p:spPr>
            <a:xfrm>
              <a:off x="510300" y="1458843"/>
              <a:ext cx="1206763" cy="367575"/>
            </a:xfrm>
            <a:custGeom>
              <a:avLst/>
              <a:gdLst>
                <a:gd name="connsiteX0" fmla="*/ 0 w 21600"/>
                <a:gd name="connsiteY0" fmla="*/ 16748 h 21600"/>
                <a:gd name="connsiteX1" fmla="*/ 8275 w 21600"/>
                <a:gd name="connsiteY1" fmla="*/ 0 h 21600"/>
                <a:gd name="connsiteX2" fmla="*/ 21600 w 21600"/>
                <a:gd name="connsiteY2" fmla="*/ 4852 h 21600"/>
                <a:gd name="connsiteX3" fmla="*/ 13325 w 21600"/>
                <a:gd name="connsiteY3" fmla="*/ 21600 h 21600"/>
                <a:gd name="connsiteX4" fmla="*/ 6423 w 21600"/>
                <a:gd name="connsiteY4" fmla="*/ 19394 h 21600"/>
                <a:gd name="connsiteX5" fmla="*/ 0 w 21600"/>
                <a:gd name="connsiteY5" fmla="*/ 16748 h 21600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3325 w 21600"/>
                <a:gd name="connsiteY3" fmla="*/ 21600 h 24267"/>
                <a:gd name="connsiteX4" fmla="*/ 6636 w 21600"/>
                <a:gd name="connsiteY4" fmla="*/ 24267 h 24267"/>
                <a:gd name="connsiteX5" fmla="*/ 0 w 21600"/>
                <a:gd name="connsiteY5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7377 w 21600"/>
                <a:gd name="connsiteY3" fmla="*/ 1357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8528 w 21600"/>
                <a:gd name="connsiteY3" fmla="*/ 1750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4267" extrusionOk="0">
                  <a:moveTo>
                    <a:pt x="0" y="16748"/>
                  </a:moveTo>
                  <a:lnTo>
                    <a:pt x="8275" y="0"/>
                  </a:lnTo>
                  <a:lnTo>
                    <a:pt x="21600" y="4852"/>
                  </a:lnTo>
                  <a:lnTo>
                    <a:pt x="18528" y="17507"/>
                  </a:lnTo>
                  <a:lnTo>
                    <a:pt x="13325" y="21600"/>
                  </a:lnTo>
                  <a:lnTo>
                    <a:pt x="6636" y="24267"/>
                  </a:lnTo>
                  <a:lnTo>
                    <a:pt x="0" y="1674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B53AD286-0C96-57FC-FE2E-6D9B8B3AF4B7}"/>
                </a:ext>
              </a:extLst>
            </p:cNvPr>
            <p:cNvSpPr/>
            <p:nvPr/>
          </p:nvSpPr>
          <p:spPr>
            <a:xfrm>
              <a:off x="510300" y="1711035"/>
              <a:ext cx="761045" cy="88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29" y="1786"/>
                  </a:moveTo>
                  <a:lnTo>
                    <a:pt x="21600" y="21600"/>
                  </a:lnTo>
                  <a:lnTo>
                    <a:pt x="471" y="1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D630BC29-1448-EA0C-0737-5D255F8C7965}"/>
                </a:ext>
              </a:extLst>
            </p:cNvPr>
            <p:cNvSpPr/>
            <p:nvPr/>
          </p:nvSpPr>
          <p:spPr>
            <a:xfrm>
              <a:off x="1253342" y="1531383"/>
              <a:ext cx="478911" cy="10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25"/>
                  </a:moveTo>
                  <a:lnTo>
                    <a:pt x="20852" y="0"/>
                  </a:lnTo>
                  <a:lnTo>
                    <a:pt x="21600" y="16427"/>
                  </a:lnTo>
                  <a:lnTo>
                    <a:pt x="748" y="216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00F921D3-B095-FDD4-6392-49D22FAAD3DF}"/>
              </a:ext>
            </a:extLst>
          </p:cNvPr>
          <p:cNvSpPr txBox="1"/>
          <p:nvPr/>
        </p:nvSpPr>
        <p:spPr>
          <a:xfrm>
            <a:off x="3923606" y="26387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0576FB4-24DB-D384-DF6C-5A11DE7837F7}"/>
              </a:ext>
            </a:extLst>
          </p:cNvPr>
          <p:cNvSpPr txBox="1"/>
          <p:nvPr/>
        </p:nvSpPr>
        <p:spPr>
          <a:xfrm>
            <a:off x="6079743" y="280851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D60542D-6CF7-13F4-1B98-6EF71E294613}"/>
              </a:ext>
            </a:extLst>
          </p:cNvPr>
          <p:cNvSpPr txBox="1"/>
          <p:nvPr/>
        </p:nvSpPr>
        <p:spPr>
          <a:xfrm>
            <a:off x="6079743" y="50422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5316FBB8-60B2-1284-3169-04BAA0BAA949}"/>
              </a:ext>
            </a:extLst>
          </p:cNvPr>
          <p:cNvSpPr txBox="1"/>
          <p:nvPr/>
        </p:nvSpPr>
        <p:spPr>
          <a:xfrm>
            <a:off x="5206782" y="144506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01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206E219-BF82-2B19-8088-AAAB14A7BC63}"/>
              </a:ext>
            </a:extLst>
          </p:cNvPr>
          <p:cNvSpPr txBox="1"/>
          <p:nvPr/>
        </p:nvSpPr>
        <p:spPr>
          <a:xfrm>
            <a:off x="7304561" y="1541221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02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6042143-1590-B2D1-9E70-50A9E97268E2}"/>
              </a:ext>
            </a:extLst>
          </p:cNvPr>
          <p:cNvSpPr txBox="1"/>
          <p:nvPr/>
        </p:nvSpPr>
        <p:spPr>
          <a:xfrm>
            <a:off x="7250390" y="3811902"/>
            <a:ext cx="552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03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FA0EA44-7F56-AD9D-6EDC-8B8EB9CB275D}"/>
              </a:ext>
            </a:extLst>
          </p:cNvPr>
          <p:cNvSpPr txBox="1"/>
          <p:nvPr/>
        </p:nvSpPr>
        <p:spPr>
          <a:xfrm>
            <a:off x="5168985" y="3680503"/>
            <a:ext cx="552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211183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Cube Structure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05FAD4-FCBC-11C7-7F31-9BDFDCD7407B}"/>
              </a:ext>
            </a:extLst>
          </p:cNvPr>
          <p:cNvSpPr/>
          <p:nvPr/>
        </p:nvSpPr>
        <p:spPr>
          <a:xfrm>
            <a:off x="5018706" y="3679796"/>
            <a:ext cx="853253" cy="853253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balanced" dir="t"/>
          </a:scene3d>
          <a:sp3d extrusionH="1079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77674EB-DDD6-D041-C7BB-C4F6C5B0E9C4}"/>
              </a:ext>
            </a:extLst>
          </p:cNvPr>
          <p:cNvSpPr/>
          <p:nvPr/>
        </p:nvSpPr>
        <p:spPr>
          <a:xfrm>
            <a:off x="4137687" y="3969549"/>
            <a:ext cx="1451799" cy="1032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44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83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22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34118BF-10C2-F637-C93B-8C189030434C}"/>
              </a:ext>
            </a:extLst>
          </p:cNvPr>
          <p:cNvSpPr/>
          <p:nvPr/>
        </p:nvSpPr>
        <p:spPr>
          <a:xfrm>
            <a:off x="5560188" y="1954336"/>
            <a:ext cx="241833" cy="1690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599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CA76FD-D229-A6A3-DC3A-37075A5C785C}"/>
              </a:ext>
            </a:extLst>
          </p:cNvPr>
          <p:cNvSpPr/>
          <p:nvPr/>
        </p:nvSpPr>
        <p:spPr>
          <a:xfrm>
            <a:off x="3730916" y="4668414"/>
            <a:ext cx="853253" cy="853253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Left"/>
            <a:lightRig rig="balanced" dir="t"/>
          </a:scene3d>
          <a:sp3d extrusionH="1079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08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F6CA57-CDD9-4811-18AA-94FC9FDC4E85}"/>
              </a:ext>
            </a:extLst>
          </p:cNvPr>
          <p:cNvSpPr/>
          <p:nvPr/>
        </p:nvSpPr>
        <p:spPr>
          <a:xfrm>
            <a:off x="4989508" y="1476523"/>
            <a:ext cx="853253" cy="853253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balanced" dir="t"/>
          </a:scene3d>
          <a:sp3d extrusionH="1079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CAE38DE-8C71-C887-5BC2-94C2FB161E04}"/>
              </a:ext>
            </a:extLst>
          </p:cNvPr>
          <p:cNvSpPr/>
          <p:nvPr/>
        </p:nvSpPr>
        <p:spPr>
          <a:xfrm>
            <a:off x="4113978" y="1788378"/>
            <a:ext cx="1451799" cy="1032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44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83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22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DA55229D-F15C-752C-AC3E-34D922374BA4}"/>
              </a:ext>
            </a:extLst>
          </p:cNvPr>
          <p:cNvSpPr/>
          <p:nvPr/>
        </p:nvSpPr>
        <p:spPr>
          <a:xfrm>
            <a:off x="4279935" y="2950089"/>
            <a:ext cx="241833" cy="1690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599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370B75-2B2F-02AD-1CA2-1F7BF4278AC1}"/>
              </a:ext>
            </a:extLst>
          </p:cNvPr>
          <p:cNvSpPr/>
          <p:nvPr/>
        </p:nvSpPr>
        <p:spPr>
          <a:xfrm>
            <a:off x="3728973" y="2461681"/>
            <a:ext cx="853253" cy="853253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Left"/>
            <a:lightRig rig="balanced" dir="t"/>
          </a:scene3d>
          <a:sp3d extrusionH="1079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05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9366169-6E28-94AD-9A14-FB442CA53EE6}"/>
              </a:ext>
            </a:extLst>
          </p:cNvPr>
          <p:cNvSpPr/>
          <p:nvPr/>
        </p:nvSpPr>
        <p:spPr>
          <a:xfrm>
            <a:off x="4659271" y="4917887"/>
            <a:ext cx="1682282" cy="373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cubicBezTo>
                  <a:pt x="21518" y="11169"/>
                  <a:pt x="20884" y="7856"/>
                  <a:pt x="20038" y="745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9C505EC7-5C60-E45F-5B9C-E6D6452785CE}"/>
              </a:ext>
            </a:extLst>
          </p:cNvPr>
          <p:cNvSpPr/>
          <p:nvPr/>
        </p:nvSpPr>
        <p:spPr>
          <a:xfrm>
            <a:off x="5963231" y="3874718"/>
            <a:ext cx="1682284" cy="373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lnTo>
                  <a:pt x="9" y="6133"/>
                </a:ln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cubicBezTo>
                  <a:pt x="21518" y="11036"/>
                  <a:pt x="20884" y="7723"/>
                  <a:pt x="20038" y="74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46663B-EE87-71A1-975E-FA336625C20A}"/>
              </a:ext>
            </a:extLst>
          </p:cNvPr>
          <p:cNvSpPr/>
          <p:nvPr/>
        </p:nvSpPr>
        <p:spPr>
          <a:xfrm>
            <a:off x="7100111" y="3795293"/>
            <a:ext cx="853253" cy="853253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balanced" dir="t"/>
          </a:scene3d>
          <a:sp3d extrusionH="1079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7133929B-0082-80A4-F3FF-32218BEF07CB}"/>
              </a:ext>
            </a:extLst>
          </p:cNvPr>
          <p:cNvSpPr/>
          <p:nvPr/>
        </p:nvSpPr>
        <p:spPr>
          <a:xfrm>
            <a:off x="5963231" y="1693546"/>
            <a:ext cx="1682284" cy="373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cubicBezTo>
                  <a:pt x="21518" y="11036"/>
                  <a:pt x="20884" y="7856"/>
                  <a:pt x="20038" y="74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AFEF00BD-63BE-7430-7C6D-C7FAE0DFE01A}"/>
              </a:ext>
            </a:extLst>
          </p:cNvPr>
          <p:cNvSpPr/>
          <p:nvPr/>
        </p:nvSpPr>
        <p:spPr>
          <a:xfrm>
            <a:off x="6200316" y="4111800"/>
            <a:ext cx="1451799" cy="10315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32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35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22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EA5E7CB-5BE0-7220-9FEE-3407A5066B0B}"/>
              </a:ext>
            </a:extLst>
          </p:cNvPr>
          <p:cNvSpPr/>
          <p:nvPr/>
        </p:nvSpPr>
        <p:spPr>
          <a:xfrm>
            <a:off x="4659271" y="2689298"/>
            <a:ext cx="1682282" cy="373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lnTo>
                  <a:pt x="21427" y="14747"/>
                </a:lnTo>
                <a:cubicBezTo>
                  <a:pt x="21518" y="11036"/>
                  <a:pt x="20884" y="7723"/>
                  <a:pt x="20038" y="745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FB92B6B-CC0E-FD06-8877-6A8C5A45EDDB}"/>
              </a:ext>
            </a:extLst>
          </p:cNvPr>
          <p:cNvSpPr/>
          <p:nvPr/>
        </p:nvSpPr>
        <p:spPr>
          <a:xfrm>
            <a:off x="5850643" y="4815931"/>
            <a:ext cx="853253" cy="853253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Left"/>
            <a:lightRig rig="balanced" dir="t"/>
          </a:scene3d>
          <a:sp3d extrusionH="1079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07</a:t>
            </a:r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73272ABF-0C1E-D1CA-5BFB-81FE7DEF132E}"/>
              </a:ext>
            </a:extLst>
          </p:cNvPr>
          <p:cNvSpPr/>
          <p:nvPr/>
        </p:nvSpPr>
        <p:spPr>
          <a:xfrm>
            <a:off x="7670235" y="2049170"/>
            <a:ext cx="241833" cy="1690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599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DCDB58-E13D-549F-9DBD-C51E53E11602}"/>
              </a:ext>
            </a:extLst>
          </p:cNvPr>
          <p:cNvSpPr/>
          <p:nvPr/>
        </p:nvSpPr>
        <p:spPr>
          <a:xfrm>
            <a:off x="7100111" y="1578009"/>
            <a:ext cx="853253" cy="853253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balanced" dir="t"/>
          </a:scene3d>
          <a:sp3d extrusionH="1079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1A0D0962-AFDC-8788-72C2-DECEADABDCA8}"/>
              </a:ext>
            </a:extLst>
          </p:cNvPr>
          <p:cNvSpPr/>
          <p:nvPr/>
        </p:nvSpPr>
        <p:spPr>
          <a:xfrm>
            <a:off x="6224025" y="1859503"/>
            <a:ext cx="1451799" cy="10315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32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35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70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4696FE72-49D4-96C2-C9BF-0DEE2AEA30D2}"/>
              </a:ext>
            </a:extLst>
          </p:cNvPr>
          <p:cNvSpPr/>
          <p:nvPr/>
        </p:nvSpPr>
        <p:spPr>
          <a:xfrm>
            <a:off x="6389982" y="3044922"/>
            <a:ext cx="241833" cy="1690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388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DF2265-E560-6E1D-1F81-65C74237A656}"/>
              </a:ext>
            </a:extLst>
          </p:cNvPr>
          <p:cNvSpPr/>
          <p:nvPr/>
        </p:nvSpPr>
        <p:spPr>
          <a:xfrm>
            <a:off x="5829793" y="2567991"/>
            <a:ext cx="853253" cy="853253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Left"/>
            <a:lightRig rig="balanced" dir="t"/>
          </a:scene3d>
          <a:sp3d extrusionH="1079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06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73320BB-DD7F-D0CD-6261-1C32EF90C56F}"/>
              </a:ext>
            </a:extLst>
          </p:cNvPr>
          <p:cNvSpPr txBox="1"/>
          <p:nvPr/>
        </p:nvSpPr>
        <p:spPr>
          <a:xfrm>
            <a:off x="5193958" y="1445063"/>
            <a:ext cx="444353" cy="400110"/>
          </a:xfrm>
          <a:prstGeom prst="rect">
            <a:avLst/>
          </a:prstGeom>
          <a:noFill/>
          <a:ln>
            <a:noFill/>
          </a:ln>
          <a:scene3d>
            <a:camera prst="isometricOffAxis2Left"/>
            <a:lightRig rig="balanced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0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B786FB-3B1C-AFD1-CB92-8DC76FBD6A5C}"/>
              </a:ext>
            </a:extLst>
          </p:cNvPr>
          <p:cNvSpPr txBox="1"/>
          <p:nvPr/>
        </p:nvSpPr>
        <p:spPr>
          <a:xfrm>
            <a:off x="7304561" y="1541221"/>
            <a:ext cx="444353" cy="400110"/>
          </a:xfrm>
          <a:prstGeom prst="rect">
            <a:avLst/>
          </a:prstGeom>
          <a:noFill/>
          <a:ln>
            <a:noFill/>
          </a:ln>
          <a:scene3d>
            <a:camera prst="isometricOffAxis2Left"/>
            <a:lightRig rig="balanced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0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02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C9A924-47E0-7190-1BA5-6EB4F9FC9920}"/>
              </a:ext>
            </a:extLst>
          </p:cNvPr>
          <p:cNvSpPr txBox="1"/>
          <p:nvPr/>
        </p:nvSpPr>
        <p:spPr>
          <a:xfrm>
            <a:off x="7250390" y="3811902"/>
            <a:ext cx="552695" cy="369332"/>
          </a:xfrm>
          <a:prstGeom prst="rect">
            <a:avLst/>
          </a:prstGeom>
          <a:noFill/>
          <a:ln>
            <a:noFill/>
          </a:ln>
          <a:scene3d>
            <a:camera prst="isometricOffAxis2Left"/>
            <a:lightRig rig="balanced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0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03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732351-FD1A-554E-FD12-96020967DA4C}"/>
              </a:ext>
            </a:extLst>
          </p:cNvPr>
          <p:cNvSpPr txBox="1"/>
          <p:nvPr/>
        </p:nvSpPr>
        <p:spPr>
          <a:xfrm>
            <a:off x="5168985" y="3680503"/>
            <a:ext cx="552695" cy="369332"/>
          </a:xfrm>
          <a:prstGeom prst="rect">
            <a:avLst/>
          </a:prstGeom>
          <a:noFill/>
          <a:ln>
            <a:noFill/>
          </a:ln>
          <a:scene3d>
            <a:camera prst="isometricOffAxis2Left"/>
            <a:lightRig rig="balanced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0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04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0FF26D7-BC7D-FFD1-E1B9-D98541B41FC1}"/>
              </a:ext>
            </a:extLst>
          </p:cNvPr>
          <p:cNvGrpSpPr/>
          <p:nvPr/>
        </p:nvGrpSpPr>
        <p:grpSpPr>
          <a:xfrm>
            <a:off x="8927481" y="2440434"/>
            <a:ext cx="2926080" cy="997765"/>
            <a:chOff x="8921977" y="1528280"/>
            <a:chExt cx="2926080" cy="99776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5C282BF-631D-A2AF-F477-D4DEA9CFE8D9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06 -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FA9299F-4075-D209-C05A-D06104EB3F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70BBB43-2276-842D-DF25-E1FBC87D98B0}"/>
              </a:ext>
            </a:extLst>
          </p:cNvPr>
          <p:cNvGrpSpPr/>
          <p:nvPr/>
        </p:nvGrpSpPr>
        <p:grpSpPr>
          <a:xfrm>
            <a:off x="8927481" y="4713893"/>
            <a:ext cx="2926080" cy="997765"/>
            <a:chOff x="8921977" y="4134941"/>
            <a:chExt cx="2926080" cy="99776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2089146-F804-8F9E-C873-F301A1369F91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07 -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4640CFE-85BE-B361-3821-026BB4FA379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013D9BC-0930-FE2A-3318-C623B3F955B1}"/>
              </a:ext>
            </a:extLst>
          </p:cNvPr>
          <p:cNvGrpSpPr/>
          <p:nvPr/>
        </p:nvGrpSpPr>
        <p:grpSpPr>
          <a:xfrm>
            <a:off x="338440" y="2440434"/>
            <a:ext cx="2926080" cy="997765"/>
            <a:chOff x="332936" y="2689321"/>
            <a:chExt cx="2926080" cy="99776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2FA026A-4501-BB2B-048A-40D75539869F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 - 05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501A3E1-D6A9-DCCD-B123-AE0D373485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9538701-546C-30BF-0D31-BCD2C63DCC82}"/>
              </a:ext>
            </a:extLst>
          </p:cNvPr>
          <p:cNvGrpSpPr/>
          <p:nvPr/>
        </p:nvGrpSpPr>
        <p:grpSpPr>
          <a:xfrm>
            <a:off x="338440" y="4713893"/>
            <a:ext cx="2926080" cy="997765"/>
            <a:chOff x="332936" y="4713893"/>
            <a:chExt cx="2926080" cy="99776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15CE4D4-F23A-4FAC-38F2-8D5CA4E3CCAF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 - 08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CE8318D-0468-CAB4-D849-86C4D6F4091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6BD2B12-0C98-6512-B080-2D5795140927}"/>
              </a:ext>
            </a:extLst>
          </p:cNvPr>
          <p:cNvGrpSpPr/>
          <p:nvPr/>
        </p:nvGrpSpPr>
        <p:grpSpPr>
          <a:xfrm>
            <a:off x="8927481" y="1303705"/>
            <a:ext cx="2926080" cy="997765"/>
            <a:chOff x="8921977" y="1528280"/>
            <a:chExt cx="2926080" cy="99776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BEDF508-C63C-9275-650B-DE6B9C908F5E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620D032-B0B0-A46E-4962-DB362B4BD82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75D301F-FB31-11B0-4B90-08837B819738}"/>
              </a:ext>
            </a:extLst>
          </p:cNvPr>
          <p:cNvGrpSpPr/>
          <p:nvPr/>
        </p:nvGrpSpPr>
        <p:grpSpPr>
          <a:xfrm>
            <a:off x="338440" y="1303705"/>
            <a:ext cx="2926080" cy="997765"/>
            <a:chOff x="332936" y="2689321"/>
            <a:chExt cx="2926080" cy="99776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D1FAC19-AC78-AE14-EEB0-F68810667402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 - 01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90612EF-9515-5A4F-34C9-B15DE3C0220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833B940-10C4-3EB9-0F1F-A96A3E619B2B}"/>
              </a:ext>
            </a:extLst>
          </p:cNvPr>
          <p:cNvGrpSpPr/>
          <p:nvPr/>
        </p:nvGrpSpPr>
        <p:grpSpPr>
          <a:xfrm>
            <a:off x="338440" y="3577163"/>
            <a:ext cx="2926080" cy="997765"/>
            <a:chOff x="332936" y="2689321"/>
            <a:chExt cx="2926080" cy="99776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47916D9-2106-63AD-7BBF-8951ACA2B01F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 - 04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958E2FA-4DAE-C280-36AD-84BBED06582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0DE556E-6F06-E66E-2967-4F8F4F862435}"/>
              </a:ext>
            </a:extLst>
          </p:cNvPr>
          <p:cNvGrpSpPr/>
          <p:nvPr/>
        </p:nvGrpSpPr>
        <p:grpSpPr>
          <a:xfrm>
            <a:off x="8927481" y="3577163"/>
            <a:ext cx="2926080" cy="997765"/>
            <a:chOff x="8921977" y="4134941"/>
            <a:chExt cx="2926080" cy="99776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9CBCEF9-4D9A-C1F3-F6CA-A9877CDA1ECB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5CE2D2D-D7C8-C24D-8855-DDE78681DFA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8BD129C2-26E2-A194-4996-CDA469C9F70E}"/>
              </a:ext>
            </a:extLst>
          </p:cNvPr>
          <p:cNvSpPr/>
          <p:nvPr/>
        </p:nvSpPr>
        <p:spPr>
          <a:xfrm>
            <a:off x="9448800" y="6118944"/>
            <a:ext cx="2743200" cy="739056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Designed with 3-D Format &amp; Rotation Shapes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F16FC80-74C4-602E-1429-384E4054BE8C}"/>
              </a:ext>
            </a:extLst>
          </p:cNvPr>
          <p:cNvGrpSpPr/>
          <p:nvPr/>
        </p:nvGrpSpPr>
        <p:grpSpPr>
          <a:xfrm>
            <a:off x="9143809" y="5809176"/>
            <a:ext cx="609982" cy="600165"/>
            <a:chOff x="9143809" y="5809176"/>
            <a:chExt cx="609982" cy="600165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D3F396A-2B7C-2E92-A5F3-5EAAA31796A6}"/>
                </a:ext>
              </a:extLst>
            </p:cNvPr>
            <p:cNvSpPr/>
            <p:nvPr/>
          </p:nvSpPr>
          <p:spPr>
            <a:xfrm>
              <a:off x="9272588" y="5957888"/>
              <a:ext cx="338137" cy="2047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8" name="Graphic 57" descr="Chat bubble with solid fill">
              <a:extLst>
                <a:ext uri="{FF2B5EF4-FFF2-40B4-BE49-F238E27FC236}">
                  <a16:creationId xmlns:a16="http://schemas.microsoft.com/office/drawing/2014/main" id="{A6246DB4-AFED-7760-70AE-BB9015B947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flipH="1">
              <a:off x="9143809" y="5809176"/>
              <a:ext cx="609982" cy="60016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BFA5F79-44DF-8382-1EF3-E30622038FD4}"/>
                </a:ext>
              </a:extLst>
            </p:cNvPr>
            <p:cNvSpPr/>
            <p:nvPr/>
          </p:nvSpPr>
          <p:spPr>
            <a:xfrm>
              <a:off x="9315366" y="6034238"/>
              <a:ext cx="266867" cy="62517"/>
            </a:xfrm>
            <a:custGeom>
              <a:avLst/>
              <a:gdLst>
                <a:gd name="connsiteX0" fmla="*/ 235097 w 266867"/>
                <a:gd name="connsiteY0" fmla="*/ 0 h 62517"/>
                <a:gd name="connsiteX1" fmla="*/ 266867 w 266867"/>
                <a:gd name="connsiteY1" fmla="*/ 31258 h 62517"/>
                <a:gd name="connsiteX2" fmla="*/ 235097 w 266867"/>
                <a:gd name="connsiteY2" fmla="*/ 62517 h 62517"/>
                <a:gd name="connsiteX3" fmla="*/ 203327 w 266867"/>
                <a:gd name="connsiteY3" fmla="*/ 31258 h 62517"/>
                <a:gd name="connsiteX4" fmla="*/ 235097 w 266867"/>
                <a:gd name="connsiteY4" fmla="*/ 0 h 62517"/>
                <a:gd name="connsiteX5" fmla="*/ 133434 w 266867"/>
                <a:gd name="connsiteY5" fmla="*/ 0 h 62517"/>
                <a:gd name="connsiteX6" fmla="*/ 165204 w 266867"/>
                <a:gd name="connsiteY6" fmla="*/ 31258 h 62517"/>
                <a:gd name="connsiteX7" fmla="*/ 133434 w 266867"/>
                <a:gd name="connsiteY7" fmla="*/ 62517 h 62517"/>
                <a:gd name="connsiteX8" fmla="*/ 101664 w 266867"/>
                <a:gd name="connsiteY8" fmla="*/ 31258 h 62517"/>
                <a:gd name="connsiteX9" fmla="*/ 133434 w 266867"/>
                <a:gd name="connsiteY9" fmla="*/ 0 h 62517"/>
                <a:gd name="connsiteX10" fmla="*/ 31770 w 266867"/>
                <a:gd name="connsiteY10" fmla="*/ 0 h 62517"/>
                <a:gd name="connsiteX11" fmla="*/ 63540 w 266867"/>
                <a:gd name="connsiteY11" fmla="*/ 31258 h 62517"/>
                <a:gd name="connsiteX12" fmla="*/ 31770 w 266867"/>
                <a:gd name="connsiteY12" fmla="*/ 62517 h 62517"/>
                <a:gd name="connsiteX13" fmla="*/ 0 w 266867"/>
                <a:gd name="connsiteY13" fmla="*/ 31258 h 62517"/>
                <a:gd name="connsiteX14" fmla="*/ 31770 w 266867"/>
                <a:gd name="connsiteY14" fmla="*/ 0 h 62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6867" h="62517">
                  <a:moveTo>
                    <a:pt x="235097" y="0"/>
                  </a:moveTo>
                  <a:cubicBezTo>
                    <a:pt x="252643" y="0"/>
                    <a:pt x="266867" y="13995"/>
                    <a:pt x="266867" y="31258"/>
                  </a:cubicBezTo>
                  <a:cubicBezTo>
                    <a:pt x="266867" y="48522"/>
                    <a:pt x="252643" y="62517"/>
                    <a:pt x="235097" y="62517"/>
                  </a:cubicBezTo>
                  <a:cubicBezTo>
                    <a:pt x="217551" y="62517"/>
                    <a:pt x="203327" y="48522"/>
                    <a:pt x="203327" y="31258"/>
                  </a:cubicBezTo>
                  <a:cubicBezTo>
                    <a:pt x="203327" y="13995"/>
                    <a:pt x="217551" y="0"/>
                    <a:pt x="235097" y="0"/>
                  </a:cubicBezTo>
                  <a:close/>
                  <a:moveTo>
                    <a:pt x="133434" y="0"/>
                  </a:moveTo>
                  <a:cubicBezTo>
                    <a:pt x="150980" y="0"/>
                    <a:pt x="165204" y="13995"/>
                    <a:pt x="165204" y="31258"/>
                  </a:cubicBezTo>
                  <a:cubicBezTo>
                    <a:pt x="165204" y="48522"/>
                    <a:pt x="150980" y="62517"/>
                    <a:pt x="133434" y="62517"/>
                  </a:cubicBezTo>
                  <a:cubicBezTo>
                    <a:pt x="115888" y="62517"/>
                    <a:pt x="101664" y="48522"/>
                    <a:pt x="101664" y="31258"/>
                  </a:cubicBezTo>
                  <a:cubicBezTo>
                    <a:pt x="101664" y="13995"/>
                    <a:pt x="115888" y="0"/>
                    <a:pt x="133434" y="0"/>
                  </a:cubicBezTo>
                  <a:close/>
                  <a:moveTo>
                    <a:pt x="31770" y="0"/>
                  </a:moveTo>
                  <a:cubicBezTo>
                    <a:pt x="49316" y="0"/>
                    <a:pt x="63540" y="13995"/>
                    <a:pt x="63540" y="31258"/>
                  </a:cubicBezTo>
                  <a:cubicBezTo>
                    <a:pt x="63540" y="48522"/>
                    <a:pt x="49316" y="62517"/>
                    <a:pt x="31770" y="62517"/>
                  </a:cubicBezTo>
                  <a:cubicBezTo>
                    <a:pt x="14224" y="62517"/>
                    <a:pt x="0" y="48522"/>
                    <a:pt x="0" y="31258"/>
                  </a:cubicBezTo>
                  <a:cubicBezTo>
                    <a:pt x="0" y="13995"/>
                    <a:pt x="14224" y="0"/>
                    <a:pt x="3177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Cube Structure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05FAD4-FCBC-11C7-7F31-9BDFDCD7407B}"/>
              </a:ext>
            </a:extLst>
          </p:cNvPr>
          <p:cNvSpPr/>
          <p:nvPr/>
        </p:nvSpPr>
        <p:spPr>
          <a:xfrm>
            <a:off x="5018706" y="3679796"/>
            <a:ext cx="853253" cy="853253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balanced" dir="t"/>
          </a:scene3d>
          <a:sp3d extrusionH="1079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77674EB-DDD6-D041-C7BB-C4F6C5B0E9C4}"/>
              </a:ext>
            </a:extLst>
          </p:cNvPr>
          <p:cNvSpPr/>
          <p:nvPr/>
        </p:nvSpPr>
        <p:spPr>
          <a:xfrm>
            <a:off x="4137687" y="3969549"/>
            <a:ext cx="1451799" cy="1032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44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83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22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34118BF-10C2-F637-C93B-8C189030434C}"/>
              </a:ext>
            </a:extLst>
          </p:cNvPr>
          <p:cNvSpPr/>
          <p:nvPr/>
        </p:nvSpPr>
        <p:spPr>
          <a:xfrm>
            <a:off x="5560188" y="1954336"/>
            <a:ext cx="241833" cy="1690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599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CA76FD-D229-A6A3-DC3A-37075A5C785C}"/>
              </a:ext>
            </a:extLst>
          </p:cNvPr>
          <p:cNvSpPr/>
          <p:nvPr/>
        </p:nvSpPr>
        <p:spPr>
          <a:xfrm>
            <a:off x="3730916" y="4668414"/>
            <a:ext cx="853253" cy="853253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Left"/>
            <a:lightRig rig="balanced" dir="t"/>
          </a:scene3d>
          <a:sp3d extrusionH="1079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08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F6CA57-CDD9-4811-18AA-94FC9FDC4E85}"/>
              </a:ext>
            </a:extLst>
          </p:cNvPr>
          <p:cNvSpPr/>
          <p:nvPr/>
        </p:nvSpPr>
        <p:spPr>
          <a:xfrm>
            <a:off x="4989508" y="1476523"/>
            <a:ext cx="853253" cy="853253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balanced" dir="t"/>
          </a:scene3d>
          <a:sp3d extrusionH="1079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CAE38DE-8C71-C887-5BC2-94C2FB161E04}"/>
              </a:ext>
            </a:extLst>
          </p:cNvPr>
          <p:cNvSpPr/>
          <p:nvPr/>
        </p:nvSpPr>
        <p:spPr>
          <a:xfrm>
            <a:off x="4113978" y="1788378"/>
            <a:ext cx="1451799" cy="1032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44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83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22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DA55229D-F15C-752C-AC3E-34D922374BA4}"/>
              </a:ext>
            </a:extLst>
          </p:cNvPr>
          <p:cNvSpPr/>
          <p:nvPr/>
        </p:nvSpPr>
        <p:spPr>
          <a:xfrm>
            <a:off x="4279935" y="2950089"/>
            <a:ext cx="241833" cy="1690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599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370B75-2B2F-02AD-1CA2-1F7BF4278AC1}"/>
              </a:ext>
            </a:extLst>
          </p:cNvPr>
          <p:cNvSpPr/>
          <p:nvPr/>
        </p:nvSpPr>
        <p:spPr>
          <a:xfrm>
            <a:off x="3728973" y="2461681"/>
            <a:ext cx="853253" cy="853253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Left"/>
            <a:lightRig rig="balanced" dir="t"/>
          </a:scene3d>
          <a:sp3d extrusionH="1079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05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9366169-6E28-94AD-9A14-FB442CA53EE6}"/>
              </a:ext>
            </a:extLst>
          </p:cNvPr>
          <p:cNvSpPr/>
          <p:nvPr/>
        </p:nvSpPr>
        <p:spPr>
          <a:xfrm>
            <a:off x="4659271" y="4917887"/>
            <a:ext cx="1682282" cy="373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cubicBezTo>
                  <a:pt x="21518" y="11169"/>
                  <a:pt x="20884" y="7856"/>
                  <a:pt x="20038" y="745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9C505EC7-5C60-E45F-5B9C-E6D6452785CE}"/>
              </a:ext>
            </a:extLst>
          </p:cNvPr>
          <p:cNvSpPr/>
          <p:nvPr/>
        </p:nvSpPr>
        <p:spPr>
          <a:xfrm>
            <a:off x="5963231" y="3874718"/>
            <a:ext cx="1682284" cy="373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lnTo>
                  <a:pt x="9" y="6133"/>
                </a:ln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cubicBezTo>
                  <a:pt x="21518" y="11036"/>
                  <a:pt x="20884" y="7723"/>
                  <a:pt x="20038" y="74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46663B-EE87-71A1-975E-FA336625C20A}"/>
              </a:ext>
            </a:extLst>
          </p:cNvPr>
          <p:cNvSpPr/>
          <p:nvPr/>
        </p:nvSpPr>
        <p:spPr>
          <a:xfrm>
            <a:off x="7100111" y="3795293"/>
            <a:ext cx="853253" cy="853253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balanced" dir="t"/>
          </a:scene3d>
          <a:sp3d extrusionH="1079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7133929B-0082-80A4-F3FF-32218BEF07CB}"/>
              </a:ext>
            </a:extLst>
          </p:cNvPr>
          <p:cNvSpPr/>
          <p:nvPr/>
        </p:nvSpPr>
        <p:spPr>
          <a:xfrm>
            <a:off x="5963231" y="1693546"/>
            <a:ext cx="1682284" cy="373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cubicBezTo>
                  <a:pt x="21518" y="11036"/>
                  <a:pt x="20884" y="7856"/>
                  <a:pt x="20038" y="74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AFEF00BD-63BE-7430-7C6D-C7FAE0DFE01A}"/>
              </a:ext>
            </a:extLst>
          </p:cNvPr>
          <p:cNvSpPr/>
          <p:nvPr/>
        </p:nvSpPr>
        <p:spPr>
          <a:xfrm>
            <a:off x="6200316" y="4111800"/>
            <a:ext cx="1451799" cy="10315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32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35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22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EA5E7CB-5BE0-7220-9FEE-3407A5066B0B}"/>
              </a:ext>
            </a:extLst>
          </p:cNvPr>
          <p:cNvSpPr/>
          <p:nvPr/>
        </p:nvSpPr>
        <p:spPr>
          <a:xfrm>
            <a:off x="4659271" y="2689298"/>
            <a:ext cx="1682282" cy="373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lnTo>
                  <a:pt x="21427" y="14747"/>
                </a:lnTo>
                <a:cubicBezTo>
                  <a:pt x="21518" y="11036"/>
                  <a:pt x="20884" y="7723"/>
                  <a:pt x="20038" y="745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FB92B6B-CC0E-FD06-8877-6A8C5A45EDDB}"/>
              </a:ext>
            </a:extLst>
          </p:cNvPr>
          <p:cNvSpPr/>
          <p:nvPr/>
        </p:nvSpPr>
        <p:spPr>
          <a:xfrm>
            <a:off x="5850643" y="4815931"/>
            <a:ext cx="853253" cy="853253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Left"/>
            <a:lightRig rig="balanced" dir="t"/>
          </a:scene3d>
          <a:sp3d extrusionH="1079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07</a:t>
            </a:r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73272ABF-0C1E-D1CA-5BFB-81FE7DEF132E}"/>
              </a:ext>
            </a:extLst>
          </p:cNvPr>
          <p:cNvSpPr/>
          <p:nvPr/>
        </p:nvSpPr>
        <p:spPr>
          <a:xfrm>
            <a:off x="7670235" y="2049170"/>
            <a:ext cx="241833" cy="1690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599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DCDB58-E13D-549F-9DBD-C51E53E11602}"/>
              </a:ext>
            </a:extLst>
          </p:cNvPr>
          <p:cNvSpPr/>
          <p:nvPr/>
        </p:nvSpPr>
        <p:spPr>
          <a:xfrm>
            <a:off x="7100111" y="1578009"/>
            <a:ext cx="853253" cy="853253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balanced" dir="t"/>
          </a:scene3d>
          <a:sp3d extrusionH="1079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1A0D0962-AFDC-8788-72C2-DECEADABDCA8}"/>
              </a:ext>
            </a:extLst>
          </p:cNvPr>
          <p:cNvSpPr/>
          <p:nvPr/>
        </p:nvSpPr>
        <p:spPr>
          <a:xfrm>
            <a:off x="6224025" y="1859503"/>
            <a:ext cx="1451799" cy="10315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32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35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70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4696FE72-49D4-96C2-C9BF-0DEE2AEA30D2}"/>
              </a:ext>
            </a:extLst>
          </p:cNvPr>
          <p:cNvSpPr/>
          <p:nvPr/>
        </p:nvSpPr>
        <p:spPr>
          <a:xfrm>
            <a:off x="6389982" y="3044922"/>
            <a:ext cx="241833" cy="1690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388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DF2265-E560-6E1D-1F81-65C74237A656}"/>
              </a:ext>
            </a:extLst>
          </p:cNvPr>
          <p:cNvSpPr/>
          <p:nvPr/>
        </p:nvSpPr>
        <p:spPr>
          <a:xfrm>
            <a:off x="5829793" y="2567991"/>
            <a:ext cx="853253" cy="853253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Left"/>
            <a:lightRig rig="balanced" dir="t"/>
          </a:scene3d>
          <a:sp3d extrusionH="1079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06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73320BB-DD7F-D0CD-6261-1C32EF90C56F}"/>
              </a:ext>
            </a:extLst>
          </p:cNvPr>
          <p:cNvSpPr txBox="1"/>
          <p:nvPr/>
        </p:nvSpPr>
        <p:spPr>
          <a:xfrm>
            <a:off x="5193958" y="1426401"/>
            <a:ext cx="444353" cy="400110"/>
          </a:xfrm>
          <a:prstGeom prst="rect">
            <a:avLst/>
          </a:prstGeom>
          <a:noFill/>
          <a:ln>
            <a:noFill/>
          </a:ln>
          <a:scene3d>
            <a:camera prst="isometricOffAxis2Left"/>
            <a:lightRig rig="balanced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0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B786FB-3B1C-AFD1-CB92-8DC76FBD6A5C}"/>
              </a:ext>
            </a:extLst>
          </p:cNvPr>
          <p:cNvSpPr txBox="1"/>
          <p:nvPr/>
        </p:nvSpPr>
        <p:spPr>
          <a:xfrm>
            <a:off x="7304561" y="1541221"/>
            <a:ext cx="444353" cy="400110"/>
          </a:xfrm>
          <a:prstGeom prst="rect">
            <a:avLst/>
          </a:prstGeom>
          <a:noFill/>
          <a:ln>
            <a:noFill/>
          </a:ln>
          <a:scene3d>
            <a:camera prst="isometricOffAxis2Left"/>
            <a:lightRig rig="balanced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0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02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C9A924-47E0-7190-1BA5-6EB4F9FC9920}"/>
              </a:ext>
            </a:extLst>
          </p:cNvPr>
          <p:cNvSpPr txBox="1"/>
          <p:nvPr/>
        </p:nvSpPr>
        <p:spPr>
          <a:xfrm>
            <a:off x="7250390" y="3811902"/>
            <a:ext cx="552695" cy="369332"/>
          </a:xfrm>
          <a:prstGeom prst="rect">
            <a:avLst/>
          </a:prstGeom>
          <a:noFill/>
          <a:ln>
            <a:noFill/>
          </a:ln>
          <a:scene3d>
            <a:camera prst="isometricOffAxis2Left"/>
            <a:lightRig rig="balanced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0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03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732351-FD1A-554E-FD12-96020967DA4C}"/>
              </a:ext>
            </a:extLst>
          </p:cNvPr>
          <p:cNvSpPr txBox="1"/>
          <p:nvPr/>
        </p:nvSpPr>
        <p:spPr>
          <a:xfrm>
            <a:off x="5168985" y="3680503"/>
            <a:ext cx="552695" cy="369332"/>
          </a:xfrm>
          <a:prstGeom prst="rect">
            <a:avLst/>
          </a:prstGeom>
          <a:noFill/>
          <a:ln>
            <a:noFill/>
          </a:ln>
          <a:scene3d>
            <a:camera prst="isometricOffAxis2Left"/>
            <a:lightRig rig="balanced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0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04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0FF26D7-BC7D-FFD1-E1B9-D98541B41FC1}"/>
              </a:ext>
            </a:extLst>
          </p:cNvPr>
          <p:cNvGrpSpPr/>
          <p:nvPr/>
        </p:nvGrpSpPr>
        <p:grpSpPr>
          <a:xfrm>
            <a:off x="8927481" y="2440434"/>
            <a:ext cx="2926080" cy="997765"/>
            <a:chOff x="8921977" y="1528280"/>
            <a:chExt cx="2926080" cy="99776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5C282BF-631D-A2AF-F477-D4DEA9CFE8D9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06 -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FA9299F-4075-D209-C05A-D06104EB3F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70BBB43-2276-842D-DF25-E1FBC87D98B0}"/>
              </a:ext>
            </a:extLst>
          </p:cNvPr>
          <p:cNvGrpSpPr/>
          <p:nvPr/>
        </p:nvGrpSpPr>
        <p:grpSpPr>
          <a:xfrm>
            <a:off x="8927481" y="4713893"/>
            <a:ext cx="2926080" cy="997765"/>
            <a:chOff x="8921977" y="4134941"/>
            <a:chExt cx="2926080" cy="99776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2089146-F804-8F9E-C873-F301A1369F91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07 -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4640CFE-85BE-B361-3821-026BB4FA379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013D9BC-0930-FE2A-3318-C623B3F955B1}"/>
              </a:ext>
            </a:extLst>
          </p:cNvPr>
          <p:cNvGrpSpPr/>
          <p:nvPr/>
        </p:nvGrpSpPr>
        <p:grpSpPr>
          <a:xfrm>
            <a:off x="338440" y="2440434"/>
            <a:ext cx="2926080" cy="997765"/>
            <a:chOff x="332936" y="2689321"/>
            <a:chExt cx="2926080" cy="99776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2FA026A-4501-BB2B-048A-40D75539869F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 - 05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501A3E1-D6A9-DCCD-B123-AE0D373485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9538701-546C-30BF-0D31-BCD2C63DCC82}"/>
              </a:ext>
            </a:extLst>
          </p:cNvPr>
          <p:cNvGrpSpPr/>
          <p:nvPr/>
        </p:nvGrpSpPr>
        <p:grpSpPr>
          <a:xfrm>
            <a:off x="338440" y="4713893"/>
            <a:ext cx="2926080" cy="997765"/>
            <a:chOff x="332936" y="4713893"/>
            <a:chExt cx="2926080" cy="99776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15CE4D4-F23A-4FAC-38F2-8D5CA4E3CCAF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 - 08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CE8318D-0468-CAB4-D849-86C4D6F4091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6BD2B12-0C98-6512-B080-2D5795140927}"/>
              </a:ext>
            </a:extLst>
          </p:cNvPr>
          <p:cNvGrpSpPr/>
          <p:nvPr/>
        </p:nvGrpSpPr>
        <p:grpSpPr>
          <a:xfrm>
            <a:off x="8927481" y="1303705"/>
            <a:ext cx="2926080" cy="997765"/>
            <a:chOff x="8921977" y="1528280"/>
            <a:chExt cx="2926080" cy="99776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BEDF508-C63C-9275-650B-DE6B9C908F5E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02 -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620D032-B0B0-A46E-4962-DB362B4BD82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75D301F-FB31-11B0-4B90-08837B819738}"/>
              </a:ext>
            </a:extLst>
          </p:cNvPr>
          <p:cNvGrpSpPr/>
          <p:nvPr/>
        </p:nvGrpSpPr>
        <p:grpSpPr>
          <a:xfrm>
            <a:off x="338440" y="1303705"/>
            <a:ext cx="2926080" cy="997765"/>
            <a:chOff x="332936" y="2689321"/>
            <a:chExt cx="2926080" cy="99776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D1FAC19-AC78-AE14-EEB0-F68810667402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 - 01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90612EF-9515-5A4F-34C9-B15DE3C0220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833B940-10C4-3EB9-0F1F-A96A3E619B2B}"/>
              </a:ext>
            </a:extLst>
          </p:cNvPr>
          <p:cNvGrpSpPr/>
          <p:nvPr/>
        </p:nvGrpSpPr>
        <p:grpSpPr>
          <a:xfrm>
            <a:off x="338440" y="3577163"/>
            <a:ext cx="2926080" cy="997765"/>
            <a:chOff x="332936" y="2689321"/>
            <a:chExt cx="2926080" cy="99776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47916D9-2106-63AD-7BBF-8951ACA2B01F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 - 04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958E2FA-4DAE-C280-36AD-84BBED06582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0DE556E-6F06-E66E-2967-4F8F4F862435}"/>
              </a:ext>
            </a:extLst>
          </p:cNvPr>
          <p:cNvGrpSpPr/>
          <p:nvPr/>
        </p:nvGrpSpPr>
        <p:grpSpPr>
          <a:xfrm>
            <a:off x="8927481" y="3577163"/>
            <a:ext cx="2926080" cy="997765"/>
            <a:chOff x="8921977" y="4134941"/>
            <a:chExt cx="2926080" cy="99776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9CBCEF9-4D9A-C1F3-F6CA-A9877CDA1ECB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03 -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5CE2D2D-D7C8-C24D-8855-DDE78681DFA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FE39B593-6593-BC77-EBB5-B59F51B2DDCE}"/>
              </a:ext>
            </a:extLst>
          </p:cNvPr>
          <p:cNvSpPr/>
          <p:nvPr/>
        </p:nvSpPr>
        <p:spPr>
          <a:xfrm>
            <a:off x="9448800" y="6118944"/>
            <a:ext cx="2743200" cy="7390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2"/>
                </a:solidFill>
              </a:rPr>
              <a:t>Designed with 3-D Format &amp; Rotation Shapes</a:t>
            </a:r>
          </a:p>
        </p:txBody>
      </p:sp>
      <p:pic>
        <p:nvPicPr>
          <p:cNvPr id="52" name="Graphic 51" descr="Chat bubble with solid fill">
            <a:extLst>
              <a:ext uri="{FF2B5EF4-FFF2-40B4-BE49-F238E27FC236}">
                <a16:creationId xmlns:a16="http://schemas.microsoft.com/office/drawing/2014/main" id="{24700483-AB2A-8331-FAFB-FC09024553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9143809" y="5809176"/>
            <a:ext cx="609982" cy="6001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5518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8513</TotalTime>
  <Words>908</Words>
  <Application>Microsoft Office PowerPoint</Application>
  <PresentationFormat>Widescreen</PresentationFormat>
  <Paragraphs>85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Cube Structure – Slide Template</vt:lpstr>
      <vt:lpstr>3D Cube Structure – Slide Template</vt:lpstr>
      <vt:lpstr>3D Cube Structure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Cube Structure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2022-08-24T18:55:15Z</dcterms:modified>
  <cp:category>Charts &amp; Diagrams</cp:category>
</cp:coreProperties>
</file>