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90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Curved Arrow Process – Slide Template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62F36C3C-250C-CB40-B0BF-8998103D2F30}"/>
              </a:ext>
            </a:extLst>
          </p:cNvPr>
          <p:cNvSpPr/>
          <p:nvPr/>
        </p:nvSpPr>
        <p:spPr>
          <a:xfrm>
            <a:off x="5194629" y="4027395"/>
            <a:ext cx="1560134" cy="1333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1" y="1218"/>
                </a:moveTo>
                <a:cubicBezTo>
                  <a:pt x="21466" y="853"/>
                  <a:pt x="21280" y="540"/>
                  <a:pt x="21027" y="322"/>
                </a:cubicBezTo>
                <a:cubicBezTo>
                  <a:pt x="20789" y="122"/>
                  <a:pt x="20492" y="0"/>
                  <a:pt x="20172" y="0"/>
                </a:cubicBezTo>
                <a:cubicBezTo>
                  <a:pt x="20120" y="0"/>
                  <a:pt x="20068" y="0"/>
                  <a:pt x="20016" y="9"/>
                </a:cubicBezTo>
                <a:cubicBezTo>
                  <a:pt x="17018" y="357"/>
                  <a:pt x="13946" y="548"/>
                  <a:pt x="10808" y="548"/>
                </a:cubicBezTo>
                <a:cubicBezTo>
                  <a:pt x="7676" y="548"/>
                  <a:pt x="4604" y="366"/>
                  <a:pt x="1599" y="9"/>
                </a:cubicBezTo>
                <a:cubicBezTo>
                  <a:pt x="1547" y="0"/>
                  <a:pt x="1495" y="0"/>
                  <a:pt x="1443" y="0"/>
                </a:cubicBezTo>
                <a:cubicBezTo>
                  <a:pt x="1012" y="0"/>
                  <a:pt x="610" y="218"/>
                  <a:pt x="350" y="574"/>
                </a:cubicBezTo>
                <a:cubicBezTo>
                  <a:pt x="216" y="757"/>
                  <a:pt x="119" y="975"/>
                  <a:pt x="74" y="1210"/>
                </a:cubicBezTo>
                <a:lnTo>
                  <a:pt x="37" y="1366"/>
                </a:lnTo>
                <a:cubicBezTo>
                  <a:pt x="15" y="1488"/>
                  <a:pt x="0" y="1601"/>
                  <a:pt x="0" y="1723"/>
                </a:cubicBezTo>
                <a:lnTo>
                  <a:pt x="0" y="19477"/>
                </a:lnTo>
                <a:cubicBezTo>
                  <a:pt x="0" y="19477"/>
                  <a:pt x="0" y="19477"/>
                  <a:pt x="0" y="19468"/>
                </a:cubicBezTo>
                <a:cubicBezTo>
                  <a:pt x="0" y="20251"/>
                  <a:pt x="521" y="20947"/>
                  <a:pt x="1257" y="21043"/>
                </a:cubicBezTo>
                <a:cubicBezTo>
                  <a:pt x="4373" y="21409"/>
                  <a:pt x="7550" y="21600"/>
                  <a:pt x="10800" y="21600"/>
                </a:cubicBezTo>
                <a:cubicBezTo>
                  <a:pt x="14043" y="21600"/>
                  <a:pt x="17234" y="21409"/>
                  <a:pt x="20343" y="21043"/>
                </a:cubicBezTo>
                <a:cubicBezTo>
                  <a:pt x="21072" y="20956"/>
                  <a:pt x="21600" y="20251"/>
                  <a:pt x="21600" y="19468"/>
                </a:cubicBezTo>
                <a:cubicBezTo>
                  <a:pt x="21600" y="19468"/>
                  <a:pt x="21600" y="19468"/>
                  <a:pt x="21600" y="19477"/>
                </a:cubicBezTo>
                <a:lnTo>
                  <a:pt x="21600" y="1723"/>
                </a:lnTo>
                <a:cubicBezTo>
                  <a:pt x="21600" y="1610"/>
                  <a:pt x="21585" y="1488"/>
                  <a:pt x="21563" y="1366"/>
                </a:cubicBezTo>
                <a:lnTo>
                  <a:pt x="21541" y="1218"/>
                </a:lnTo>
                <a:close/>
                <a:moveTo>
                  <a:pt x="21042" y="18084"/>
                </a:moveTo>
                <a:cubicBezTo>
                  <a:pt x="20960" y="18015"/>
                  <a:pt x="20864" y="17971"/>
                  <a:pt x="20774" y="17919"/>
                </a:cubicBezTo>
                <a:cubicBezTo>
                  <a:pt x="20864" y="17962"/>
                  <a:pt x="20953" y="18006"/>
                  <a:pt x="21027" y="18067"/>
                </a:cubicBezTo>
                <a:cubicBezTo>
                  <a:pt x="21035" y="18075"/>
                  <a:pt x="21035" y="18075"/>
                  <a:pt x="21042" y="18084"/>
                </a:cubicBezTo>
                <a:close/>
                <a:moveTo>
                  <a:pt x="245" y="18528"/>
                </a:moveTo>
                <a:cubicBezTo>
                  <a:pt x="179" y="18667"/>
                  <a:pt x="111" y="18806"/>
                  <a:pt x="82" y="18963"/>
                </a:cubicBezTo>
                <a:cubicBezTo>
                  <a:pt x="111" y="18806"/>
                  <a:pt x="171" y="18658"/>
                  <a:pt x="245" y="18528"/>
                </a:cubicBezTo>
                <a:close/>
                <a:moveTo>
                  <a:pt x="297" y="18424"/>
                </a:moveTo>
                <a:cubicBezTo>
                  <a:pt x="320" y="18389"/>
                  <a:pt x="335" y="18354"/>
                  <a:pt x="357" y="18319"/>
                </a:cubicBezTo>
                <a:cubicBezTo>
                  <a:pt x="416" y="18232"/>
                  <a:pt x="491" y="18154"/>
                  <a:pt x="573" y="18084"/>
                </a:cubicBezTo>
                <a:cubicBezTo>
                  <a:pt x="469" y="18189"/>
                  <a:pt x="379" y="18302"/>
                  <a:pt x="297" y="18424"/>
                </a:cubicBezTo>
                <a:close/>
                <a:moveTo>
                  <a:pt x="1034" y="17823"/>
                </a:moveTo>
                <a:cubicBezTo>
                  <a:pt x="1168" y="17780"/>
                  <a:pt x="1309" y="17745"/>
                  <a:pt x="1450" y="17745"/>
                </a:cubicBezTo>
                <a:cubicBezTo>
                  <a:pt x="1302" y="17745"/>
                  <a:pt x="1168" y="17780"/>
                  <a:pt x="1034" y="17823"/>
                </a:cubicBezTo>
                <a:close/>
                <a:moveTo>
                  <a:pt x="573" y="18084"/>
                </a:moveTo>
                <a:cubicBezTo>
                  <a:pt x="677" y="17988"/>
                  <a:pt x="803" y="17919"/>
                  <a:pt x="930" y="17867"/>
                </a:cubicBezTo>
                <a:cubicBezTo>
                  <a:pt x="803" y="17919"/>
                  <a:pt x="684" y="17988"/>
                  <a:pt x="573" y="18084"/>
                </a:cubicBezTo>
                <a:close/>
                <a:moveTo>
                  <a:pt x="20179" y="17745"/>
                </a:moveTo>
                <a:cubicBezTo>
                  <a:pt x="20343" y="17745"/>
                  <a:pt x="20492" y="17780"/>
                  <a:pt x="20641" y="17832"/>
                </a:cubicBezTo>
                <a:cubicBezTo>
                  <a:pt x="20492" y="17780"/>
                  <a:pt x="20336" y="17745"/>
                  <a:pt x="20179" y="17745"/>
                </a:cubicBezTo>
                <a:close/>
                <a:moveTo>
                  <a:pt x="21065" y="18102"/>
                </a:moveTo>
                <a:cubicBezTo>
                  <a:pt x="21176" y="18206"/>
                  <a:pt x="21280" y="18328"/>
                  <a:pt x="21355" y="18467"/>
                </a:cubicBezTo>
                <a:cubicBezTo>
                  <a:pt x="21280" y="18328"/>
                  <a:pt x="21176" y="18206"/>
                  <a:pt x="21065" y="18102"/>
                </a:cubicBezTo>
                <a:close/>
                <a:moveTo>
                  <a:pt x="21370" y="18484"/>
                </a:moveTo>
                <a:cubicBezTo>
                  <a:pt x="21451" y="18632"/>
                  <a:pt x="21511" y="18789"/>
                  <a:pt x="21548" y="18963"/>
                </a:cubicBezTo>
                <a:cubicBezTo>
                  <a:pt x="21511" y="18789"/>
                  <a:pt x="21444" y="18632"/>
                  <a:pt x="21370" y="18484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37596D14-7151-0445-ADEE-A3C596D68113}"/>
              </a:ext>
            </a:extLst>
          </p:cNvPr>
          <p:cNvSpPr/>
          <p:nvPr/>
        </p:nvSpPr>
        <p:spPr>
          <a:xfrm>
            <a:off x="1648850" y="2147058"/>
            <a:ext cx="864422" cy="1971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99"/>
                </a:moveTo>
                <a:cubicBezTo>
                  <a:pt x="21600" y="8187"/>
                  <a:pt x="21278" y="7881"/>
                  <a:pt x="20633" y="7669"/>
                </a:cubicBezTo>
                <a:cubicBezTo>
                  <a:pt x="14109" y="5527"/>
                  <a:pt x="8793" y="3125"/>
                  <a:pt x="4940" y="524"/>
                </a:cubicBezTo>
                <a:cubicBezTo>
                  <a:pt x="4766" y="406"/>
                  <a:pt x="4537" y="300"/>
                  <a:pt x="4283" y="224"/>
                </a:cubicBezTo>
                <a:cubicBezTo>
                  <a:pt x="3840" y="82"/>
                  <a:pt x="3289" y="0"/>
                  <a:pt x="2725" y="0"/>
                </a:cubicBezTo>
                <a:cubicBezTo>
                  <a:pt x="2390" y="0"/>
                  <a:pt x="2054" y="29"/>
                  <a:pt x="1732" y="82"/>
                </a:cubicBezTo>
                <a:lnTo>
                  <a:pt x="1571" y="106"/>
                </a:lnTo>
                <a:cubicBezTo>
                  <a:pt x="1168" y="177"/>
                  <a:pt x="832" y="283"/>
                  <a:pt x="577" y="418"/>
                </a:cubicBezTo>
                <a:cubicBezTo>
                  <a:pt x="201" y="612"/>
                  <a:pt x="0" y="853"/>
                  <a:pt x="0" y="1095"/>
                </a:cubicBezTo>
                <a:lnTo>
                  <a:pt x="0" y="13101"/>
                </a:lnTo>
                <a:cubicBezTo>
                  <a:pt x="0" y="13089"/>
                  <a:pt x="13" y="13078"/>
                  <a:pt x="13" y="13066"/>
                </a:cubicBezTo>
                <a:cubicBezTo>
                  <a:pt x="0" y="13272"/>
                  <a:pt x="107" y="13478"/>
                  <a:pt x="389" y="13666"/>
                </a:cubicBezTo>
                <a:cubicBezTo>
                  <a:pt x="4578" y="16480"/>
                  <a:pt x="10337" y="19069"/>
                  <a:pt x="17345" y="21376"/>
                </a:cubicBezTo>
                <a:cubicBezTo>
                  <a:pt x="17801" y="21529"/>
                  <a:pt x="18351" y="21600"/>
                  <a:pt x="18915" y="21600"/>
                </a:cubicBezTo>
                <a:cubicBezTo>
                  <a:pt x="19493" y="21600"/>
                  <a:pt x="20056" y="21523"/>
                  <a:pt x="20526" y="21365"/>
                </a:cubicBezTo>
                <a:lnTo>
                  <a:pt x="20620" y="21329"/>
                </a:lnTo>
                <a:cubicBezTo>
                  <a:pt x="21264" y="21117"/>
                  <a:pt x="21587" y="20805"/>
                  <a:pt x="21587" y="20494"/>
                </a:cubicBezTo>
                <a:lnTo>
                  <a:pt x="21587" y="8499"/>
                </a:lnTo>
                <a:close/>
                <a:moveTo>
                  <a:pt x="4363" y="12260"/>
                </a:moveTo>
                <a:cubicBezTo>
                  <a:pt x="4296" y="12236"/>
                  <a:pt x="4242" y="12218"/>
                  <a:pt x="4175" y="12201"/>
                </a:cubicBezTo>
                <a:cubicBezTo>
                  <a:pt x="4215" y="12213"/>
                  <a:pt x="4256" y="12218"/>
                  <a:pt x="4296" y="12230"/>
                </a:cubicBezTo>
                <a:cubicBezTo>
                  <a:pt x="4323" y="12236"/>
                  <a:pt x="4336" y="12248"/>
                  <a:pt x="4363" y="12260"/>
                </a:cubicBezTo>
                <a:close/>
                <a:moveTo>
                  <a:pt x="3705" y="12095"/>
                </a:moveTo>
                <a:cubicBezTo>
                  <a:pt x="3638" y="12083"/>
                  <a:pt x="3571" y="12065"/>
                  <a:pt x="3490" y="12060"/>
                </a:cubicBezTo>
                <a:cubicBezTo>
                  <a:pt x="3558" y="12065"/>
                  <a:pt x="3625" y="12083"/>
                  <a:pt x="3705" y="12095"/>
                </a:cubicBezTo>
                <a:close/>
                <a:moveTo>
                  <a:pt x="644" y="12407"/>
                </a:moveTo>
                <a:cubicBezTo>
                  <a:pt x="617" y="12424"/>
                  <a:pt x="591" y="12436"/>
                  <a:pt x="564" y="12454"/>
                </a:cubicBezTo>
                <a:cubicBezTo>
                  <a:pt x="577" y="12442"/>
                  <a:pt x="591" y="12430"/>
                  <a:pt x="604" y="12424"/>
                </a:cubicBezTo>
                <a:cubicBezTo>
                  <a:pt x="617" y="12419"/>
                  <a:pt x="631" y="12413"/>
                  <a:pt x="644" y="12407"/>
                </a:cubicBezTo>
                <a:close/>
                <a:moveTo>
                  <a:pt x="215" y="12713"/>
                </a:moveTo>
                <a:cubicBezTo>
                  <a:pt x="201" y="12725"/>
                  <a:pt x="188" y="12742"/>
                  <a:pt x="175" y="12754"/>
                </a:cubicBezTo>
                <a:cubicBezTo>
                  <a:pt x="188" y="12742"/>
                  <a:pt x="201" y="12730"/>
                  <a:pt x="215" y="12713"/>
                </a:cubicBezTo>
                <a:close/>
                <a:moveTo>
                  <a:pt x="926" y="12295"/>
                </a:moveTo>
                <a:cubicBezTo>
                  <a:pt x="980" y="12277"/>
                  <a:pt x="1020" y="12254"/>
                  <a:pt x="1074" y="12242"/>
                </a:cubicBezTo>
                <a:cubicBezTo>
                  <a:pt x="1007" y="12260"/>
                  <a:pt x="967" y="12277"/>
                  <a:pt x="926" y="12295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3CE031A-0252-5E47-8F2F-B0F01F012445}"/>
              </a:ext>
            </a:extLst>
          </p:cNvPr>
          <p:cNvSpPr/>
          <p:nvPr/>
        </p:nvSpPr>
        <p:spPr>
          <a:xfrm>
            <a:off x="6860066" y="3705052"/>
            <a:ext cx="1289387" cy="153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21214" y="618"/>
                </a:moveTo>
                <a:cubicBezTo>
                  <a:pt x="21106" y="483"/>
                  <a:pt x="20971" y="369"/>
                  <a:pt x="20818" y="279"/>
                </a:cubicBezTo>
                <a:cubicBezTo>
                  <a:pt x="20522" y="98"/>
                  <a:pt x="20162" y="0"/>
                  <a:pt x="19785" y="0"/>
                </a:cubicBezTo>
                <a:cubicBezTo>
                  <a:pt x="19596" y="0"/>
                  <a:pt x="19417" y="23"/>
                  <a:pt x="19228" y="75"/>
                </a:cubicBezTo>
                <a:cubicBezTo>
                  <a:pt x="13720" y="1576"/>
                  <a:pt x="7763" y="2699"/>
                  <a:pt x="1492" y="3385"/>
                </a:cubicBezTo>
                <a:cubicBezTo>
                  <a:pt x="1033" y="3438"/>
                  <a:pt x="638" y="3626"/>
                  <a:pt x="377" y="3883"/>
                </a:cubicBezTo>
                <a:cubicBezTo>
                  <a:pt x="135" y="4124"/>
                  <a:pt x="0" y="4418"/>
                  <a:pt x="0" y="4735"/>
                </a:cubicBezTo>
                <a:lnTo>
                  <a:pt x="0" y="20115"/>
                </a:lnTo>
                <a:cubicBezTo>
                  <a:pt x="0" y="20024"/>
                  <a:pt x="9" y="19941"/>
                  <a:pt x="36" y="19858"/>
                </a:cubicBezTo>
                <a:cubicBezTo>
                  <a:pt x="-9" y="20039"/>
                  <a:pt x="-9" y="20220"/>
                  <a:pt x="45" y="20409"/>
                </a:cubicBezTo>
                <a:lnTo>
                  <a:pt x="90" y="20537"/>
                </a:lnTo>
                <a:cubicBezTo>
                  <a:pt x="270" y="21163"/>
                  <a:pt x="970" y="21600"/>
                  <a:pt x="1752" y="21600"/>
                </a:cubicBezTo>
                <a:cubicBezTo>
                  <a:pt x="1833" y="21600"/>
                  <a:pt x="1905" y="21592"/>
                  <a:pt x="1986" y="21585"/>
                </a:cubicBezTo>
                <a:cubicBezTo>
                  <a:pt x="8491" y="20869"/>
                  <a:pt x="14664" y="19685"/>
                  <a:pt x="20396" y="18117"/>
                </a:cubicBezTo>
                <a:cubicBezTo>
                  <a:pt x="21160" y="17913"/>
                  <a:pt x="21591" y="17340"/>
                  <a:pt x="21555" y="16752"/>
                </a:cubicBezTo>
                <a:cubicBezTo>
                  <a:pt x="21555" y="16775"/>
                  <a:pt x="21564" y="16790"/>
                  <a:pt x="21564" y="16813"/>
                </a:cubicBezTo>
                <a:lnTo>
                  <a:pt x="21564" y="1432"/>
                </a:lnTo>
                <a:cubicBezTo>
                  <a:pt x="21564" y="1176"/>
                  <a:pt x="21474" y="920"/>
                  <a:pt x="21277" y="679"/>
                </a:cubicBezTo>
                <a:lnTo>
                  <a:pt x="21214" y="618"/>
                </a:lnTo>
                <a:close/>
                <a:moveTo>
                  <a:pt x="20863" y="15689"/>
                </a:moveTo>
                <a:cubicBezTo>
                  <a:pt x="20827" y="15667"/>
                  <a:pt x="20782" y="15644"/>
                  <a:pt x="20737" y="15621"/>
                </a:cubicBezTo>
                <a:cubicBezTo>
                  <a:pt x="20764" y="15636"/>
                  <a:pt x="20791" y="15644"/>
                  <a:pt x="20818" y="15659"/>
                </a:cubicBezTo>
                <a:cubicBezTo>
                  <a:pt x="20836" y="15667"/>
                  <a:pt x="20845" y="15682"/>
                  <a:pt x="20863" y="15689"/>
                </a:cubicBezTo>
                <a:close/>
                <a:moveTo>
                  <a:pt x="476" y="19187"/>
                </a:moveTo>
                <a:cubicBezTo>
                  <a:pt x="431" y="19225"/>
                  <a:pt x="386" y="19263"/>
                  <a:pt x="341" y="19308"/>
                </a:cubicBezTo>
                <a:cubicBezTo>
                  <a:pt x="350" y="19293"/>
                  <a:pt x="368" y="19278"/>
                  <a:pt x="377" y="19263"/>
                </a:cubicBezTo>
                <a:cubicBezTo>
                  <a:pt x="413" y="19233"/>
                  <a:pt x="449" y="19210"/>
                  <a:pt x="476" y="19187"/>
                </a:cubicBezTo>
                <a:close/>
                <a:moveTo>
                  <a:pt x="63" y="19783"/>
                </a:moveTo>
                <a:cubicBezTo>
                  <a:pt x="81" y="19723"/>
                  <a:pt x="108" y="19670"/>
                  <a:pt x="135" y="19610"/>
                </a:cubicBezTo>
                <a:cubicBezTo>
                  <a:pt x="108" y="19670"/>
                  <a:pt x="81" y="19723"/>
                  <a:pt x="63" y="19783"/>
                </a:cubicBezTo>
                <a:close/>
                <a:moveTo>
                  <a:pt x="287" y="19383"/>
                </a:moveTo>
                <a:cubicBezTo>
                  <a:pt x="251" y="19429"/>
                  <a:pt x="216" y="19481"/>
                  <a:pt x="189" y="19527"/>
                </a:cubicBezTo>
                <a:cubicBezTo>
                  <a:pt x="216" y="19481"/>
                  <a:pt x="242" y="19429"/>
                  <a:pt x="287" y="19383"/>
                </a:cubicBezTo>
                <a:close/>
                <a:moveTo>
                  <a:pt x="575" y="19104"/>
                </a:moveTo>
                <a:cubicBezTo>
                  <a:pt x="629" y="19067"/>
                  <a:pt x="683" y="19037"/>
                  <a:pt x="737" y="19006"/>
                </a:cubicBezTo>
                <a:cubicBezTo>
                  <a:pt x="683" y="19037"/>
                  <a:pt x="629" y="19074"/>
                  <a:pt x="575" y="19104"/>
                </a:cubicBezTo>
                <a:close/>
                <a:moveTo>
                  <a:pt x="1159" y="18826"/>
                </a:moveTo>
                <a:cubicBezTo>
                  <a:pt x="1267" y="18795"/>
                  <a:pt x="1384" y="18773"/>
                  <a:pt x="1500" y="18758"/>
                </a:cubicBezTo>
                <a:cubicBezTo>
                  <a:pt x="1384" y="18773"/>
                  <a:pt x="1267" y="18795"/>
                  <a:pt x="1159" y="18826"/>
                </a:cubicBezTo>
                <a:close/>
                <a:moveTo>
                  <a:pt x="845" y="18946"/>
                </a:moveTo>
                <a:cubicBezTo>
                  <a:pt x="907" y="18916"/>
                  <a:pt x="979" y="18893"/>
                  <a:pt x="1051" y="18863"/>
                </a:cubicBezTo>
                <a:cubicBezTo>
                  <a:pt x="979" y="18893"/>
                  <a:pt x="907" y="18916"/>
                  <a:pt x="845" y="18946"/>
                </a:cubicBezTo>
                <a:close/>
                <a:moveTo>
                  <a:pt x="20279" y="15440"/>
                </a:moveTo>
                <a:cubicBezTo>
                  <a:pt x="20324" y="15455"/>
                  <a:pt x="20369" y="15471"/>
                  <a:pt x="20414" y="15486"/>
                </a:cubicBezTo>
                <a:cubicBezTo>
                  <a:pt x="20378" y="15471"/>
                  <a:pt x="20333" y="15455"/>
                  <a:pt x="20279" y="15440"/>
                </a:cubicBezTo>
                <a:close/>
                <a:moveTo>
                  <a:pt x="21483" y="16413"/>
                </a:moveTo>
                <a:cubicBezTo>
                  <a:pt x="21501" y="16451"/>
                  <a:pt x="21501" y="16488"/>
                  <a:pt x="21519" y="16519"/>
                </a:cubicBezTo>
                <a:cubicBezTo>
                  <a:pt x="21510" y="16488"/>
                  <a:pt x="21501" y="16451"/>
                  <a:pt x="21483" y="16413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EF8FD02-BA3F-BE46-8B4F-0D1DADBC090B}"/>
              </a:ext>
            </a:extLst>
          </p:cNvPr>
          <p:cNvSpPr/>
          <p:nvPr/>
        </p:nvSpPr>
        <p:spPr>
          <a:xfrm>
            <a:off x="2562153" y="3060365"/>
            <a:ext cx="1132517" cy="1756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0802" y="5907"/>
                </a:moveTo>
                <a:cubicBezTo>
                  <a:pt x="20658" y="5841"/>
                  <a:pt x="20484" y="5782"/>
                  <a:pt x="20300" y="5735"/>
                </a:cubicBezTo>
                <a:cubicBezTo>
                  <a:pt x="13923" y="4222"/>
                  <a:pt x="8149" y="2359"/>
                  <a:pt x="3133" y="218"/>
                </a:cubicBezTo>
                <a:cubicBezTo>
                  <a:pt x="2795" y="73"/>
                  <a:pt x="2396" y="0"/>
                  <a:pt x="2007" y="0"/>
                </a:cubicBezTo>
                <a:cubicBezTo>
                  <a:pt x="1577" y="0"/>
                  <a:pt x="1157" y="86"/>
                  <a:pt x="809" y="258"/>
                </a:cubicBezTo>
                <a:lnTo>
                  <a:pt x="727" y="297"/>
                </a:lnTo>
                <a:cubicBezTo>
                  <a:pt x="615" y="350"/>
                  <a:pt x="512" y="416"/>
                  <a:pt x="430" y="482"/>
                </a:cubicBezTo>
                <a:cubicBezTo>
                  <a:pt x="144" y="700"/>
                  <a:pt x="0" y="971"/>
                  <a:pt x="0" y="1236"/>
                </a:cubicBezTo>
                <a:lnTo>
                  <a:pt x="0" y="14715"/>
                </a:lnTo>
                <a:cubicBezTo>
                  <a:pt x="0" y="14702"/>
                  <a:pt x="10" y="14689"/>
                  <a:pt x="10" y="14669"/>
                </a:cubicBezTo>
                <a:cubicBezTo>
                  <a:pt x="-10" y="15059"/>
                  <a:pt x="256" y="15448"/>
                  <a:pt x="840" y="15699"/>
                </a:cubicBezTo>
                <a:cubicBezTo>
                  <a:pt x="6122" y="17959"/>
                  <a:pt x="12182" y="19922"/>
                  <a:pt x="18857" y="21521"/>
                </a:cubicBezTo>
                <a:cubicBezTo>
                  <a:pt x="19082" y="21574"/>
                  <a:pt x="19317" y="21600"/>
                  <a:pt x="19553" y="21600"/>
                </a:cubicBezTo>
                <a:cubicBezTo>
                  <a:pt x="20198" y="21600"/>
                  <a:pt x="20822" y="21402"/>
                  <a:pt x="21201" y="21058"/>
                </a:cubicBezTo>
                <a:lnTo>
                  <a:pt x="21262" y="20992"/>
                </a:lnTo>
                <a:cubicBezTo>
                  <a:pt x="21498" y="20774"/>
                  <a:pt x="21590" y="20523"/>
                  <a:pt x="21570" y="20285"/>
                </a:cubicBezTo>
                <a:cubicBezTo>
                  <a:pt x="21570" y="20305"/>
                  <a:pt x="21580" y="20325"/>
                  <a:pt x="21580" y="20345"/>
                </a:cubicBezTo>
                <a:lnTo>
                  <a:pt x="21580" y="6865"/>
                </a:lnTo>
                <a:cubicBezTo>
                  <a:pt x="21570" y="6495"/>
                  <a:pt x="21293" y="6138"/>
                  <a:pt x="20802" y="5907"/>
                </a:cubicBezTo>
                <a:close/>
                <a:moveTo>
                  <a:pt x="133" y="14285"/>
                </a:moveTo>
                <a:cubicBezTo>
                  <a:pt x="113" y="14312"/>
                  <a:pt x="103" y="14338"/>
                  <a:pt x="92" y="14371"/>
                </a:cubicBezTo>
                <a:cubicBezTo>
                  <a:pt x="103" y="14338"/>
                  <a:pt x="113" y="14312"/>
                  <a:pt x="133" y="14285"/>
                </a:cubicBezTo>
                <a:close/>
                <a:moveTo>
                  <a:pt x="420" y="13968"/>
                </a:moveTo>
                <a:cubicBezTo>
                  <a:pt x="420" y="13962"/>
                  <a:pt x="430" y="13962"/>
                  <a:pt x="430" y="13955"/>
                </a:cubicBezTo>
                <a:cubicBezTo>
                  <a:pt x="512" y="13889"/>
                  <a:pt x="615" y="13830"/>
                  <a:pt x="727" y="13770"/>
                </a:cubicBezTo>
                <a:cubicBezTo>
                  <a:pt x="604" y="13836"/>
                  <a:pt x="502" y="13902"/>
                  <a:pt x="420" y="13968"/>
                </a:cubicBezTo>
                <a:close/>
                <a:moveTo>
                  <a:pt x="20761" y="19367"/>
                </a:moveTo>
                <a:cubicBezTo>
                  <a:pt x="20771" y="19373"/>
                  <a:pt x="20792" y="19373"/>
                  <a:pt x="20802" y="19380"/>
                </a:cubicBezTo>
                <a:cubicBezTo>
                  <a:pt x="20843" y="19400"/>
                  <a:pt x="20873" y="19426"/>
                  <a:pt x="20914" y="19446"/>
                </a:cubicBezTo>
                <a:cubicBezTo>
                  <a:pt x="20863" y="19420"/>
                  <a:pt x="20812" y="19393"/>
                  <a:pt x="20761" y="19367"/>
                </a:cubicBezTo>
                <a:close/>
                <a:moveTo>
                  <a:pt x="21078" y="19552"/>
                </a:moveTo>
                <a:cubicBezTo>
                  <a:pt x="21119" y="19585"/>
                  <a:pt x="21160" y="19618"/>
                  <a:pt x="21201" y="19651"/>
                </a:cubicBezTo>
                <a:cubicBezTo>
                  <a:pt x="21160" y="19611"/>
                  <a:pt x="21129" y="19578"/>
                  <a:pt x="21078" y="19552"/>
                </a:cubicBezTo>
                <a:close/>
                <a:moveTo>
                  <a:pt x="21498" y="20014"/>
                </a:moveTo>
                <a:cubicBezTo>
                  <a:pt x="21518" y="20054"/>
                  <a:pt x="21529" y="20093"/>
                  <a:pt x="21539" y="20133"/>
                </a:cubicBezTo>
                <a:cubicBezTo>
                  <a:pt x="21529" y="20093"/>
                  <a:pt x="21508" y="20054"/>
                  <a:pt x="21498" y="20014"/>
                </a:cubicBezTo>
                <a:close/>
                <a:moveTo>
                  <a:pt x="21334" y="19770"/>
                </a:moveTo>
                <a:cubicBezTo>
                  <a:pt x="21365" y="19803"/>
                  <a:pt x="21396" y="19842"/>
                  <a:pt x="21416" y="19882"/>
                </a:cubicBezTo>
                <a:cubicBezTo>
                  <a:pt x="21385" y="19842"/>
                  <a:pt x="21365" y="19803"/>
                  <a:pt x="21334" y="1977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7973698A-451C-A248-A9B6-B94FFBC6A376}"/>
              </a:ext>
            </a:extLst>
          </p:cNvPr>
          <p:cNvSpPr/>
          <p:nvPr/>
        </p:nvSpPr>
        <p:spPr>
          <a:xfrm>
            <a:off x="3797803" y="3705056"/>
            <a:ext cx="1289387" cy="1540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0907" y="3654"/>
                </a:moveTo>
                <a:cubicBezTo>
                  <a:pt x="20674" y="3511"/>
                  <a:pt x="20395" y="3420"/>
                  <a:pt x="20089" y="3383"/>
                </a:cubicBezTo>
                <a:cubicBezTo>
                  <a:pt x="13812" y="2690"/>
                  <a:pt x="7850" y="1567"/>
                  <a:pt x="2338" y="75"/>
                </a:cubicBezTo>
                <a:cubicBezTo>
                  <a:pt x="2158" y="23"/>
                  <a:pt x="1969" y="0"/>
                  <a:pt x="1780" y="0"/>
                </a:cubicBezTo>
                <a:cubicBezTo>
                  <a:pt x="1268" y="0"/>
                  <a:pt x="782" y="181"/>
                  <a:pt x="459" y="505"/>
                </a:cubicBezTo>
                <a:cubicBezTo>
                  <a:pt x="423" y="542"/>
                  <a:pt x="387" y="580"/>
                  <a:pt x="360" y="618"/>
                </a:cubicBezTo>
                <a:lnTo>
                  <a:pt x="279" y="701"/>
                </a:lnTo>
                <a:cubicBezTo>
                  <a:pt x="90" y="934"/>
                  <a:pt x="0" y="1190"/>
                  <a:pt x="0" y="1447"/>
                </a:cubicBezTo>
                <a:lnTo>
                  <a:pt x="0" y="16816"/>
                </a:lnTo>
                <a:cubicBezTo>
                  <a:pt x="0" y="16793"/>
                  <a:pt x="9" y="16778"/>
                  <a:pt x="9" y="16756"/>
                </a:cubicBezTo>
                <a:cubicBezTo>
                  <a:pt x="-18" y="17343"/>
                  <a:pt x="414" y="17916"/>
                  <a:pt x="1178" y="18119"/>
                </a:cubicBezTo>
                <a:cubicBezTo>
                  <a:pt x="6906" y="19686"/>
                  <a:pt x="13102" y="20869"/>
                  <a:pt x="19604" y="21585"/>
                </a:cubicBezTo>
                <a:cubicBezTo>
                  <a:pt x="19684" y="21592"/>
                  <a:pt x="19766" y="21600"/>
                  <a:pt x="19837" y="21600"/>
                </a:cubicBezTo>
                <a:cubicBezTo>
                  <a:pt x="20629" y="21600"/>
                  <a:pt x="21330" y="21163"/>
                  <a:pt x="21501" y="20538"/>
                </a:cubicBezTo>
                <a:lnTo>
                  <a:pt x="21537" y="20410"/>
                </a:lnTo>
                <a:cubicBezTo>
                  <a:pt x="21573" y="20282"/>
                  <a:pt x="21582" y="20161"/>
                  <a:pt x="21573" y="20040"/>
                </a:cubicBezTo>
                <a:cubicBezTo>
                  <a:pt x="21573" y="20063"/>
                  <a:pt x="21582" y="20086"/>
                  <a:pt x="21582" y="20108"/>
                </a:cubicBezTo>
                <a:lnTo>
                  <a:pt x="21582" y="4739"/>
                </a:lnTo>
                <a:cubicBezTo>
                  <a:pt x="21582" y="4302"/>
                  <a:pt x="21330" y="3903"/>
                  <a:pt x="20907" y="3654"/>
                </a:cubicBezTo>
                <a:close/>
                <a:moveTo>
                  <a:pt x="21222" y="19280"/>
                </a:moveTo>
                <a:cubicBezTo>
                  <a:pt x="21195" y="19249"/>
                  <a:pt x="21159" y="19219"/>
                  <a:pt x="21123" y="19189"/>
                </a:cubicBezTo>
                <a:cubicBezTo>
                  <a:pt x="21159" y="19212"/>
                  <a:pt x="21195" y="19242"/>
                  <a:pt x="21222" y="19280"/>
                </a:cubicBezTo>
                <a:close/>
                <a:moveTo>
                  <a:pt x="54" y="16515"/>
                </a:moveTo>
                <a:cubicBezTo>
                  <a:pt x="63" y="16477"/>
                  <a:pt x="72" y="16439"/>
                  <a:pt x="81" y="16402"/>
                </a:cubicBezTo>
                <a:cubicBezTo>
                  <a:pt x="72" y="16439"/>
                  <a:pt x="63" y="16477"/>
                  <a:pt x="54" y="16515"/>
                </a:cubicBezTo>
                <a:close/>
                <a:moveTo>
                  <a:pt x="360" y="15980"/>
                </a:moveTo>
                <a:cubicBezTo>
                  <a:pt x="396" y="15942"/>
                  <a:pt x="423" y="15904"/>
                  <a:pt x="459" y="15867"/>
                </a:cubicBezTo>
                <a:cubicBezTo>
                  <a:pt x="495" y="15836"/>
                  <a:pt x="531" y="15814"/>
                  <a:pt x="567" y="15784"/>
                </a:cubicBezTo>
                <a:cubicBezTo>
                  <a:pt x="495" y="15844"/>
                  <a:pt x="423" y="15912"/>
                  <a:pt x="360" y="15980"/>
                </a:cubicBezTo>
                <a:close/>
                <a:moveTo>
                  <a:pt x="1016" y="15513"/>
                </a:moveTo>
                <a:cubicBezTo>
                  <a:pt x="1097" y="15482"/>
                  <a:pt x="1178" y="15460"/>
                  <a:pt x="1268" y="15437"/>
                </a:cubicBezTo>
                <a:cubicBezTo>
                  <a:pt x="1178" y="15460"/>
                  <a:pt x="1097" y="15482"/>
                  <a:pt x="1016" y="15513"/>
                </a:cubicBezTo>
                <a:close/>
                <a:moveTo>
                  <a:pt x="683" y="15693"/>
                </a:moveTo>
                <a:cubicBezTo>
                  <a:pt x="746" y="15648"/>
                  <a:pt x="809" y="15618"/>
                  <a:pt x="881" y="15580"/>
                </a:cubicBezTo>
                <a:cubicBezTo>
                  <a:pt x="818" y="15618"/>
                  <a:pt x="746" y="15648"/>
                  <a:pt x="683" y="15693"/>
                </a:cubicBezTo>
                <a:close/>
                <a:moveTo>
                  <a:pt x="1394" y="15407"/>
                </a:moveTo>
                <a:cubicBezTo>
                  <a:pt x="1520" y="15384"/>
                  <a:pt x="1655" y="15369"/>
                  <a:pt x="1789" y="15369"/>
                </a:cubicBezTo>
                <a:cubicBezTo>
                  <a:pt x="1655" y="15369"/>
                  <a:pt x="1520" y="15384"/>
                  <a:pt x="1394" y="15407"/>
                </a:cubicBezTo>
                <a:close/>
                <a:moveTo>
                  <a:pt x="20853" y="18993"/>
                </a:moveTo>
                <a:cubicBezTo>
                  <a:pt x="20871" y="19001"/>
                  <a:pt x="20898" y="19008"/>
                  <a:pt x="20907" y="19023"/>
                </a:cubicBezTo>
                <a:cubicBezTo>
                  <a:pt x="20925" y="19038"/>
                  <a:pt x="20943" y="19054"/>
                  <a:pt x="20970" y="19069"/>
                </a:cubicBezTo>
                <a:cubicBezTo>
                  <a:pt x="20934" y="19038"/>
                  <a:pt x="20889" y="19016"/>
                  <a:pt x="20853" y="18993"/>
                </a:cubicBezTo>
                <a:close/>
                <a:moveTo>
                  <a:pt x="20494" y="18835"/>
                </a:moveTo>
                <a:cubicBezTo>
                  <a:pt x="20539" y="18850"/>
                  <a:pt x="20575" y="18865"/>
                  <a:pt x="20611" y="18880"/>
                </a:cubicBezTo>
                <a:cubicBezTo>
                  <a:pt x="20575" y="18865"/>
                  <a:pt x="20539" y="18850"/>
                  <a:pt x="20494" y="18835"/>
                </a:cubicBezTo>
                <a:close/>
                <a:moveTo>
                  <a:pt x="21501" y="19701"/>
                </a:moveTo>
                <a:cubicBezTo>
                  <a:pt x="21519" y="19739"/>
                  <a:pt x="21528" y="19769"/>
                  <a:pt x="21546" y="19807"/>
                </a:cubicBezTo>
                <a:cubicBezTo>
                  <a:pt x="21528" y="19769"/>
                  <a:pt x="21510" y="19732"/>
                  <a:pt x="21501" y="19701"/>
                </a:cubicBezTo>
                <a:close/>
                <a:moveTo>
                  <a:pt x="21348" y="19423"/>
                </a:moveTo>
                <a:cubicBezTo>
                  <a:pt x="21375" y="19460"/>
                  <a:pt x="21402" y="19490"/>
                  <a:pt x="21420" y="19528"/>
                </a:cubicBezTo>
                <a:cubicBezTo>
                  <a:pt x="21402" y="19490"/>
                  <a:pt x="21375" y="19453"/>
                  <a:pt x="21348" y="19423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2DCAC20C-12AA-EE40-9CD4-0C7448E346FD}"/>
              </a:ext>
            </a:extLst>
          </p:cNvPr>
          <p:cNvSpPr/>
          <p:nvPr/>
        </p:nvSpPr>
        <p:spPr>
          <a:xfrm>
            <a:off x="8256888" y="1770991"/>
            <a:ext cx="2380524" cy="3040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8"/>
                </a:moveTo>
                <a:cubicBezTo>
                  <a:pt x="21600" y="7701"/>
                  <a:pt x="21590" y="7644"/>
                  <a:pt x="21571" y="7583"/>
                </a:cubicBezTo>
                <a:lnTo>
                  <a:pt x="19177" y="523"/>
                </a:lnTo>
                <a:cubicBezTo>
                  <a:pt x="19124" y="363"/>
                  <a:pt x="19002" y="233"/>
                  <a:pt x="18841" y="141"/>
                </a:cubicBezTo>
                <a:cubicBezTo>
                  <a:pt x="18680" y="50"/>
                  <a:pt x="18480" y="0"/>
                  <a:pt x="18275" y="0"/>
                </a:cubicBezTo>
                <a:cubicBezTo>
                  <a:pt x="18149" y="0"/>
                  <a:pt x="18022" y="19"/>
                  <a:pt x="17900" y="61"/>
                </a:cubicBezTo>
                <a:lnTo>
                  <a:pt x="8316" y="3244"/>
                </a:lnTo>
                <a:cubicBezTo>
                  <a:pt x="8175" y="3293"/>
                  <a:pt x="8058" y="3358"/>
                  <a:pt x="7970" y="3438"/>
                </a:cubicBezTo>
                <a:cubicBezTo>
                  <a:pt x="7834" y="3564"/>
                  <a:pt x="7765" y="3717"/>
                  <a:pt x="7765" y="3874"/>
                </a:cubicBezTo>
                <a:lnTo>
                  <a:pt x="7765" y="9747"/>
                </a:lnTo>
                <a:cubicBezTo>
                  <a:pt x="5621" y="10773"/>
                  <a:pt x="3217" y="11678"/>
                  <a:pt x="595" y="12437"/>
                </a:cubicBezTo>
                <a:cubicBezTo>
                  <a:pt x="434" y="12483"/>
                  <a:pt x="302" y="12555"/>
                  <a:pt x="205" y="12647"/>
                </a:cubicBezTo>
                <a:cubicBezTo>
                  <a:pt x="73" y="12769"/>
                  <a:pt x="0" y="12922"/>
                  <a:pt x="0" y="13078"/>
                </a:cubicBezTo>
                <a:lnTo>
                  <a:pt x="0" y="20863"/>
                </a:lnTo>
                <a:cubicBezTo>
                  <a:pt x="0" y="20856"/>
                  <a:pt x="5" y="20852"/>
                  <a:pt x="5" y="20844"/>
                </a:cubicBezTo>
                <a:cubicBezTo>
                  <a:pt x="0" y="20989"/>
                  <a:pt x="49" y="21142"/>
                  <a:pt x="175" y="21287"/>
                </a:cubicBezTo>
                <a:cubicBezTo>
                  <a:pt x="351" y="21486"/>
                  <a:pt x="653" y="21600"/>
                  <a:pt x="960" y="21600"/>
                </a:cubicBezTo>
                <a:cubicBezTo>
                  <a:pt x="1072" y="21600"/>
                  <a:pt x="1185" y="21585"/>
                  <a:pt x="1292" y="21554"/>
                </a:cubicBezTo>
                <a:cubicBezTo>
                  <a:pt x="4899" y="20505"/>
                  <a:pt x="8131" y="19184"/>
                  <a:pt x="10876" y="17650"/>
                </a:cubicBezTo>
                <a:cubicBezTo>
                  <a:pt x="12377" y="16811"/>
                  <a:pt x="13722" y="15902"/>
                  <a:pt x="14907" y="14941"/>
                </a:cubicBezTo>
                <a:cubicBezTo>
                  <a:pt x="15092" y="14792"/>
                  <a:pt x="15341" y="14712"/>
                  <a:pt x="15599" y="14712"/>
                </a:cubicBezTo>
                <a:cubicBezTo>
                  <a:pt x="15721" y="14712"/>
                  <a:pt x="15848" y="14731"/>
                  <a:pt x="15965" y="14769"/>
                </a:cubicBezTo>
                <a:lnTo>
                  <a:pt x="20303" y="16173"/>
                </a:lnTo>
                <a:cubicBezTo>
                  <a:pt x="20425" y="16215"/>
                  <a:pt x="20552" y="16231"/>
                  <a:pt x="20674" y="16231"/>
                </a:cubicBezTo>
                <a:cubicBezTo>
                  <a:pt x="21171" y="16231"/>
                  <a:pt x="21600" y="15921"/>
                  <a:pt x="21600" y="15540"/>
                </a:cubicBezTo>
                <a:cubicBezTo>
                  <a:pt x="21600" y="15540"/>
                  <a:pt x="21600" y="15540"/>
                  <a:pt x="21600" y="15544"/>
                </a:cubicBezTo>
                <a:lnTo>
                  <a:pt x="21600" y="7758"/>
                </a:lnTo>
                <a:close/>
                <a:moveTo>
                  <a:pt x="224" y="20413"/>
                </a:moveTo>
                <a:cubicBezTo>
                  <a:pt x="210" y="20425"/>
                  <a:pt x="200" y="20440"/>
                  <a:pt x="185" y="20451"/>
                </a:cubicBezTo>
                <a:cubicBezTo>
                  <a:pt x="195" y="20444"/>
                  <a:pt x="195" y="20432"/>
                  <a:pt x="205" y="20425"/>
                </a:cubicBezTo>
                <a:cubicBezTo>
                  <a:pt x="215" y="20421"/>
                  <a:pt x="219" y="20417"/>
                  <a:pt x="224" y="20413"/>
                </a:cubicBezTo>
                <a:close/>
                <a:moveTo>
                  <a:pt x="73" y="20608"/>
                </a:moveTo>
                <a:cubicBezTo>
                  <a:pt x="68" y="20619"/>
                  <a:pt x="59" y="20631"/>
                  <a:pt x="54" y="20642"/>
                </a:cubicBezTo>
                <a:cubicBezTo>
                  <a:pt x="59" y="20627"/>
                  <a:pt x="68" y="20619"/>
                  <a:pt x="73" y="20608"/>
                </a:cubicBezTo>
                <a:close/>
                <a:moveTo>
                  <a:pt x="336" y="20337"/>
                </a:moveTo>
                <a:cubicBezTo>
                  <a:pt x="356" y="20325"/>
                  <a:pt x="371" y="20310"/>
                  <a:pt x="390" y="20302"/>
                </a:cubicBezTo>
                <a:cubicBezTo>
                  <a:pt x="371" y="20310"/>
                  <a:pt x="356" y="20325"/>
                  <a:pt x="336" y="20337"/>
                </a:cubicBezTo>
                <a:close/>
              </a:path>
            </a:pathLst>
          </a:custGeom>
          <a:solidFill>
            <a:srgbClr val="0060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3547C3F-FE8B-0C40-B127-C39B523A1AE3}"/>
              </a:ext>
            </a:extLst>
          </p:cNvPr>
          <p:cNvSpPr/>
          <p:nvPr/>
        </p:nvSpPr>
        <p:spPr>
          <a:xfrm>
            <a:off x="5194624" y="5122822"/>
            <a:ext cx="1559872" cy="238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3" h="21600" extrusionOk="0">
                <a:moveTo>
                  <a:pt x="19888" y="0"/>
                </a:moveTo>
                <a:cubicBezTo>
                  <a:pt x="20534" y="0"/>
                  <a:pt x="21099" y="2779"/>
                  <a:pt x="21238" y="6826"/>
                </a:cubicBezTo>
                <a:lnTo>
                  <a:pt x="21268" y="7704"/>
                </a:lnTo>
                <a:cubicBezTo>
                  <a:pt x="21451" y="12823"/>
                  <a:pt x="20893" y="17894"/>
                  <a:pt x="20064" y="18479"/>
                </a:cubicBezTo>
                <a:cubicBezTo>
                  <a:pt x="16990" y="20527"/>
                  <a:pt x="13850" y="21600"/>
                  <a:pt x="10651" y="21600"/>
                </a:cubicBezTo>
                <a:cubicBezTo>
                  <a:pt x="7445" y="21600"/>
                  <a:pt x="4305" y="20527"/>
                  <a:pt x="1238" y="18479"/>
                </a:cubicBezTo>
                <a:cubicBezTo>
                  <a:pt x="416" y="17894"/>
                  <a:pt x="-149" y="12823"/>
                  <a:pt x="34" y="7704"/>
                </a:cubicBezTo>
                <a:lnTo>
                  <a:pt x="71" y="6826"/>
                </a:lnTo>
                <a:cubicBezTo>
                  <a:pt x="211" y="2828"/>
                  <a:pt x="775" y="0"/>
                  <a:pt x="1421" y="0"/>
                </a:cubicBezTo>
                <a:cubicBezTo>
                  <a:pt x="1472" y="0"/>
                  <a:pt x="1524" y="0"/>
                  <a:pt x="1575" y="49"/>
                </a:cubicBezTo>
                <a:cubicBezTo>
                  <a:pt x="4532" y="1999"/>
                  <a:pt x="7562" y="3072"/>
                  <a:pt x="10658" y="3072"/>
                </a:cubicBezTo>
                <a:cubicBezTo>
                  <a:pt x="13747" y="3072"/>
                  <a:pt x="16777" y="2048"/>
                  <a:pt x="19742" y="49"/>
                </a:cubicBezTo>
                <a:cubicBezTo>
                  <a:pt x="19778" y="49"/>
                  <a:pt x="19837" y="0"/>
                  <a:pt x="19888" y="0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D000C780-9193-8048-887E-6A3241532C82}"/>
              </a:ext>
            </a:extLst>
          </p:cNvPr>
          <p:cNvSpPr/>
          <p:nvPr/>
        </p:nvSpPr>
        <p:spPr>
          <a:xfrm>
            <a:off x="1649764" y="3242497"/>
            <a:ext cx="863508" cy="876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4" h="21600" extrusionOk="0">
                <a:moveTo>
                  <a:pt x="2622" y="0"/>
                </a:moveTo>
                <a:cubicBezTo>
                  <a:pt x="3479" y="0"/>
                  <a:pt x="4297" y="437"/>
                  <a:pt x="4764" y="1179"/>
                </a:cubicBezTo>
                <a:cubicBezTo>
                  <a:pt x="8490" y="7032"/>
                  <a:pt x="13630" y="12436"/>
                  <a:pt x="19939" y="17256"/>
                </a:cubicBezTo>
                <a:cubicBezTo>
                  <a:pt x="21172" y="18210"/>
                  <a:pt x="21172" y="20037"/>
                  <a:pt x="19939" y="20991"/>
                </a:cubicBezTo>
                <a:lnTo>
                  <a:pt x="19848" y="21070"/>
                </a:lnTo>
                <a:cubicBezTo>
                  <a:pt x="19394" y="21428"/>
                  <a:pt x="18849" y="21600"/>
                  <a:pt x="18290" y="21600"/>
                </a:cubicBezTo>
                <a:cubicBezTo>
                  <a:pt x="17758" y="21600"/>
                  <a:pt x="17213" y="21428"/>
                  <a:pt x="16772" y="21097"/>
                </a:cubicBezTo>
                <a:cubicBezTo>
                  <a:pt x="9996" y="15919"/>
                  <a:pt x="4440" y="10078"/>
                  <a:pt x="377" y="3748"/>
                </a:cubicBezTo>
                <a:cubicBezTo>
                  <a:pt x="-428" y="2490"/>
                  <a:pt x="104" y="821"/>
                  <a:pt x="1506" y="252"/>
                </a:cubicBezTo>
                <a:lnTo>
                  <a:pt x="1662" y="199"/>
                </a:lnTo>
                <a:cubicBezTo>
                  <a:pt x="1973" y="53"/>
                  <a:pt x="2298" y="0"/>
                  <a:pt x="2622" y="0"/>
                </a:cubicBezTo>
                <a:close/>
              </a:path>
            </a:pathLst>
          </a:custGeom>
          <a:solidFill>
            <a:srgbClr val="FDEE2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080FF81-7AB6-D544-A04B-C11E76705834}"/>
              </a:ext>
            </a:extLst>
          </p:cNvPr>
          <p:cNvSpPr/>
          <p:nvPr/>
        </p:nvSpPr>
        <p:spPr>
          <a:xfrm>
            <a:off x="6860066" y="4799958"/>
            <a:ext cx="1289437" cy="444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1600" extrusionOk="0">
                <a:moveTo>
                  <a:pt x="19354" y="0"/>
                </a:moveTo>
                <a:cubicBezTo>
                  <a:pt x="19908" y="0"/>
                  <a:pt x="20436" y="757"/>
                  <a:pt x="20752" y="2142"/>
                </a:cubicBezTo>
                <a:lnTo>
                  <a:pt x="20822" y="2429"/>
                </a:lnTo>
                <a:cubicBezTo>
                  <a:pt x="21429" y="5041"/>
                  <a:pt x="20998" y="8541"/>
                  <a:pt x="19952" y="9533"/>
                </a:cubicBezTo>
                <a:cubicBezTo>
                  <a:pt x="14343" y="14966"/>
                  <a:pt x="8295" y="19066"/>
                  <a:pt x="1939" y="21548"/>
                </a:cubicBezTo>
                <a:cubicBezTo>
                  <a:pt x="1860" y="21574"/>
                  <a:pt x="1781" y="21600"/>
                  <a:pt x="1710" y="21600"/>
                </a:cubicBezTo>
                <a:cubicBezTo>
                  <a:pt x="937" y="21600"/>
                  <a:pt x="251" y="20085"/>
                  <a:pt x="84" y="17917"/>
                </a:cubicBezTo>
                <a:lnTo>
                  <a:pt x="40" y="17473"/>
                </a:lnTo>
                <a:cubicBezTo>
                  <a:pt x="-171" y="14757"/>
                  <a:pt x="480" y="12119"/>
                  <a:pt x="1464" y="11753"/>
                </a:cubicBezTo>
                <a:cubicBezTo>
                  <a:pt x="7592" y="9350"/>
                  <a:pt x="13429" y="5459"/>
                  <a:pt x="18818" y="287"/>
                </a:cubicBezTo>
                <a:cubicBezTo>
                  <a:pt x="18985" y="78"/>
                  <a:pt x="19170" y="0"/>
                  <a:pt x="19354" y="0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4D19406-3B3A-6745-9E67-BB3083C65FFE}"/>
              </a:ext>
            </a:extLst>
          </p:cNvPr>
          <p:cNvSpPr/>
          <p:nvPr/>
        </p:nvSpPr>
        <p:spPr>
          <a:xfrm>
            <a:off x="2562051" y="4156337"/>
            <a:ext cx="1132619" cy="660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1600" extrusionOk="0">
                <a:moveTo>
                  <a:pt x="1961" y="0"/>
                </a:moveTo>
                <a:cubicBezTo>
                  <a:pt x="2338" y="0"/>
                  <a:pt x="2726" y="193"/>
                  <a:pt x="3054" y="580"/>
                </a:cubicBezTo>
                <a:cubicBezTo>
                  <a:pt x="7927" y="6274"/>
                  <a:pt x="13536" y="11213"/>
                  <a:pt x="19732" y="15255"/>
                </a:cubicBezTo>
                <a:cubicBezTo>
                  <a:pt x="20866" y="15993"/>
                  <a:pt x="21323" y="18278"/>
                  <a:pt x="20657" y="19983"/>
                </a:cubicBezTo>
                <a:lnTo>
                  <a:pt x="20597" y="20159"/>
                </a:lnTo>
                <a:cubicBezTo>
                  <a:pt x="20239" y="21073"/>
                  <a:pt x="19622" y="21600"/>
                  <a:pt x="18996" y="21600"/>
                </a:cubicBezTo>
                <a:cubicBezTo>
                  <a:pt x="18767" y="21600"/>
                  <a:pt x="18539" y="21530"/>
                  <a:pt x="18320" y="21389"/>
                </a:cubicBezTo>
                <a:cubicBezTo>
                  <a:pt x="11836" y="17153"/>
                  <a:pt x="5948" y="11934"/>
                  <a:pt x="817" y="5905"/>
                </a:cubicBezTo>
                <a:cubicBezTo>
                  <a:pt x="-227" y="4693"/>
                  <a:pt x="-277" y="2127"/>
                  <a:pt x="708" y="791"/>
                </a:cubicBezTo>
                <a:lnTo>
                  <a:pt x="787" y="685"/>
                </a:lnTo>
                <a:cubicBezTo>
                  <a:pt x="1135" y="228"/>
                  <a:pt x="1543" y="0"/>
                  <a:pt x="1961" y="0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99A65A0-6BCC-5E4E-A1F8-728E05AC3D7D}"/>
              </a:ext>
            </a:extLst>
          </p:cNvPr>
          <p:cNvSpPr/>
          <p:nvPr/>
        </p:nvSpPr>
        <p:spPr>
          <a:xfrm>
            <a:off x="3796833" y="4800487"/>
            <a:ext cx="1289256" cy="44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7" h="21600" extrusionOk="0">
                <a:moveTo>
                  <a:pt x="1740" y="0"/>
                </a:moveTo>
                <a:cubicBezTo>
                  <a:pt x="1925" y="0"/>
                  <a:pt x="2100" y="78"/>
                  <a:pt x="2285" y="262"/>
                </a:cubicBezTo>
                <a:cubicBezTo>
                  <a:pt x="7674" y="5465"/>
                  <a:pt x="13494" y="9362"/>
                  <a:pt x="19639" y="11741"/>
                </a:cubicBezTo>
                <a:cubicBezTo>
                  <a:pt x="20623" y="12134"/>
                  <a:pt x="21274" y="14775"/>
                  <a:pt x="21054" y="17468"/>
                </a:cubicBezTo>
                <a:lnTo>
                  <a:pt x="21019" y="17913"/>
                </a:lnTo>
                <a:cubicBezTo>
                  <a:pt x="20843" y="20083"/>
                  <a:pt x="20158" y="21600"/>
                  <a:pt x="19393" y="21600"/>
                </a:cubicBezTo>
                <a:cubicBezTo>
                  <a:pt x="19314" y="21600"/>
                  <a:pt x="19243" y="21574"/>
                  <a:pt x="19164" y="21548"/>
                </a:cubicBezTo>
                <a:cubicBezTo>
                  <a:pt x="12799" y="19063"/>
                  <a:pt x="6751" y="14958"/>
                  <a:pt x="1151" y="9519"/>
                </a:cubicBezTo>
                <a:cubicBezTo>
                  <a:pt x="105" y="8499"/>
                  <a:pt x="-326" y="5021"/>
                  <a:pt x="272" y="2406"/>
                </a:cubicBezTo>
                <a:lnTo>
                  <a:pt x="351" y="2118"/>
                </a:lnTo>
                <a:cubicBezTo>
                  <a:pt x="659" y="758"/>
                  <a:pt x="1186" y="0"/>
                  <a:pt x="1740" y="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D5017CF5-93EA-F549-BADA-345E86EAEF0E}"/>
              </a:ext>
            </a:extLst>
          </p:cNvPr>
          <p:cNvSpPr/>
          <p:nvPr/>
        </p:nvSpPr>
        <p:spPr>
          <a:xfrm>
            <a:off x="8256820" y="2877550"/>
            <a:ext cx="2380659" cy="1944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18016" y="0"/>
                </a:moveTo>
                <a:cubicBezTo>
                  <a:pt x="18419" y="0"/>
                  <a:pt x="18799" y="316"/>
                  <a:pt x="18905" y="817"/>
                </a:cubicBezTo>
                <a:lnTo>
                  <a:pt x="21264" y="11856"/>
                </a:lnTo>
                <a:cubicBezTo>
                  <a:pt x="21418" y="12572"/>
                  <a:pt x="20942" y="13205"/>
                  <a:pt x="20380" y="13205"/>
                </a:cubicBezTo>
                <a:cubicBezTo>
                  <a:pt x="20260" y="13205"/>
                  <a:pt x="20135" y="13175"/>
                  <a:pt x="20015" y="13115"/>
                </a:cubicBezTo>
                <a:lnTo>
                  <a:pt x="15738" y="10919"/>
                </a:lnTo>
                <a:cubicBezTo>
                  <a:pt x="15623" y="10860"/>
                  <a:pt x="15498" y="10830"/>
                  <a:pt x="15378" y="10830"/>
                </a:cubicBezTo>
                <a:cubicBezTo>
                  <a:pt x="15123" y="10830"/>
                  <a:pt x="14878" y="10955"/>
                  <a:pt x="14695" y="11188"/>
                </a:cubicBezTo>
                <a:cubicBezTo>
                  <a:pt x="13528" y="12691"/>
                  <a:pt x="12201" y="14112"/>
                  <a:pt x="10721" y="15424"/>
                </a:cubicBezTo>
                <a:cubicBezTo>
                  <a:pt x="8021" y="17823"/>
                  <a:pt x="4830" y="19888"/>
                  <a:pt x="1274" y="21528"/>
                </a:cubicBezTo>
                <a:cubicBezTo>
                  <a:pt x="1168" y="21576"/>
                  <a:pt x="1058" y="21600"/>
                  <a:pt x="947" y="21600"/>
                </a:cubicBezTo>
                <a:cubicBezTo>
                  <a:pt x="645" y="21600"/>
                  <a:pt x="351" y="21421"/>
                  <a:pt x="174" y="21111"/>
                </a:cubicBezTo>
                <a:cubicBezTo>
                  <a:pt x="-182" y="20472"/>
                  <a:pt x="34" y="19697"/>
                  <a:pt x="582" y="19446"/>
                </a:cubicBezTo>
                <a:cubicBezTo>
                  <a:pt x="3816" y="17966"/>
                  <a:pt x="6723" y="16128"/>
                  <a:pt x="9203" y="13998"/>
                </a:cubicBezTo>
                <a:cubicBezTo>
                  <a:pt x="10361" y="12996"/>
                  <a:pt x="11428" y="11940"/>
                  <a:pt x="12384" y="10824"/>
                </a:cubicBezTo>
                <a:cubicBezTo>
                  <a:pt x="12845" y="10287"/>
                  <a:pt x="12701" y="9368"/>
                  <a:pt x="12105" y="9064"/>
                </a:cubicBezTo>
                <a:lnTo>
                  <a:pt x="8198" y="7059"/>
                </a:lnTo>
                <a:cubicBezTo>
                  <a:pt x="7468" y="6689"/>
                  <a:pt x="7463" y="5466"/>
                  <a:pt x="8189" y="5084"/>
                </a:cubicBezTo>
                <a:lnTo>
                  <a:pt x="17636" y="107"/>
                </a:lnTo>
                <a:cubicBezTo>
                  <a:pt x="17766" y="30"/>
                  <a:pt x="17891" y="0"/>
                  <a:pt x="18016" y="0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A28CAD2E-7F95-8C43-AA08-008320953111}"/>
              </a:ext>
            </a:extLst>
          </p:cNvPr>
          <p:cNvSpPr txBox="1"/>
          <p:nvPr/>
        </p:nvSpPr>
        <p:spPr>
          <a:xfrm>
            <a:off x="1832769" y="284547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D6F0647-16B9-2F42-826C-550CE00EEC83}"/>
              </a:ext>
            </a:extLst>
          </p:cNvPr>
          <p:cNvSpPr txBox="1"/>
          <p:nvPr/>
        </p:nvSpPr>
        <p:spPr>
          <a:xfrm>
            <a:off x="2913424" y="366635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17">
            <a:extLst>
              <a:ext uri="{FF2B5EF4-FFF2-40B4-BE49-F238E27FC236}">
                <a16:creationId xmlns:a16="http://schemas.microsoft.com/office/drawing/2014/main" id="{203FCE75-2C6D-D94D-8618-3DFBFF52DB2E}"/>
              </a:ext>
            </a:extLst>
          </p:cNvPr>
          <p:cNvSpPr txBox="1"/>
          <p:nvPr/>
        </p:nvSpPr>
        <p:spPr>
          <a:xfrm>
            <a:off x="4181115" y="416511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14A16843-01C7-154B-B70E-C38C048DBB7B}"/>
              </a:ext>
            </a:extLst>
          </p:cNvPr>
          <p:cNvSpPr txBox="1"/>
          <p:nvPr/>
        </p:nvSpPr>
        <p:spPr>
          <a:xfrm>
            <a:off x="5718969" y="4372936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933E5945-EDCB-C846-A945-0710202D7FE9}"/>
              </a:ext>
            </a:extLst>
          </p:cNvPr>
          <p:cNvSpPr txBox="1"/>
          <p:nvPr/>
        </p:nvSpPr>
        <p:spPr>
          <a:xfrm>
            <a:off x="7236042" y="4123555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944C518C-3C19-7D4A-AACD-BFBD5E76ADE1}"/>
              </a:ext>
            </a:extLst>
          </p:cNvPr>
          <p:cNvSpPr txBox="1"/>
          <p:nvPr/>
        </p:nvSpPr>
        <p:spPr>
          <a:xfrm>
            <a:off x="8524514" y="359361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7450A5E5-52EB-6543-A755-32F5BA138F38}"/>
              </a:ext>
            </a:extLst>
          </p:cNvPr>
          <p:cNvSpPr txBox="1"/>
          <p:nvPr/>
        </p:nvSpPr>
        <p:spPr>
          <a:xfrm>
            <a:off x="1554455" y="40977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5B45FEC7-8A67-824A-AA17-A871AF1107C3}"/>
              </a:ext>
            </a:extLst>
          </p:cNvPr>
          <p:cNvSpPr txBox="1"/>
          <p:nvPr/>
        </p:nvSpPr>
        <p:spPr>
          <a:xfrm>
            <a:off x="2621255" y="48216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79" name="TextBox 36">
            <a:extLst>
              <a:ext uri="{FF2B5EF4-FFF2-40B4-BE49-F238E27FC236}">
                <a16:creationId xmlns:a16="http://schemas.microsoft.com/office/drawing/2014/main" id="{AD481D37-AFF0-0648-AB45-4665D00CE00F}"/>
              </a:ext>
            </a:extLst>
          </p:cNvPr>
          <p:cNvSpPr txBox="1"/>
          <p:nvPr/>
        </p:nvSpPr>
        <p:spPr>
          <a:xfrm>
            <a:off x="3916655" y="52788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80" name="TextBox 37">
            <a:extLst>
              <a:ext uri="{FF2B5EF4-FFF2-40B4-BE49-F238E27FC236}">
                <a16:creationId xmlns:a16="http://schemas.microsoft.com/office/drawing/2014/main" id="{74684C0A-D9EB-6843-8095-F6A46679A237}"/>
              </a:ext>
            </a:extLst>
          </p:cNvPr>
          <p:cNvSpPr txBox="1"/>
          <p:nvPr/>
        </p:nvSpPr>
        <p:spPr>
          <a:xfrm>
            <a:off x="5504155" y="54820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:a16="http://schemas.microsoft.com/office/drawing/2014/main" id="{AE2F5F33-A92D-8D4A-B11C-56F4F0FA2F60}"/>
              </a:ext>
            </a:extLst>
          </p:cNvPr>
          <p:cNvSpPr txBox="1"/>
          <p:nvPr/>
        </p:nvSpPr>
        <p:spPr>
          <a:xfrm>
            <a:off x="7104355" y="52280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F8E79040-74C5-CD4A-87B1-7E9B593716FB}"/>
              </a:ext>
            </a:extLst>
          </p:cNvPr>
          <p:cNvSpPr txBox="1"/>
          <p:nvPr/>
        </p:nvSpPr>
        <p:spPr>
          <a:xfrm>
            <a:off x="8552155" y="47327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  <a:br>
              <a:rPr lang="en-US" b="1" noProof="1"/>
            </a:br>
            <a:r>
              <a:rPr lang="en-US" b="1" noProof="1"/>
              <a:t>IPSUM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CF89913-8FEC-4D73-BD3B-FE65BB0D1BEC}"/>
              </a:ext>
            </a:extLst>
          </p:cNvPr>
          <p:cNvSpPr/>
          <p:nvPr/>
        </p:nvSpPr>
        <p:spPr>
          <a:xfrm>
            <a:off x="1992355" y="2299037"/>
            <a:ext cx="268477" cy="433694"/>
          </a:xfrm>
          <a:custGeom>
            <a:avLst/>
            <a:gdLst>
              <a:gd name="connsiteX0" fmla="*/ 100679 w 268477"/>
              <a:gd name="connsiteY0" fmla="*/ 402716 h 433694"/>
              <a:gd name="connsiteX1" fmla="*/ 167798 w 268477"/>
              <a:gd name="connsiteY1" fmla="*/ 402716 h 433694"/>
              <a:gd name="connsiteX2" fmla="*/ 134239 w 268477"/>
              <a:gd name="connsiteY2" fmla="*/ 433694 h 433694"/>
              <a:gd name="connsiteX3" fmla="*/ 100679 w 268477"/>
              <a:gd name="connsiteY3" fmla="*/ 402716 h 433694"/>
              <a:gd name="connsiteX4" fmla="*/ 82609 w 268477"/>
              <a:gd name="connsiteY4" fmla="*/ 351086 h 433694"/>
              <a:gd name="connsiteX5" fmla="*/ 185870 w 268477"/>
              <a:gd name="connsiteY5" fmla="*/ 351086 h 433694"/>
              <a:gd name="connsiteX6" fmla="*/ 201360 w 268477"/>
              <a:gd name="connsiteY6" fmla="*/ 366575 h 433694"/>
              <a:gd name="connsiteX7" fmla="*/ 185870 w 268477"/>
              <a:gd name="connsiteY7" fmla="*/ 382064 h 433694"/>
              <a:gd name="connsiteX8" fmla="*/ 82609 w 268477"/>
              <a:gd name="connsiteY8" fmla="*/ 382064 h 433694"/>
              <a:gd name="connsiteX9" fmla="*/ 67120 w 268477"/>
              <a:gd name="connsiteY9" fmla="*/ 366575 h 433694"/>
              <a:gd name="connsiteX10" fmla="*/ 82609 w 268477"/>
              <a:gd name="connsiteY10" fmla="*/ 351086 h 433694"/>
              <a:gd name="connsiteX11" fmla="*/ 82609 w 268477"/>
              <a:gd name="connsiteY11" fmla="*/ 299455 h 433694"/>
              <a:gd name="connsiteX12" fmla="*/ 185870 w 268477"/>
              <a:gd name="connsiteY12" fmla="*/ 299455 h 433694"/>
              <a:gd name="connsiteX13" fmla="*/ 201360 w 268477"/>
              <a:gd name="connsiteY13" fmla="*/ 314944 h 433694"/>
              <a:gd name="connsiteX14" fmla="*/ 185870 w 268477"/>
              <a:gd name="connsiteY14" fmla="*/ 330433 h 433694"/>
              <a:gd name="connsiteX15" fmla="*/ 82609 w 268477"/>
              <a:gd name="connsiteY15" fmla="*/ 330433 h 433694"/>
              <a:gd name="connsiteX16" fmla="*/ 67120 w 268477"/>
              <a:gd name="connsiteY16" fmla="*/ 314944 h 433694"/>
              <a:gd name="connsiteX17" fmla="*/ 82609 w 268477"/>
              <a:gd name="connsiteY17" fmla="*/ 299455 h 433694"/>
              <a:gd name="connsiteX18" fmla="*/ 134755 w 268477"/>
              <a:gd name="connsiteY18" fmla="*/ 30462 h 433694"/>
              <a:gd name="connsiteX19" fmla="*/ 31494 w 268477"/>
              <a:gd name="connsiteY19" fmla="*/ 132690 h 433694"/>
              <a:gd name="connsiteX20" fmla="*/ 31494 w 268477"/>
              <a:gd name="connsiteY20" fmla="*/ 136820 h 433694"/>
              <a:gd name="connsiteX21" fmla="*/ 38723 w 268477"/>
              <a:gd name="connsiteY21" fmla="*/ 172961 h 433694"/>
              <a:gd name="connsiteX22" fmla="*/ 56277 w 268477"/>
              <a:gd name="connsiteY22" fmla="*/ 201358 h 433694"/>
              <a:gd name="connsiteX23" fmla="*/ 86222 w 268477"/>
              <a:gd name="connsiteY23" fmla="*/ 247825 h 433694"/>
              <a:gd name="connsiteX24" fmla="*/ 134239 w 268477"/>
              <a:gd name="connsiteY24" fmla="*/ 247825 h 433694"/>
              <a:gd name="connsiteX25" fmla="*/ 182771 w 268477"/>
              <a:gd name="connsiteY25" fmla="*/ 247825 h 433694"/>
              <a:gd name="connsiteX26" fmla="*/ 212716 w 268477"/>
              <a:gd name="connsiteY26" fmla="*/ 201358 h 433694"/>
              <a:gd name="connsiteX27" fmla="*/ 230271 w 268477"/>
              <a:gd name="connsiteY27" fmla="*/ 172961 h 433694"/>
              <a:gd name="connsiteX28" fmla="*/ 237499 w 268477"/>
              <a:gd name="connsiteY28" fmla="*/ 136820 h 433694"/>
              <a:gd name="connsiteX29" fmla="*/ 238015 w 268477"/>
              <a:gd name="connsiteY29" fmla="*/ 136820 h 433694"/>
              <a:gd name="connsiteX30" fmla="*/ 238015 w 268477"/>
              <a:gd name="connsiteY30" fmla="*/ 132690 h 433694"/>
              <a:gd name="connsiteX31" fmla="*/ 134755 w 268477"/>
              <a:gd name="connsiteY31" fmla="*/ 30462 h 433694"/>
              <a:gd name="connsiteX32" fmla="*/ 134239 w 268477"/>
              <a:gd name="connsiteY32" fmla="*/ 0 h 433694"/>
              <a:gd name="connsiteX33" fmla="*/ 268477 w 268477"/>
              <a:gd name="connsiteY33" fmla="*/ 132690 h 433694"/>
              <a:gd name="connsiteX34" fmla="*/ 268477 w 268477"/>
              <a:gd name="connsiteY34" fmla="*/ 137336 h 433694"/>
              <a:gd name="connsiteX35" fmla="*/ 259184 w 268477"/>
              <a:gd name="connsiteY35" fmla="*/ 183804 h 433694"/>
              <a:gd name="connsiteX36" fmla="*/ 235950 w 268477"/>
              <a:gd name="connsiteY36" fmla="*/ 222010 h 433694"/>
              <a:gd name="connsiteX37" fmla="*/ 204456 w 268477"/>
              <a:gd name="connsiteY37" fmla="*/ 273124 h 433694"/>
              <a:gd name="connsiteX38" fmla="*/ 195162 w 268477"/>
              <a:gd name="connsiteY38" fmla="*/ 278803 h 433694"/>
              <a:gd name="connsiteX39" fmla="*/ 73315 w 268477"/>
              <a:gd name="connsiteY39" fmla="*/ 278803 h 433694"/>
              <a:gd name="connsiteX40" fmla="*/ 64021 w 268477"/>
              <a:gd name="connsiteY40" fmla="*/ 273124 h 433694"/>
              <a:gd name="connsiteX41" fmla="*/ 32527 w 268477"/>
              <a:gd name="connsiteY41" fmla="*/ 222010 h 433694"/>
              <a:gd name="connsiteX42" fmla="*/ 9293 w 268477"/>
              <a:gd name="connsiteY42" fmla="*/ 183804 h 433694"/>
              <a:gd name="connsiteX43" fmla="*/ 0 w 268477"/>
              <a:gd name="connsiteY43" fmla="*/ 137336 h 433694"/>
              <a:gd name="connsiteX44" fmla="*/ 0 w 268477"/>
              <a:gd name="connsiteY44" fmla="*/ 132690 h 433694"/>
              <a:gd name="connsiteX45" fmla="*/ 134239 w 268477"/>
              <a:gd name="connsiteY45" fmla="*/ 0 h 43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8477" h="433694">
                <a:moveTo>
                  <a:pt x="100679" y="402716"/>
                </a:moveTo>
                <a:lnTo>
                  <a:pt x="167798" y="402716"/>
                </a:lnTo>
                <a:cubicBezTo>
                  <a:pt x="166249" y="420270"/>
                  <a:pt x="151793" y="433694"/>
                  <a:pt x="134239" y="433694"/>
                </a:cubicBezTo>
                <a:cubicBezTo>
                  <a:pt x="116684" y="433694"/>
                  <a:pt x="102228" y="420270"/>
                  <a:pt x="100679" y="402716"/>
                </a:cubicBezTo>
                <a:close/>
                <a:moveTo>
                  <a:pt x="82609" y="351086"/>
                </a:moveTo>
                <a:lnTo>
                  <a:pt x="185870" y="351086"/>
                </a:lnTo>
                <a:cubicBezTo>
                  <a:pt x="194648" y="351086"/>
                  <a:pt x="201360" y="357798"/>
                  <a:pt x="201360" y="366575"/>
                </a:cubicBezTo>
                <a:cubicBezTo>
                  <a:pt x="201360" y="375352"/>
                  <a:pt x="194648" y="382064"/>
                  <a:pt x="185870" y="382064"/>
                </a:cubicBezTo>
                <a:lnTo>
                  <a:pt x="82609" y="382064"/>
                </a:lnTo>
                <a:cubicBezTo>
                  <a:pt x="73832" y="382064"/>
                  <a:pt x="67120" y="375352"/>
                  <a:pt x="67120" y="366575"/>
                </a:cubicBezTo>
                <a:cubicBezTo>
                  <a:pt x="67120" y="357798"/>
                  <a:pt x="73832" y="351086"/>
                  <a:pt x="82609" y="351086"/>
                </a:cubicBezTo>
                <a:close/>
                <a:moveTo>
                  <a:pt x="82609" y="299455"/>
                </a:moveTo>
                <a:lnTo>
                  <a:pt x="185870" y="299455"/>
                </a:lnTo>
                <a:cubicBezTo>
                  <a:pt x="194648" y="299455"/>
                  <a:pt x="201360" y="306167"/>
                  <a:pt x="201360" y="314944"/>
                </a:cubicBezTo>
                <a:cubicBezTo>
                  <a:pt x="201360" y="323721"/>
                  <a:pt x="194648" y="330433"/>
                  <a:pt x="185870" y="330433"/>
                </a:cubicBezTo>
                <a:lnTo>
                  <a:pt x="82609" y="330433"/>
                </a:lnTo>
                <a:cubicBezTo>
                  <a:pt x="73832" y="330433"/>
                  <a:pt x="67120" y="323721"/>
                  <a:pt x="67120" y="314944"/>
                </a:cubicBezTo>
                <a:cubicBezTo>
                  <a:pt x="67120" y="306167"/>
                  <a:pt x="73832" y="299455"/>
                  <a:pt x="82609" y="299455"/>
                </a:cubicBezTo>
                <a:close/>
                <a:moveTo>
                  <a:pt x="134755" y="30462"/>
                </a:moveTo>
                <a:cubicBezTo>
                  <a:pt x="78478" y="30978"/>
                  <a:pt x="32527" y="76413"/>
                  <a:pt x="31494" y="132690"/>
                </a:cubicBezTo>
                <a:lnTo>
                  <a:pt x="31494" y="136820"/>
                </a:lnTo>
                <a:cubicBezTo>
                  <a:pt x="32011" y="149211"/>
                  <a:pt x="34076" y="161603"/>
                  <a:pt x="38723" y="172961"/>
                </a:cubicBezTo>
                <a:cubicBezTo>
                  <a:pt x="42853" y="183287"/>
                  <a:pt x="49049" y="193097"/>
                  <a:pt x="56277" y="201358"/>
                </a:cubicBezTo>
                <a:cubicBezTo>
                  <a:pt x="67636" y="215814"/>
                  <a:pt x="77962" y="231303"/>
                  <a:pt x="86222" y="247825"/>
                </a:cubicBezTo>
                <a:lnTo>
                  <a:pt x="134239" y="247825"/>
                </a:lnTo>
                <a:lnTo>
                  <a:pt x="182771" y="247825"/>
                </a:lnTo>
                <a:cubicBezTo>
                  <a:pt x="190515" y="231303"/>
                  <a:pt x="200842" y="215814"/>
                  <a:pt x="212716" y="201358"/>
                </a:cubicBezTo>
                <a:cubicBezTo>
                  <a:pt x="220461" y="193097"/>
                  <a:pt x="226140" y="183287"/>
                  <a:pt x="230271" y="172961"/>
                </a:cubicBezTo>
                <a:cubicBezTo>
                  <a:pt x="234401" y="161603"/>
                  <a:pt x="236983" y="149211"/>
                  <a:pt x="237499" y="136820"/>
                </a:cubicBezTo>
                <a:lnTo>
                  <a:pt x="238015" y="136820"/>
                </a:lnTo>
                <a:lnTo>
                  <a:pt x="238015" y="132690"/>
                </a:lnTo>
                <a:cubicBezTo>
                  <a:pt x="236983" y="75896"/>
                  <a:pt x="191032" y="30978"/>
                  <a:pt x="134755" y="30462"/>
                </a:cubicBezTo>
                <a:close/>
                <a:moveTo>
                  <a:pt x="134239" y="0"/>
                </a:moveTo>
                <a:cubicBezTo>
                  <a:pt x="207553" y="516"/>
                  <a:pt x="266928" y="59375"/>
                  <a:pt x="268477" y="132690"/>
                </a:cubicBezTo>
                <a:lnTo>
                  <a:pt x="268477" y="137336"/>
                </a:lnTo>
                <a:cubicBezTo>
                  <a:pt x="267961" y="153342"/>
                  <a:pt x="264863" y="168831"/>
                  <a:pt x="259184" y="183804"/>
                </a:cubicBezTo>
                <a:cubicBezTo>
                  <a:pt x="254021" y="197744"/>
                  <a:pt x="245760" y="210651"/>
                  <a:pt x="235950" y="222010"/>
                </a:cubicBezTo>
                <a:cubicBezTo>
                  <a:pt x="223559" y="235434"/>
                  <a:pt x="210135" y="261765"/>
                  <a:pt x="204456" y="273124"/>
                </a:cubicBezTo>
                <a:cubicBezTo>
                  <a:pt x="202907" y="276738"/>
                  <a:pt x="199293" y="278803"/>
                  <a:pt x="195162" y="278803"/>
                </a:cubicBezTo>
                <a:lnTo>
                  <a:pt x="73315" y="278803"/>
                </a:lnTo>
                <a:cubicBezTo>
                  <a:pt x="69184" y="278803"/>
                  <a:pt x="65570" y="276738"/>
                  <a:pt x="64021" y="273124"/>
                </a:cubicBezTo>
                <a:cubicBezTo>
                  <a:pt x="58342" y="261765"/>
                  <a:pt x="44918" y="235434"/>
                  <a:pt x="32527" y="222010"/>
                </a:cubicBezTo>
                <a:cubicBezTo>
                  <a:pt x="22717" y="210651"/>
                  <a:pt x="14973" y="197744"/>
                  <a:pt x="9293" y="183804"/>
                </a:cubicBezTo>
                <a:cubicBezTo>
                  <a:pt x="3614" y="168831"/>
                  <a:pt x="516" y="153342"/>
                  <a:pt x="0" y="137336"/>
                </a:cubicBezTo>
                <a:lnTo>
                  <a:pt x="0" y="132690"/>
                </a:lnTo>
                <a:cubicBezTo>
                  <a:pt x="1549" y="59375"/>
                  <a:pt x="60924" y="516"/>
                  <a:pt x="134239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049F5C0-DA6D-40D7-AABB-50BFC181ABE0}"/>
              </a:ext>
            </a:extLst>
          </p:cNvPr>
          <p:cNvSpPr/>
          <p:nvPr/>
        </p:nvSpPr>
        <p:spPr>
          <a:xfrm>
            <a:off x="2995124" y="3114315"/>
            <a:ext cx="407878" cy="407880"/>
          </a:xfrm>
          <a:custGeom>
            <a:avLst/>
            <a:gdLst>
              <a:gd name="connsiteX0" fmla="*/ 196195 w 407878"/>
              <a:gd name="connsiteY0" fmla="*/ 87771 h 407880"/>
              <a:gd name="connsiteX1" fmla="*/ 254537 w 407878"/>
              <a:gd name="connsiteY1" fmla="*/ 102227 h 407880"/>
              <a:gd name="connsiteX2" fmla="*/ 231303 w 407878"/>
              <a:gd name="connsiteY2" fmla="*/ 125461 h 407880"/>
              <a:gd name="connsiteX3" fmla="*/ 196195 w 407878"/>
              <a:gd name="connsiteY3" fmla="*/ 118749 h 407880"/>
              <a:gd name="connsiteX4" fmla="*/ 103260 w 407878"/>
              <a:gd name="connsiteY4" fmla="*/ 211684 h 407880"/>
              <a:gd name="connsiteX5" fmla="*/ 196195 w 407878"/>
              <a:gd name="connsiteY5" fmla="*/ 304618 h 407880"/>
              <a:gd name="connsiteX6" fmla="*/ 289129 w 407878"/>
              <a:gd name="connsiteY6" fmla="*/ 211684 h 407880"/>
              <a:gd name="connsiteX7" fmla="*/ 282417 w 407878"/>
              <a:gd name="connsiteY7" fmla="*/ 176575 h 407880"/>
              <a:gd name="connsiteX8" fmla="*/ 305651 w 407878"/>
              <a:gd name="connsiteY8" fmla="*/ 153341 h 407880"/>
              <a:gd name="connsiteX9" fmla="*/ 320107 w 407878"/>
              <a:gd name="connsiteY9" fmla="*/ 211684 h 407880"/>
              <a:gd name="connsiteX10" fmla="*/ 196195 w 407878"/>
              <a:gd name="connsiteY10" fmla="*/ 335596 h 407880"/>
              <a:gd name="connsiteX11" fmla="*/ 72282 w 407878"/>
              <a:gd name="connsiteY11" fmla="*/ 211684 h 407880"/>
              <a:gd name="connsiteX12" fmla="*/ 196195 w 407878"/>
              <a:gd name="connsiteY12" fmla="*/ 87771 h 407880"/>
              <a:gd name="connsiteX13" fmla="*/ 196196 w 407878"/>
              <a:gd name="connsiteY13" fmla="*/ 15489 h 407880"/>
              <a:gd name="connsiteX14" fmla="*/ 288614 w 407878"/>
              <a:gd name="connsiteY14" fmla="*/ 38206 h 407880"/>
              <a:gd name="connsiteX15" fmla="*/ 285000 w 407878"/>
              <a:gd name="connsiteY15" fmla="*/ 41820 h 407880"/>
              <a:gd name="connsiteX16" fmla="*/ 277772 w 407878"/>
              <a:gd name="connsiteY16" fmla="*/ 49049 h 407880"/>
              <a:gd name="connsiteX17" fmla="*/ 279320 w 407878"/>
              <a:gd name="connsiteY17" fmla="*/ 59375 h 407880"/>
              <a:gd name="connsiteX18" fmla="*/ 280353 w 407878"/>
              <a:gd name="connsiteY18" fmla="*/ 69701 h 407880"/>
              <a:gd name="connsiteX19" fmla="*/ 196196 w 407878"/>
              <a:gd name="connsiteY19" fmla="*/ 46467 h 407880"/>
              <a:gd name="connsiteX20" fmla="*/ 30978 w 407878"/>
              <a:gd name="connsiteY20" fmla="*/ 211685 h 407880"/>
              <a:gd name="connsiteX21" fmla="*/ 196196 w 407878"/>
              <a:gd name="connsiteY21" fmla="*/ 376901 h 407880"/>
              <a:gd name="connsiteX22" fmla="*/ 361412 w 407878"/>
              <a:gd name="connsiteY22" fmla="*/ 211685 h 407880"/>
              <a:gd name="connsiteX23" fmla="*/ 338179 w 407878"/>
              <a:gd name="connsiteY23" fmla="*/ 127527 h 407880"/>
              <a:gd name="connsiteX24" fmla="*/ 349021 w 407878"/>
              <a:gd name="connsiteY24" fmla="*/ 129075 h 407880"/>
              <a:gd name="connsiteX25" fmla="*/ 358831 w 407878"/>
              <a:gd name="connsiteY25" fmla="*/ 130108 h 407880"/>
              <a:gd name="connsiteX26" fmla="*/ 365543 w 407878"/>
              <a:gd name="connsiteY26" fmla="*/ 122880 h 407880"/>
              <a:gd name="connsiteX27" fmla="*/ 369157 w 407878"/>
              <a:gd name="connsiteY27" fmla="*/ 119782 h 407880"/>
              <a:gd name="connsiteX28" fmla="*/ 392391 w 407878"/>
              <a:gd name="connsiteY28" fmla="*/ 211685 h 407880"/>
              <a:gd name="connsiteX29" fmla="*/ 196196 w 407878"/>
              <a:gd name="connsiteY29" fmla="*/ 407880 h 407880"/>
              <a:gd name="connsiteX30" fmla="*/ 0 w 407878"/>
              <a:gd name="connsiteY30" fmla="*/ 211685 h 407880"/>
              <a:gd name="connsiteX31" fmla="*/ 196196 w 407878"/>
              <a:gd name="connsiteY31" fmla="*/ 15489 h 407880"/>
              <a:gd name="connsiteX32" fmla="*/ 356248 w 407878"/>
              <a:gd name="connsiteY32" fmla="*/ 0 h 407880"/>
              <a:gd name="connsiteX33" fmla="*/ 361411 w 407878"/>
              <a:gd name="connsiteY33" fmla="*/ 46467 h 407880"/>
              <a:gd name="connsiteX34" fmla="*/ 407878 w 407878"/>
              <a:gd name="connsiteY34" fmla="*/ 51630 h 407880"/>
              <a:gd name="connsiteX35" fmla="*/ 351085 w 407878"/>
              <a:gd name="connsiteY35" fmla="*/ 108423 h 407880"/>
              <a:gd name="connsiteX36" fmla="*/ 324237 w 407878"/>
              <a:gd name="connsiteY36" fmla="*/ 105326 h 407880"/>
              <a:gd name="connsiteX37" fmla="*/ 241629 w 407878"/>
              <a:gd name="connsiteY37" fmla="*/ 187934 h 407880"/>
              <a:gd name="connsiteX38" fmla="*/ 247308 w 407878"/>
              <a:gd name="connsiteY38" fmla="*/ 211684 h 407880"/>
              <a:gd name="connsiteX39" fmla="*/ 195678 w 407878"/>
              <a:gd name="connsiteY39" fmla="*/ 263314 h 407880"/>
              <a:gd name="connsiteX40" fmla="*/ 144048 w 407878"/>
              <a:gd name="connsiteY40" fmla="*/ 211684 h 407880"/>
              <a:gd name="connsiteX41" fmla="*/ 195678 w 407878"/>
              <a:gd name="connsiteY41" fmla="*/ 160054 h 407880"/>
              <a:gd name="connsiteX42" fmla="*/ 219944 w 407878"/>
              <a:gd name="connsiteY42" fmla="*/ 166249 h 407880"/>
              <a:gd name="connsiteX43" fmla="*/ 302553 w 407878"/>
              <a:gd name="connsiteY43" fmla="*/ 83641 h 407880"/>
              <a:gd name="connsiteX44" fmla="*/ 299455 w 407878"/>
              <a:gd name="connsiteY44" fmla="*/ 56793 h 40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07878" h="407880">
                <a:moveTo>
                  <a:pt x="196195" y="87771"/>
                </a:moveTo>
                <a:cubicBezTo>
                  <a:pt x="217363" y="87771"/>
                  <a:pt x="236982" y="92934"/>
                  <a:pt x="254537" y="102227"/>
                </a:cubicBezTo>
                <a:lnTo>
                  <a:pt x="231303" y="125461"/>
                </a:lnTo>
                <a:cubicBezTo>
                  <a:pt x="220461" y="121331"/>
                  <a:pt x="208586" y="118749"/>
                  <a:pt x="196195" y="118749"/>
                </a:cubicBezTo>
                <a:cubicBezTo>
                  <a:pt x="145081" y="118749"/>
                  <a:pt x="103260" y="160570"/>
                  <a:pt x="103260" y="211684"/>
                </a:cubicBezTo>
                <a:cubicBezTo>
                  <a:pt x="103260" y="262797"/>
                  <a:pt x="145081" y="304618"/>
                  <a:pt x="196195" y="304618"/>
                </a:cubicBezTo>
                <a:cubicBezTo>
                  <a:pt x="247308" y="304618"/>
                  <a:pt x="289129" y="262797"/>
                  <a:pt x="289129" y="211684"/>
                </a:cubicBezTo>
                <a:cubicBezTo>
                  <a:pt x="289129" y="199292"/>
                  <a:pt x="287064" y="187417"/>
                  <a:pt x="282417" y="176575"/>
                </a:cubicBezTo>
                <a:lnTo>
                  <a:pt x="305651" y="153341"/>
                </a:lnTo>
                <a:cubicBezTo>
                  <a:pt x="314944" y="170896"/>
                  <a:pt x="320107" y="190515"/>
                  <a:pt x="320107" y="211684"/>
                </a:cubicBezTo>
                <a:cubicBezTo>
                  <a:pt x="320107" y="279835"/>
                  <a:pt x="264346" y="335596"/>
                  <a:pt x="196195" y="335596"/>
                </a:cubicBezTo>
                <a:cubicBezTo>
                  <a:pt x="128043" y="335596"/>
                  <a:pt x="72282" y="279835"/>
                  <a:pt x="72282" y="211684"/>
                </a:cubicBezTo>
                <a:cubicBezTo>
                  <a:pt x="72282" y="143532"/>
                  <a:pt x="128043" y="87771"/>
                  <a:pt x="196195" y="87771"/>
                </a:cubicBezTo>
                <a:close/>
                <a:moveTo>
                  <a:pt x="196196" y="15489"/>
                </a:moveTo>
                <a:cubicBezTo>
                  <a:pt x="229755" y="15489"/>
                  <a:pt x="260734" y="23750"/>
                  <a:pt x="288614" y="38206"/>
                </a:cubicBezTo>
                <a:lnTo>
                  <a:pt x="285000" y="41820"/>
                </a:lnTo>
                <a:lnTo>
                  <a:pt x="277772" y="49049"/>
                </a:lnTo>
                <a:lnTo>
                  <a:pt x="279320" y="59375"/>
                </a:lnTo>
                <a:lnTo>
                  <a:pt x="280353" y="69701"/>
                </a:lnTo>
                <a:cubicBezTo>
                  <a:pt x="255571" y="54728"/>
                  <a:pt x="226658" y="46467"/>
                  <a:pt x="196196" y="46467"/>
                </a:cubicBezTo>
                <a:cubicBezTo>
                  <a:pt x="105326" y="46467"/>
                  <a:pt x="30978" y="120815"/>
                  <a:pt x="30978" y="211685"/>
                </a:cubicBezTo>
                <a:cubicBezTo>
                  <a:pt x="30978" y="302554"/>
                  <a:pt x="105326" y="376901"/>
                  <a:pt x="196196" y="376901"/>
                </a:cubicBezTo>
                <a:cubicBezTo>
                  <a:pt x="287065" y="376901"/>
                  <a:pt x="361412" y="302554"/>
                  <a:pt x="361412" y="211685"/>
                </a:cubicBezTo>
                <a:cubicBezTo>
                  <a:pt x="361412" y="180707"/>
                  <a:pt x="352635" y="152309"/>
                  <a:pt x="338179" y="127527"/>
                </a:cubicBezTo>
                <a:lnTo>
                  <a:pt x="349021" y="129075"/>
                </a:lnTo>
                <a:lnTo>
                  <a:pt x="358831" y="130108"/>
                </a:lnTo>
                <a:lnTo>
                  <a:pt x="365543" y="122880"/>
                </a:lnTo>
                <a:lnTo>
                  <a:pt x="369157" y="119782"/>
                </a:lnTo>
                <a:cubicBezTo>
                  <a:pt x="384130" y="147146"/>
                  <a:pt x="392391" y="178125"/>
                  <a:pt x="392391" y="211685"/>
                </a:cubicBezTo>
                <a:cubicBezTo>
                  <a:pt x="392391" y="320108"/>
                  <a:pt x="304619" y="407880"/>
                  <a:pt x="196196" y="407880"/>
                </a:cubicBezTo>
                <a:cubicBezTo>
                  <a:pt x="87771" y="407880"/>
                  <a:pt x="0" y="320108"/>
                  <a:pt x="0" y="211685"/>
                </a:cubicBezTo>
                <a:cubicBezTo>
                  <a:pt x="0" y="103260"/>
                  <a:pt x="87771" y="15489"/>
                  <a:pt x="196196" y="15489"/>
                </a:cubicBezTo>
                <a:close/>
                <a:moveTo>
                  <a:pt x="356248" y="0"/>
                </a:moveTo>
                <a:lnTo>
                  <a:pt x="361411" y="46467"/>
                </a:lnTo>
                <a:lnTo>
                  <a:pt x="407878" y="51630"/>
                </a:lnTo>
                <a:lnTo>
                  <a:pt x="351085" y="108423"/>
                </a:lnTo>
                <a:lnTo>
                  <a:pt x="324237" y="105326"/>
                </a:lnTo>
                <a:lnTo>
                  <a:pt x="241629" y="187934"/>
                </a:lnTo>
                <a:cubicBezTo>
                  <a:pt x="245243" y="195162"/>
                  <a:pt x="247308" y="202907"/>
                  <a:pt x="247308" y="211684"/>
                </a:cubicBezTo>
                <a:cubicBezTo>
                  <a:pt x="247308" y="240080"/>
                  <a:pt x="224075" y="263314"/>
                  <a:pt x="195678" y="263314"/>
                </a:cubicBezTo>
                <a:cubicBezTo>
                  <a:pt x="167282" y="263314"/>
                  <a:pt x="144048" y="240080"/>
                  <a:pt x="144048" y="211684"/>
                </a:cubicBezTo>
                <a:cubicBezTo>
                  <a:pt x="144048" y="183287"/>
                  <a:pt x="167282" y="160054"/>
                  <a:pt x="195678" y="160054"/>
                </a:cubicBezTo>
                <a:cubicBezTo>
                  <a:pt x="204455" y="160054"/>
                  <a:pt x="212716" y="162635"/>
                  <a:pt x="219944" y="166249"/>
                </a:cubicBezTo>
                <a:lnTo>
                  <a:pt x="302553" y="83641"/>
                </a:lnTo>
                <a:lnTo>
                  <a:pt x="299455" y="56793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8" descr="Muscular arm">
            <a:extLst>
              <a:ext uri="{FF2B5EF4-FFF2-40B4-BE49-F238E27FC236}">
                <a16:creationId xmlns:a16="http://schemas.microsoft.com/office/drawing/2014/main" id="{FC9B33A1-24B4-BD4C-B386-3238B93D3BC6}"/>
              </a:ext>
            </a:extLst>
          </p:cNvPr>
          <p:cNvSpPr/>
          <p:nvPr/>
        </p:nvSpPr>
        <p:spPr>
          <a:xfrm>
            <a:off x="4272978" y="3650633"/>
            <a:ext cx="356248" cy="402716"/>
          </a:xfrm>
          <a:custGeom>
            <a:avLst/>
            <a:gdLst>
              <a:gd name="connsiteX0" fmla="*/ 143635 w 356248"/>
              <a:gd name="connsiteY0" fmla="*/ 430 h 402715"/>
              <a:gd name="connsiteX1" fmla="*/ 116116 w 356248"/>
              <a:gd name="connsiteY1" fmla="*/ 52060 h 402715"/>
              <a:gd name="connsiteX2" fmla="*/ 172393 w 356248"/>
              <a:gd name="connsiteY2" fmla="*/ 67859 h 402715"/>
              <a:gd name="connsiteX3" fmla="*/ 200738 w 356248"/>
              <a:gd name="connsiteY3" fmla="*/ 62696 h 402715"/>
              <a:gd name="connsiteX4" fmla="*/ 235692 w 356248"/>
              <a:gd name="connsiteY4" fmla="*/ 109783 h 402715"/>
              <a:gd name="connsiteX5" fmla="*/ 241733 w 356248"/>
              <a:gd name="connsiteY5" fmla="*/ 185473 h 402715"/>
              <a:gd name="connsiteX6" fmla="*/ 245243 w 356248"/>
              <a:gd name="connsiteY6" fmla="*/ 227603 h 402715"/>
              <a:gd name="connsiteX7" fmla="*/ 180448 w 356248"/>
              <a:gd name="connsiteY7" fmla="*/ 211391 h 402715"/>
              <a:gd name="connsiteX8" fmla="*/ 121331 w 356248"/>
              <a:gd name="connsiteY8" fmla="*/ 239684 h 402715"/>
              <a:gd name="connsiteX9" fmla="*/ 65570 w 356248"/>
              <a:gd name="connsiteY9" fmla="*/ 222078 h 402715"/>
              <a:gd name="connsiteX10" fmla="*/ 0 w 356248"/>
              <a:gd name="connsiteY10" fmla="*/ 264312 h 402715"/>
              <a:gd name="connsiteX11" fmla="*/ 0 w 356248"/>
              <a:gd name="connsiteY11" fmla="*/ 374026 h 402715"/>
              <a:gd name="connsiteX12" fmla="*/ 70114 w 356248"/>
              <a:gd name="connsiteY12" fmla="*/ 405985 h 402715"/>
              <a:gd name="connsiteX13" fmla="*/ 133361 w 356248"/>
              <a:gd name="connsiteY13" fmla="*/ 385333 h 402715"/>
              <a:gd name="connsiteX14" fmla="*/ 191703 w 356248"/>
              <a:gd name="connsiteY14" fmla="*/ 388276 h 402715"/>
              <a:gd name="connsiteX15" fmla="*/ 291453 w 356248"/>
              <a:gd name="connsiteY15" fmla="*/ 334890 h 402715"/>
              <a:gd name="connsiteX16" fmla="*/ 355319 w 356248"/>
              <a:gd name="connsiteY16" fmla="*/ 293896 h 402715"/>
              <a:gd name="connsiteX17" fmla="*/ 329504 w 356248"/>
              <a:gd name="connsiteY17" fmla="*/ 166524 h 402715"/>
              <a:gd name="connsiteX18" fmla="*/ 234866 w 356248"/>
              <a:gd name="connsiteY18" fmla="*/ 16797 h 402715"/>
              <a:gd name="connsiteX19" fmla="*/ 143635 w 356248"/>
              <a:gd name="connsiteY19" fmla="*/ 430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6248" h="402715">
                <a:moveTo>
                  <a:pt x="143635" y="430"/>
                </a:moveTo>
                <a:cubicBezTo>
                  <a:pt x="135736" y="1256"/>
                  <a:pt x="107494" y="36984"/>
                  <a:pt x="116116" y="52060"/>
                </a:cubicBezTo>
                <a:cubicBezTo>
                  <a:pt x="128456" y="73590"/>
                  <a:pt x="156027" y="70440"/>
                  <a:pt x="172393" y="67859"/>
                </a:cubicBezTo>
                <a:cubicBezTo>
                  <a:pt x="188760" y="65277"/>
                  <a:pt x="190412" y="56604"/>
                  <a:pt x="200738" y="62696"/>
                </a:cubicBezTo>
                <a:cubicBezTo>
                  <a:pt x="211064" y="68788"/>
                  <a:pt x="233988" y="90834"/>
                  <a:pt x="235692" y="109783"/>
                </a:cubicBezTo>
                <a:cubicBezTo>
                  <a:pt x="237396" y="128731"/>
                  <a:pt x="238170" y="170810"/>
                  <a:pt x="241733" y="185473"/>
                </a:cubicBezTo>
                <a:cubicBezTo>
                  <a:pt x="245295" y="200135"/>
                  <a:pt x="252059" y="222698"/>
                  <a:pt x="245243" y="227603"/>
                </a:cubicBezTo>
                <a:cubicBezTo>
                  <a:pt x="236157" y="233953"/>
                  <a:pt x="213697" y="211391"/>
                  <a:pt x="180448" y="211391"/>
                </a:cubicBezTo>
                <a:cubicBezTo>
                  <a:pt x="144306" y="211391"/>
                  <a:pt x="128817" y="239684"/>
                  <a:pt x="121331" y="239684"/>
                </a:cubicBezTo>
                <a:cubicBezTo>
                  <a:pt x="111005" y="239684"/>
                  <a:pt x="100679" y="222078"/>
                  <a:pt x="65570" y="222078"/>
                </a:cubicBezTo>
                <a:cubicBezTo>
                  <a:pt x="24266" y="222078"/>
                  <a:pt x="0" y="264312"/>
                  <a:pt x="0" y="264312"/>
                </a:cubicBezTo>
                <a:lnTo>
                  <a:pt x="0" y="374026"/>
                </a:lnTo>
                <a:cubicBezTo>
                  <a:pt x="0" y="374026"/>
                  <a:pt x="31391" y="405985"/>
                  <a:pt x="70114" y="405985"/>
                </a:cubicBezTo>
                <a:cubicBezTo>
                  <a:pt x="97375" y="405985"/>
                  <a:pt x="120298" y="387243"/>
                  <a:pt x="133361" y="385333"/>
                </a:cubicBezTo>
                <a:cubicBezTo>
                  <a:pt x="146423" y="383423"/>
                  <a:pt x="173736" y="391271"/>
                  <a:pt x="191703" y="388276"/>
                </a:cubicBezTo>
                <a:cubicBezTo>
                  <a:pt x="233007" y="381358"/>
                  <a:pt x="269148" y="349553"/>
                  <a:pt x="291453" y="334890"/>
                </a:cubicBezTo>
                <a:cubicBezTo>
                  <a:pt x="313757" y="320227"/>
                  <a:pt x="347575" y="302467"/>
                  <a:pt x="355319" y="293896"/>
                </a:cubicBezTo>
                <a:cubicBezTo>
                  <a:pt x="363064" y="285325"/>
                  <a:pt x="353615" y="231940"/>
                  <a:pt x="329504" y="166524"/>
                </a:cubicBezTo>
                <a:cubicBezTo>
                  <a:pt x="305393" y="101109"/>
                  <a:pt x="249477" y="26245"/>
                  <a:pt x="234866" y="16797"/>
                </a:cubicBezTo>
                <a:cubicBezTo>
                  <a:pt x="220254" y="7348"/>
                  <a:pt x="168573" y="-2152"/>
                  <a:pt x="143635" y="43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1C5D8835-2835-4881-B6FB-6B6F77E9FE92}"/>
              </a:ext>
            </a:extLst>
          </p:cNvPr>
          <p:cNvSpPr/>
          <p:nvPr/>
        </p:nvSpPr>
        <p:spPr>
          <a:xfrm>
            <a:off x="5768234" y="3906746"/>
            <a:ext cx="413043" cy="358832"/>
          </a:xfrm>
          <a:custGeom>
            <a:avLst/>
            <a:gdLst>
              <a:gd name="connsiteX0" fmla="*/ 0 w 413043"/>
              <a:gd name="connsiteY0" fmla="*/ 193614 h 358832"/>
              <a:gd name="connsiteX1" fmla="*/ 175544 w 413043"/>
              <a:gd name="connsiteY1" fmla="*/ 193614 h 358832"/>
              <a:gd name="connsiteX2" fmla="*/ 175544 w 413043"/>
              <a:gd name="connsiteY2" fmla="*/ 203940 h 358832"/>
              <a:gd name="connsiteX3" fmla="*/ 196196 w 413043"/>
              <a:gd name="connsiteY3" fmla="*/ 224592 h 358832"/>
              <a:gd name="connsiteX4" fmla="*/ 216848 w 413043"/>
              <a:gd name="connsiteY4" fmla="*/ 224592 h 358832"/>
              <a:gd name="connsiteX5" fmla="*/ 237500 w 413043"/>
              <a:gd name="connsiteY5" fmla="*/ 203940 h 358832"/>
              <a:gd name="connsiteX6" fmla="*/ 237500 w 413043"/>
              <a:gd name="connsiteY6" fmla="*/ 193614 h 358832"/>
              <a:gd name="connsiteX7" fmla="*/ 413043 w 413043"/>
              <a:gd name="connsiteY7" fmla="*/ 193614 h 358832"/>
              <a:gd name="connsiteX8" fmla="*/ 413043 w 413043"/>
              <a:gd name="connsiteY8" fmla="*/ 338180 h 358832"/>
              <a:gd name="connsiteX9" fmla="*/ 392391 w 413043"/>
              <a:gd name="connsiteY9" fmla="*/ 358832 h 358832"/>
              <a:gd name="connsiteX10" fmla="*/ 20652 w 413043"/>
              <a:gd name="connsiteY10" fmla="*/ 358832 h 358832"/>
              <a:gd name="connsiteX11" fmla="*/ 0 w 413043"/>
              <a:gd name="connsiteY11" fmla="*/ 338180 h 358832"/>
              <a:gd name="connsiteX12" fmla="*/ 160055 w 413043"/>
              <a:gd name="connsiteY12" fmla="*/ 30978 h 358832"/>
              <a:gd name="connsiteX13" fmla="*/ 154892 w 413043"/>
              <a:gd name="connsiteY13" fmla="*/ 36141 h 358832"/>
              <a:gd name="connsiteX14" fmla="*/ 154892 w 413043"/>
              <a:gd name="connsiteY14" fmla="*/ 69702 h 358832"/>
              <a:gd name="connsiteX15" fmla="*/ 258152 w 413043"/>
              <a:gd name="connsiteY15" fmla="*/ 69702 h 358832"/>
              <a:gd name="connsiteX16" fmla="*/ 258152 w 413043"/>
              <a:gd name="connsiteY16" fmla="*/ 36141 h 358832"/>
              <a:gd name="connsiteX17" fmla="*/ 252989 w 413043"/>
              <a:gd name="connsiteY17" fmla="*/ 30978 h 358832"/>
              <a:gd name="connsiteX18" fmla="*/ 160055 w 413043"/>
              <a:gd name="connsiteY18" fmla="*/ 0 h 358832"/>
              <a:gd name="connsiteX19" fmla="*/ 252989 w 413043"/>
              <a:gd name="connsiteY19" fmla="*/ 0 h 358832"/>
              <a:gd name="connsiteX20" fmla="*/ 289130 w 413043"/>
              <a:gd name="connsiteY20" fmla="*/ 36141 h 358832"/>
              <a:gd name="connsiteX21" fmla="*/ 289130 w 413043"/>
              <a:gd name="connsiteY21" fmla="*/ 69702 h 358832"/>
              <a:gd name="connsiteX22" fmla="*/ 392391 w 413043"/>
              <a:gd name="connsiteY22" fmla="*/ 69702 h 358832"/>
              <a:gd name="connsiteX23" fmla="*/ 413043 w 413043"/>
              <a:gd name="connsiteY23" fmla="*/ 90354 h 358832"/>
              <a:gd name="connsiteX24" fmla="*/ 413043 w 413043"/>
              <a:gd name="connsiteY24" fmla="*/ 172962 h 358832"/>
              <a:gd name="connsiteX25" fmla="*/ 237500 w 413043"/>
              <a:gd name="connsiteY25" fmla="*/ 172962 h 358832"/>
              <a:gd name="connsiteX26" fmla="*/ 237500 w 413043"/>
              <a:gd name="connsiteY26" fmla="*/ 162636 h 358832"/>
              <a:gd name="connsiteX27" fmla="*/ 175544 w 413043"/>
              <a:gd name="connsiteY27" fmla="*/ 162636 h 358832"/>
              <a:gd name="connsiteX28" fmla="*/ 175544 w 413043"/>
              <a:gd name="connsiteY28" fmla="*/ 172962 h 358832"/>
              <a:gd name="connsiteX29" fmla="*/ 0 w 413043"/>
              <a:gd name="connsiteY29" fmla="*/ 172962 h 358832"/>
              <a:gd name="connsiteX30" fmla="*/ 0 w 413043"/>
              <a:gd name="connsiteY30" fmla="*/ 90354 h 358832"/>
              <a:gd name="connsiteX31" fmla="*/ 20652 w 413043"/>
              <a:gd name="connsiteY31" fmla="*/ 69702 h 358832"/>
              <a:gd name="connsiteX32" fmla="*/ 123914 w 413043"/>
              <a:gd name="connsiteY32" fmla="*/ 69702 h 358832"/>
              <a:gd name="connsiteX33" fmla="*/ 123914 w 413043"/>
              <a:gd name="connsiteY33" fmla="*/ 36141 h 358832"/>
              <a:gd name="connsiteX34" fmla="*/ 160055 w 413043"/>
              <a:gd name="connsiteY34" fmla="*/ 0 h 35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13043" h="358832">
                <a:moveTo>
                  <a:pt x="0" y="193614"/>
                </a:moveTo>
                <a:lnTo>
                  <a:pt x="175544" y="193614"/>
                </a:lnTo>
                <a:lnTo>
                  <a:pt x="175544" y="203940"/>
                </a:lnTo>
                <a:cubicBezTo>
                  <a:pt x="175544" y="215299"/>
                  <a:pt x="184837" y="224592"/>
                  <a:pt x="196196" y="224592"/>
                </a:cubicBezTo>
                <a:lnTo>
                  <a:pt x="216848" y="224592"/>
                </a:lnTo>
                <a:cubicBezTo>
                  <a:pt x="228207" y="224592"/>
                  <a:pt x="237500" y="215299"/>
                  <a:pt x="237500" y="203940"/>
                </a:cubicBezTo>
                <a:lnTo>
                  <a:pt x="237500" y="193614"/>
                </a:lnTo>
                <a:lnTo>
                  <a:pt x="413043" y="193614"/>
                </a:lnTo>
                <a:lnTo>
                  <a:pt x="413043" y="338180"/>
                </a:lnTo>
                <a:cubicBezTo>
                  <a:pt x="413043" y="349538"/>
                  <a:pt x="403749" y="358832"/>
                  <a:pt x="392391" y="358832"/>
                </a:cubicBezTo>
                <a:lnTo>
                  <a:pt x="20652" y="358832"/>
                </a:lnTo>
                <a:cubicBezTo>
                  <a:pt x="9293" y="358832"/>
                  <a:pt x="0" y="349538"/>
                  <a:pt x="0" y="338180"/>
                </a:cubicBezTo>
                <a:close/>
                <a:moveTo>
                  <a:pt x="160055" y="30978"/>
                </a:moveTo>
                <a:cubicBezTo>
                  <a:pt x="156957" y="30978"/>
                  <a:pt x="154892" y="33043"/>
                  <a:pt x="154892" y="36141"/>
                </a:cubicBezTo>
                <a:lnTo>
                  <a:pt x="154892" y="69702"/>
                </a:lnTo>
                <a:lnTo>
                  <a:pt x="258152" y="69702"/>
                </a:lnTo>
                <a:lnTo>
                  <a:pt x="258152" y="36141"/>
                </a:lnTo>
                <a:cubicBezTo>
                  <a:pt x="258152" y="33043"/>
                  <a:pt x="256087" y="30978"/>
                  <a:pt x="252989" y="30978"/>
                </a:cubicBezTo>
                <a:close/>
                <a:moveTo>
                  <a:pt x="160055" y="0"/>
                </a:moveTo>
                <a:lnTo>
                  <a:pt x="252989" y="0"/>
                </a:lnTo>
                <a:cubicBezTo>
                  <a:pt x="273125" y="0"/>
                  <a:pt x="289130" y="16005"/>
                  <a:pt x="289130" y="36141"/>
                </a:cubicBezTo>
                <a:lnTo>
                  <a:pt x="289130" y="69702"/>
                </a:lnTo>
                <a:lnTo>
                  <a:pt x="392391" y="69702"/>
                </a:lnTo>
                <a:cubicBezTo>
                  <a:pt x="403749" y="69702"/>
                  <a:pt x="413043" y="78995"/>
                  <a:pt x="413043" y="90354"/>
                </a:cubicBezTo>
                <a:lnTo>
                  <a:pt x="413043" y="172962"/>
                </a:lnTo>
                <a:lnTo>
                  <a:pt x="237500" y="172962"/>
                </a:lnTo>
                <a:lnTo>
                  <a:pt x="237500" y="162636"/>
                </a:lnTo>
                <a:lnTo>
                  <a:pt x="175544" y="162636"/>
                </a:lnTo>
                <a:lnTo>
                  <a:pt x="175544" y="172962"/>
                </a:lnTo>
                <a:lnTo>
                  <a:pt x="0" y="172962"/>
                </a:lnTo>
                <a:lnTo>
                  <a:pt x="0" y="90354"/>
                </a:lnTo>
                <a:cubicBezTo>
                  <a:pt x="0" y="78995"/>
                  <a:pt x="9293" y="69702"/>
                  <a:pt x="20652" y="69702"/>
                </a:cubicBezTo>
                <a:lnTo>
                  <a:pt x="123914" y="69702"/>
                </a:lnTo>
                <a:lnTo>
                  <a:pt x="123914" y="36141"/>
                </a:lnTo>
                <a:cubicBezTo>
                  <a:pt x="123914" y="16005"/>
                  <a:pt x="139919" y="0"/>
                  <a:pt x="160055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880E94A-6C9F-4D19-82DD-3ACA2871050B}"/>
              </a:ext>
            </a:extLst>
          </p:cNvPr>
          <p:cNvSpPr/>
          <p:nvPr/>
        </p:nvSpPr>
        <p:spPr>
          <a:xfrm>
            <a:off x="7222952" y="3779424"/>
            <a:ext cx="448150" cy="268577"/>
          </a:xfrm>
          <a:custGeom>
            <a:avLst/>
            <a:gdLst>
              <a:gd name="connsiteX0" fmla="*/ 233885 w 448150"/>
              <a:gd name="connsiteY0" fmla="*/ 219429 h 268577"/>
              <a:gd name="connsiteX1" fmla="*/ 234918 w 448150"/>
              <a:gd name="connsiteY1" fmla="*/ 233885 h 268577"/>
              <a:gd name="connsiteX2" fmla="*/ 214782 w 448150"/>
              <a:gd name="connsiteY2" fmla="*/ 257119 h 268577"/>
              <a:gd name="connsiteX3" fmla="*/ 208070 w 448150"/>
              <a:gd name="connsiteY3" fmla="*/ 260733 h 268577"/>
              <a:gd name="connsiteX4" fmla="*/ 200325 w 448150"/>
              <a:gd name="connsiteY4" fmla="*/ 258152 h 268577"/>
              <a:gd name="connsiteX5" fmla="*/ 199293 w 448150"/>
              <a:gd name="connsiteY5" fmla="*/ 243695 h 268577"/>
              <a:gd name="connsiteX6" fmla="*/ 219429 w 448150"/>
              <a:gd name="connsiteY6" fmla="*/ 220461 h 268577"/>
              <a:gd name="connsiteX7" fmla="*/ 233885 w 448150"/>
              <a:gd name="connsiteY7" fmla="*/ 219429 h 268577"/>
              <a:gd name="connsiteX8" fmla="*/ 198325 w 448150"/>
              <a:gd name="connsiteY8" fmla="*/ 196131 h 268577"/>
              <a:gd name="connsiteX9" fmla="*/ 207554 w 448150"/>
              <a:gd name="connsiteY9" fmla="*/ 199293 h 268577"/>
              <a:gd name="connsiteX10" fmla="*/ 208586 w 448150"/>
              <a:gd name="connsiteY10" fmla="*/ 217364 h 268577"/>
              <a:gd name="connsiteX11" fmla="*/ 184836 w 448150"/>
              <a:gd name="connsiteY11" fmla="*/ 244728 h 268577"/>
              <a:gd name="connsiteX12" fmla="*/ 176576 w 448150"/>
              <a:gd name="connsiteY12" fmla="*/ 248858 h 268577"/>
              <a:gd name="connsiteX13" fmla="*/ 166766 w 448150"/>
              <a:gd name="connsiteY13" fmla="*/ 245760 h 268577"/>
              <a:gd name="connsiteX14" fmla="*/ 165733 w 448150"/>
              <a:gd name="connsiteY14" fmla="*/ 227690 h 268577"/>
              <a:gd name="connsiteX15" fmla="*/ 189483 w 448150"/>
              <a:gd name="connsiteY15" fmla="*/ 200326 h 268577"/>
              <a:gd name="connsiteX16" fmla="*/ 198325 w 448150"/>
              <a:gd name="connsiteY16" fmla="*/ 196131 h 268577"/>
              <a:gd name="connsiteX17" fmla="*/ 165539 w 448150"/>
              <a:gd name="connsiteY17" fmla="*/ 171864 h 268577"/>
              <a:gd name="connsiteX18" fmla="*/ 176576 w 448150"/>
              <a:gd name="connsiteY18" fmla="*/ 175543 h 268577"/>
              <a:gd name="connsiteX19" fmla="*/ 178125 w 448150"/>
              <a:gd name="connsiteY19" fmla="*/ 197228 h 268577"/>
              <a:gd name="connsiteX20" fmla="*/ 154375 w 448150"/>
              <a:gd name="connsiteY20" fmla="*/ 224592 h 268577"/>
              <a:gd name="connsiteX21" fmla="*/ 144049 w 448150"/>
              <a:gd name="connsiteY21" fmla="*/ 229755 h 268577"/>
              <a:gd name="connsiteX22" fmla="*/ 132690 w 448150"/>
              <a:gd name="connsiteY22" fmla="*/ 226141 h 268577"/>
              <a:gd name="connsiteX23" fmla="*/ 131141 w 448150"/>
              <a:gd name="connsiteY23" fmla="*/ 204456 h 268577"/>
              <a:gd name="connsiteX24" fmla="*/ 154891 w 448150"/>
              <a:gd name="connsiteY24" fmla="*/ 177092 h 268577"/>
              <a:gd name="connsiteX25" fmla="*/ 165539 w 448150"/>
              <a:gd name="connsiteY25" fmla="*/ 171864 h 268577"/>
              <a:gd name="connsiteX26" fmla="*/ 131463 w 448150"/>
              <a:gd name="connsiteY26" fmla="*/ 149147 h 268577"/>
              <a:gd name="connsiteX27" fmla="*/ 142500 w 448150"/>
              <a:gd name="connsiteY27" fmla="*/ 152826 h 268577"/>
              <a:gd name="connsiteX28" fmla="*/ 144049 w 448150"/>
              <a:gd name="connsiteY28" fmla="*/ 174511 h 268577"/>
              <a:gd name="connsiteX29" fmla="*/ 116685 w 448150"/>
              <a:gd name="connsiteY29" fmla="*/ 205489 h 268577"/>
              <a:gd name="connsiteX30" fmla="*/ 106359 w 448150"/>
              <a:gd name="connsiteY30" fmla="*/ 210652 h 268577"/>
              <a:gd name="connsiteX31" fmla="*/ 95000 w 448150"/>
              <a:gd name="connsiteY31" fmla="*/ 207038 h 268577"/>
              <a:gd name="connsiteX32" fmla="*/ 93451 w 448150"/>
              <a:gd name="connsiteY32" fmla="*/ 185353 h 268577"/>
              <a:gd name="connsiteX33" fmla="*/ 120815 w 448150"/>
              <a:gd name="connsiteY33" fmla="*/ 154375 h 268577"/>
              <a:gd name="connsiteX34" fmla="*/ 131463 w 448150"/>
              <a:gd name="connsiteY34" fmla="*/ 149147 h 268577"/>
              <a:gd name="connsiteX35" fmla="*/ 108423 w 448150"/>
              <a:gd name="connsiteY35" fmla="*/ 46467 h 268577"/>
              <a:gd name="connsiteX36" fmla="*/ 194129 w 448150"/>
              <a:gd name="connsiteY36" fmla="*/ 52663 h 268577"/>
              <a:gd name="connsiteX37" fmla="*/ 163668 w 448150"/>
              <a:gd name="connsiteY37" fmla="*/ 87771 h 268577"/>
              <a:gd name="connsiteX38" fmla="*/ 166765 w 448150"/>
              <a:gd name="connsiteY38" fmla="*/ 131657 h 268577"/>
              <a:gd name="connsiteX39" fmla="*/ 186901 w 448150"/>
              <a:gd name="connsiteY39" fmla="*/ 139401 h 268577"/>
              <a:gd name="connsiteX40" fmla="*/ 189483 w 448150"/>
              <a:gd name="connsiteY40" fmla="*/ 139401 h 268577"/>
              <a:gd name="connsiteX41" fmla="*/ 210135 w 448150"/>
              <a:gd name="connsiteY41" fmla="*/ 129075 h 268577"/>
              <a:gd name="connsiteX42" fmla="*/ 245760 w 448150"/>
              <a:gd name="connsiteY42" fmla="*/ 88287 h 268577"/>
              <a:gd name="connsiteX43" fmla="*/ 251439 w 448150"/>
              <a:gd name="connsiteY43" fmla="*/ 93450 h 268577"/>
              <a:gd name="connsiteX44" fmla="*/ 334564 w 448150"/>
              <a:gd name="connsiteY44" fmla="*/ 164700 h 268577"/>
              <a:gd name="connsiteX45" fmla="*/ 340243 w 448150"/>
              <a:gd name="connsiteY45" fmla="*/ 178640 h 268577"/>
              <a:gd name="connsiteX46" fmla="*/ 321656 w 448150"/>
              <a:gd name="connsiteY46" fmla="*/ 200842 h 268577"/>
              <a:gd name="connsiteX47" fmla="*/ 310814 w 448150"/>
              <a:gd name="connsiteY47" fmla="*/ 198777 h 268577"/>
              <a:gd name="connsiteX48" fmla="*/ 311330 w 448150"/>
              <a:gd name="connsiteY48" fmla="*/ 201875 h 268577"/>
              <a:gd name="connsiteX49" fmla="*/ 292743 w 448150"/>
              <a:gd name="connsiteY49" fmla="*/ 224076 h 268577"/>
              <a:gd name="connsiteX50" fmla="*/ 287580 w 448150"/>
              <a:gd name="connsiteY50" fmla="*/ 223560 h 268577"/>
              <a:gd name="connsiteX51" fmla="*/ 287580 w 448150"/>
              <a:gd name="connsiteY51" fmla="*/ 224076 h 268577"/>
              <a:gd name="connsiteX52" fmla="*/ 268993 w 448150"/>
              <a:gd name="connsiteY52" fmla="*/ 246277 h 268577"/>
              <a:gd name="connsiteX53" fmla="*/ 263830 w 448150"/>
              <a:gd name="connsiteY53" fmla="*/ 245761 h 268577"/>
              <a:gd name="connsiteX54" fmla="*/ 263830 w 448150"/>
              <a:gd name="connsiteY54" fmla="*/ 246277 h 268577"/>
              <a:gd name="connsiteX55" fmla="*/ 245243 w 448150"/>
              <a:gd name="connsiteY55" fmla="*/ 268478 h 268577"/>
              <a:gd name="connsiteX56" fmla="*/ 232852 w 448150"/>
              <a:gd name="connsiteY56" fmla="*/ 265380 h 268577"/>
              <a:gd name="connsiteX57" fmla="*/ 225624 w 448150"/>
              <a:gd name="connsiteY57" fmla="*/ 259701 h 268577"/>
              <a:gd name="connsiteX58" fmla="*/ 243178 w 448150"/>
              <a:gd name="connsiteY58" fmla="*/ 239565 h 268577"/>
              <a:gd name="connsiteX59" fmla="*/ 248341 w 448150"/>
              <a:gd name="connsiteY59" fmla="*/ 224592 h 268577"/>
              <a:gd name="connsiteX60" fmla="*/ 241113 w 448150"/>
              <a:gd name="connsiteY60" fmla="*/ 210652 h 268577"/>
              <a:gd name="connsiteX61" fmla="*/ 227689 w 448150"/>
              <a:gd name="connsiteY61" fmla="*/ 205489 h 268577"/>
              <a:gd name="connsiteX62" fmla="*/ 222010 w 448150"/>
              <a:gd name="connsiteY62" fmla="*/ 206522 h 268577"/>
              <a:gd name="connsiteX63" fmla="*/ 214265 w 448150"/>
              <a:gd name="connsiteY63" fmla="*/ 190516 h 268577"/>
              <a:gd name="connsiteX64" fmla="*/ 198776 w 448150"/>
              <a:gd name="connsiteY64" fmla="*/ 184836 h 268577"/>
              <a:gd name="connsiteX65" fmla="*/ 192064 w 448150"/>
              <a:gd name="connsiteY65" fmla="*/ 185869 h 268577"/>
              <a:gd name="connsiteX66" fmla="*/ 183287 w 448150"/>
              <a:gd name="connsiteY66" fmla="*/ 166765 h 268577"/>
              <a:gd name="connsiteX67" fmla="*/ 166249 w 448150"/>
              <a:gd name="connsiteY67" fmla="*/ 160570 h 268577"/>
              <a:gd name="connsiteX68" fmla="*/ 157472 w 448150"/>
              <a:gd name="connsiteY68" fmla="*/ 162119 h 268577"/>
              <a:gd name="connsiteX69" fmla="*/ 148695 w 448150"/>
              <a:gd name="connsiteY69" fmla="*/ 143532 h 268577"/>
              <a:gd name="connsiteX70" fmla="*/ 131657 w 448150"/>
              <a:gd name="connsiteY70" fmla="*/ 137336 h 268577"/>
              <a:gd name="connsiteX71" fmla="*/ 112037 w 448150"/>
              <a:gd name="connsiteY71" fmla="*/ 146113 h 268577"/>
              <a:gd name="connsiteX72" fmla="*/ 98614 w 448150"/>
              <a:gd name="connsiteY72" fmla="*/ 161602 h 268577"/>
              <a:gd name="connsiteX73" fmla="*/ 63505 w 448150"/>
              <a:gd name="connsiteY73" fmla="*/ 120815 h 268577"/>
              <a:gd name="connsiteX74" fmla="*/ 229240 w 448150"/>
              <a:gd name="connsiteY74" fmla="*/ 41821 h 268577"/>
              <a:gd name="connsiteX75" fmla="*/ 231821 w 448150"/>
              <a:gd name="connsiteY75" fmla="*/ 42337 h 268577"/>
              <a:gd name="connsiteX76" fmla="*/ 340244 w 448150"/>
              <a:gd name="connsiteY76" fmla="*/ 48533 h 268577"/>
              <a:gd name="connsiteX77" fmla="*/ 384130 w 448150"/>
              <a:gd name="connsiteY77" fmla="*/ 120299 h 268577"/>
              <a:gd name="connsiteX78" fmla="*/ 346956 w 448150"/>
              <a:gd name="connsiteY78" fmla="*/ 163152 h 268577"/>
              <a:gd name="connsiteX79" fmla="*/ 341277 w 448150"/>
              <a:gd name="connsiteY79" fmla="*/ 156440 h 268577"/>
              <a:gd name="connsiteX80" fmla="*/ 244729 w 448150"/>
              <a:gd name="connsiteY80" fmla="*/ 73315 h 268577"/>
              <a:gd name="connsiteX81" fmla="*/ 202391 w 448150"/>
              <a:gd name="connsiteY81" fmla="*/ 121848 h 268577"/>
              <a:gd name="connsiteX82" fmla="*/ 188451 w 448150"/>
              <a:gd name="connsiteY82" fmla="*/ 129076 h 268577"/>
              <a:gd name="connsiteX83" fmla="*/ 172962 w 448150"/>
              <a:gd name="connsiteY83" fmla="*/ 123913 h 268577"/>
              <a:gd name="connsiteX84" fmla="*/ 170896 w 448150"/>
              <a:gd name="connsiteY84" fmla="*/ 95000 h 268577"/>
              <a:gd name="connsiteX85" fmla="*/ 211684 w 448150"/>
              <a:gd name="connsiteY85" fmla="*/ 48533 h 268577"/>
              <a:gd name="connsiteX86" fmla="*/ 229240 w 448150"/>
              <a:gd name="connsiteY86" fmla="*/ 41821 h 268577"/>
              <a:gd name="connsiteX87" fmla="*/ 389808 w 448150"/>
              <a:gd name="connsiteY87" fmla="*/ 0 h 268577"/>
              <a:gd name="connsiteX88" fmla="*/ 448150 w 448150"/>
              <a:gd name="connsiteY88" fmla="*/ 97065 h 268577"/>
              <a:gd name="connsiteX89" fmla="*/ 408395 w 448150"/>
              <a:gd name="connsiteY89" fmla="*/ 121331 h 268577"/>
              <a:gd name="connsiteX90" fmla="*/ 394455 w 448150"/>
              <a:gd name="connsiteY90" fmla="*/ 117717 h 268577"/>
              <a:gd name="connsiteX91" fmla="*/ 346438 w 448150"/>
              <a:gd name="connsiteY91" fmla="*/ 38206 h 268577"/>
              <a:gd name="connsiteX92" fmla="*/ 350053 w 448150"/>
              <a:gd name="connsiteY92" fmla="*/ 24266 h 268577"/>
              <a:gd name="connsiteX93" fmla="*/ 58858 w 448150"/>
              <a:gd name="connsiteY93" fmla="*/ 0 h 268577"/>
              <a:gd name="connsiteX94" fmla="*/ 98097 w 448150"/>
              <a:gd name="connsiteY94" fmla="*/ 24266 h 268577"/>
              <a:gd name="connsiteX95" fmla="*/ 101712 w 448150"/>
              <a:gd name="connsiteY95" fmla="*/ 38206 h 268577"/>
              <a:gd name="connsiteX96" fmla="*/ 53695 w 448150"/>
              <a:gd name="connsiteY96" fmla="*/ 117717 h 268577"/>
              <a:gd name="connsiteX97" fmla="*/ 39755 w 448150"/>
              <a:gd name="connsiteY97" fmla="*/ 121331 h 268577"/>
              <a:gd name="connsiteX98" fmla="*/ 0 w 448150"/>
              <a:gd name="connsiteY98" fmla="*/ 97065 h 2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48150" h="268577">
                <a:moveTo>
                  <a:pt x="233885" y="219429"/>
                </a:moveTo>
                <a:cubicBezTo>
                  <a:pt x="238016" y="223043"/>
                  <a:pt x="238532" y="229755"/>
                  <a:pt x="234918" y="233885"/>
                </a:cubicBezTo>
                <a:lnTo>
                  <a:pt x="214782" y="257119"/>
                </a:lnTo>
                <a:cubicBezTo>
                  <a:pt x="213233" y="259184"/>
                  <a:pt x="210652" y="260217"/>
                  <a:pt x="208070" y="260733"/>
                </a:cubicBezTo>
                <a:cubicBezTo>
                  <a:pt x="205489" y="260733"/>
                  <a:pt x="202391" y="260217"/>
                  <a:pt x="200325" y="258152"/>
                </a:cubicBezTo>
                <a:cubicBezTo>
                  <a:pt x="196195" y="254537"/>
                  <a:pt x="195679" y="247825"/>
                  <a:pt x="199293" y="243695"/>
                </a:cubicBezTo>
                <a:lnTo>
                  <a:pt x="219429" y="220461"/>
                </a:lnTo>
                <a:cubicBezTo>
                  <a:pt x="223043" y="216331"/>
                  <a:pt x="229755" y="215815"/>
                  <a:pt x="233885" y="219429"/>
                </a:cubicBezTo>
                <a:close/>
                <a:moveTo>
                  <a:pt x="198325" y="196131"/>
                </a:moveTo>
                <a:cubicBezTo>
                  <a:pt x="201617" y="195937"/>
                  <a:pt x="204973" y="196970"/>
                  <a:pt x="207554" y="199293"/>
                </a:cubicBezTo>
                <a:cubicBezTo>
                  <a:pt x="212717" y="203940"/>
                  <a:pt x="213233" y="212201"/>
                  <a:pt x="208586" y="217364"/>
                </a:cubicBezTo>
                <a:lnTo>
                  <a:pt x="184836" y="244728"/>
                </a:lnTo>
                <a:cubicBezTo>
                  <a:pt x="182771" y="247309"/>
                  <a:pt x="179673" y="248858"/>
                  <a:pt x="176576" y="248858"/>
                </a:cubicBezTo>
                <a:cubicBezTo>
                  <a:pt x="172961" y="249375"/>
                  <a:pt x="169864" y="248342"/>
                  <a:pt x="166766" y="245760"/>
                </a:cubicBezTo>
                <a:cubicBezTo>
                  <a:pt x="161603" y="241114"/>
                  <a:pt x="161087" y="232853"/>
                  <a:pt x="165733" y="227690"/>
                </a:cubicBezTo>
                <a:lnTo>
                  <a:pt x="189483" y="200326"/>
                </a:lnTo>
                <a:cubicBezTo>
                  <a:pt x="191806" y="197744"/>
                  <a:pt x="195033" y="196325"/>
                  <a:pt x="198325" y="196131"/>
                </a:cubicBezTo>
                <a:close/>
                <a:moveTo>
                  <a:pt x="165539" y="171864"/>
                </a:moveTo>
                <a:cubicBezTo>
                  <a:pt x="169476" y="171542"/>
                  <a:pt x="173478" y="172703"/>
                  <a:pt x="176576" y="175543"/>
                </a:cubicBezTo>
                <a:cubicBezTo>
                  <a:pt x="182771" y="181222"/>
                  <a:pt x="183804" y="191032"/>
                  <a:pt x="178125" y="197228"/>
                </a:cubicBezTo>
                <a:lnTo>
                  <a:pt x="154375" y="224592"/>
                </a:lnTo>
                <a:cubicBezTo>
                  <a:pt x="151793" y="227690"/>
                  <a:pt x="147663" y="229755"/>
                  <a:pt x="144049" y="229755"/>
                </a:cubicBezTo>
                <a:cubicBezTo>
                  <a:pt x="139918" y="230271"/>
                  <a:pt x="135788" y="228722"/>
                  <a:pt x="132690" y="226141"/>
                </a:cubicBezTo>
                <a:cubicBezTo>
                  <a:pt x="126494" y="220461"/>
                  <a:pt x="125462" y="210652"/>
                  <a:pt x="131141" y="204456"/>
                </a:cubicBezTo>
                <a:lnTo>
                  <a:pt x="154891" y="177092"/>
                </a:lnTo>
                <a:cubicBezTo>
                  <a:pt x="157730" y="173994"/>
                  <a:pt x="161603" y="172187"/>
                  <a:pt x="165539" y="171864"/>
                </a:cubicBezTo>
                <a:close/>
                <a:moveTo>
                  <a:pt x="131463" y="149147"/>
                </a:moveTo>
                <a:cubicBezTo>
                  <a:pt x="135400" y="148825"/>
                  <a:pt x="139402" y="149986"/>
                  <a:pt x="142500" y="152826"/>
                </a:cubicBezTo>
                <a:cubicBezTo>
                  <a:pt x="148695" y="158505"/>
                  <a:pt x="149728" y="168315"/>
                  <a:pt x="144049" y="174511"/>
                </a:cubicBezTo>
                <a:lnTo>
                  <a:pt x="116685" y="205489"/>
                </a:lnTo>
                <a:cubicBezTo>
                  <a:pt x="113587" y="208587"/>
                  <a:pt x="109973" y="210136"/>
                  <a:pt x="106359" y="210652"/>
                </a:cubicBezTo>
                <a:cubicBezTo>
                  <a:pt x="102228" y="211168"/>
                  <a:pt x="98098" y="209619"/>
                  <a:pt x="95000" y="207038"/>
                </a:cubicBezTo>
                <a:cubicBezTo>
                  <a:pt x="88804" y="201358"/>
                  <a:pt x="87772" y="191549"/>
                  <a:pt x="93451" y="185353"/>
                </a:cubicBezTo>
                <a:lnTo>
                  <a:pt x="120815" y="154375"/>
                </a:lnTo>
                <a:cubicBezTo>
                  <a:pt x="123654" y="151277"/>
                  <a:pt x="127527" y="149470"/>
                  <a:pt x="131463" y="149147"/>
                </a:cubicBezTo>
                <a:close/>
                <a:moveTo>
                  <a:pt x="108423" y="46467"/>
                </a:moveTo>
                <a:cubicBezTo>
                  <a:pt x="139918" y="61956"/>
                  <a:pt x="170380" y="49565"/>
                  <a:pt x="194129" y="52663"/>
                </a:cubicBezTo>
                <a:lnTo>
                  <a:pt x="163668" y="87771"/>
                </a:lnTo>
                <a:cubicBezTo>
                  <a:pt x="152825" y="100679"/>
                  <a:pt x="153858" y="120298"/>
                  <a:pt x="166765" y="131657"/>
                </a:cubicBezTo>
                <a:cubicBezTo>
                  <a:pt x="171928" y="136820"/>
                  <a:pt x="179157" y="139401"/>
                  <a:pt x="186901" y="139401"/>
                </a:cubicBezTo>
                <a:cubicBezTo>
                  <a:pt x="187418" y="139401"/>
                  <a:pt x="188450" y="139401"/>
                  <a:pt x="189483" y="139401"/>
                </a:cubicBezTo>
                <a:cubicBezTo>
                  <a:pt x="197744" y="138885"/>
                  <a:pt x="204972" y="135271"/>
                  <a:pt x="210135" y="129075"/>
                </a:cubicBezTo>
                <a:lnTo>
                  <a:pt x="245760" y="88287"/>
                </a:lnTo>
                <a:lnTo>
                  <a:pt x="251439" y="93450"/>
                </a:lnTo>
                <a:lnTo>
                  <a:pt x="334564" y="164700"/>
                </a:lnTo>
                <a:cubicBezTo>
                  <a:pt x="338178" y="168314"/>
                  <a:pt x="340759" y="172961"/>
                  <a:pt x="340243" y="178640"/>
                </a:cubicBezTo>
                <a:cubicBezTo>
                  <a:pt x="341276" y="190000"/>
                  <a:pt x="333015" y="199810"/>
                  <a:pt x="321656" y="200842"/>
                </a:cubicBezTo>
                <a:cubicBezTo>
                  <a:pt x="317526" y="201359"/>
                  <a:pt x="313912" y="200326"/>
                  <a:pt x="310814" y="198777"/>
                </a:cubicBezTo>
                <a:cubicBezTo>
                  <a:pt x="310814" y="199810"/>
                  <a:pt x="311330" y="200842"/>
                  <a:pt x="311330" y="201875"/>
                </a:cubicBezTo>
                <a:cubicBezTo>
                  <a:pt x="312363" y="213234"/>
                  <a:pt x="304102" y="223043"/>
                  <a:pt x="292743" y="224076"/>
                </a:cubicBezTo>
                <a:cubicBezTo>
                  <a:pt x="291194" y="224076"/>
                  <a:pt x="289129" y="224076"/>
                  <a:pt x="287580" y="223560"/>
                </a:cubicBezTo>
                <a:cubicBezTo>
                  <a:pt x="287580" y="223560"/>
                  <a:pt x="287580" y="224076"/>
                  <a:pt x="287580" y="224076"/>
                </a:cubicBezTo>
                <a:cubicBezTo>
                  <a:pt x="288613" y="235435"/>
                  <a:pt x="280352" y="245244"/>
                  <a:pt x="268993" y="246277"/>
                </a:cubicBezTo>
                <a:cubicBezTo>
                  <a:pt x="267444" y="246277"/>
                  <a:pt x="265379" y="246277"/>
                  <a:pt x="263830" y="245761"/>
                </a:cubicBezTo>
                <a:cubicBezTo>
                  <a:pt x="263830" y="245761"/>
                  <a:pt x="263830" y="246277"/>
                  <a:pt x="263830" y="246277"/>
                </a:cubicBezTo>
                <a:cubicBezTo>
                  <a:pt x="264863" y="257636"/>
                  <a:pt x="256602" y="267445"/>
                  <a:pt x="245243" y="268478"/>
                </a:cubicBezTo>
                <a:cubicBezTo>
                  <a:pt x="240597" y="268994"/>
                  <a:pt x="236466" y="267445"/>
                  <a:pt x="232852" y="265380"/>
                </a:cubicBezTo>
                <a:lnTo>
                  <a:pt x="225624" y="259701"/>
                </a:lnTo>
                <a:lnTo>
                  <a:pt x="243178" y="239565"/>
                </a:lnTo>
                <a:cubicBezTo>
                  <a:pt x="246792" y="235435"/>
                  <a:pt x="248857" y="230272"/>
                  <a:pt x="248341" y="224592"/>
                </a:cubicBezTo>
                <a:cubicBezTo>
                  <a:pt x="247825" y="219429"/>
                  <a:pt x="245243" y="214266"/>
                  <a:pt x="241113" y="210652"/>
                </a:cubicBezTo>
                <a:cubicBezTo>
                  <a:pt x="237499" y="207038"/>
                  <a:pt x="232852" y="205489"/>
                  <a:pt x="227689" y="205489"/>
                </a:cubicBezTo>
                <a:cubicBezTo>
                  <a:pt x="225624" y="205489"/>
                  <a:pt x="223559" y="206005"/>
                  <a:pt x="222010" y="206522"/>
                </a:cubicBezTo>
                <a:cubicBezTo>
                  <a:pt x="221493" y="200326"/>
                  <a:pt x="218912" y="194647"/>
                  <a:pt x="214265" y="190516"/>
                </a:cubicBezTo>
                <a:cubicBezTo>
                  <a:pt x="209619" y="186901"/>
                  <a:pt x="204455" y="184836"/>
                  <a:pt x="198776" y="184836"/>
                </a:cubicBezTo>
                <a:cubicBezTo>
                  <a:pt x="196711" y="184836"/>
                  <a:pt x="194129" y="185352"/>
                  <a:pt x="192064" y="185869"/>
                </a:cubicBezTo>
                <a:cubicBezTo>
                  <a:pt x="192064" y="178640"/>
                  <a:pt x="188966" y="171928"/>
                  <a:pt x="183287" y="166765"/>
                </a:cubicBezTo>
                <a:cubicBezTo>
                  <a:pt x="178640" y="162635"/>
                  <a:pt x="172445" y="160570"/>
                  <a:pt x="166249" y="160570"/>
                </a:cubicBezTo>
                <a:cubicBezTo>
                  <a:pt x="163151" y="160570"/>
                  <a:pt x="160053" y="161086"/>
                  <a:pt x="157472" y="162119"/>
                </a:cubicBezTo>
                <a:cubicBezTo>
                  <a:pt x="156956" y="154890"/>
                  <a:pt x="154374" y="148179"/>
                  <a:pt x="148695" y="143532"/>
                </a:cubicBezTo>
                <a:cubicBezTo>
                  <a:pt x="144048" y="139401"/>
                  <a:pt x="137853" y="137336"/>
                  <a:pt x="131657" y="137336"/>
                </a:cubicBezTo>
                <a:cubicBezTo>
                  <a:pt x="123912" y="137336"/>
                  <a:pt x="116684" y="140434"/>
                  <a:pt x="112037" y="146113"/>
                </a:cubicBezTo>
                <a:lnTo>
                  <a:pt x="98614" y="161602"/>
                </a:lnTo>
                <a:lnTo>
                  <a:pt x="63505" y="120815"/>
                </a:lnTo>
                <a:close/>
                <a:moveTo>
                  <a:pt x="229240" y="41821"/>
                </a:moveTo>
                <a:cubicBezTo>
                  <a:pt x="229240" y="41821"/>
                  <a:pt x="231305" y="42337"/>
                  <a:pt x="231821" y="42337"/>
                </a:cubicBezTo>
                <a:cubicBezTo>
                  <a:pt x="266413" y="49049"/>
                  <a:pt x="297391" y="64022"/>
                  <a:pt x="340244" y="48533"/>
                </a:cubicBezTo>
                <a:lnTo>
                  <a:pt x="384130" y="120299"/>
                </a:lnTo>
                <a:lnTo>
                  <a:pt x="346956" y="163152"/>
                </a:lnTo>
                <a:cubicBezTo>
                  <a:pt x="344891" y="160054"/>
                  <a:pt x="343859" y="159022"/>
                  <a:pt x="341277" y="156440"/>
                </a:cubicBezTo>
                <a:lnTo>
                  <a:pt x="244729" y="73315"/>
                </a:lnTo>
                <a:cubicBezTo>
                  <a:pt x="244729" y="73315"/>
                  <a:pt x="202391" y="121848"/>
                  <a:pt x="202391" y="121848"/>
                </a:cubicBezTo>
                <a:cubicBezTo>
                  <a:pt x="198777" y="126494"/>
                  <a:pt x="193614" y="128560"/>
                  <a:pt x="188451" y="129076"/>
                </a:cubicBezTo>
                <a:cubicBezTo>
                  <a:pt x="182771" y="129592"/>
                  <a:pt x="177608" y="127527"/>
                  <a:pt x="172962" y="123913"/>
                </a:cubicBezTo>
                <a:cubicBezTo>
                  <a:pt x="164184" y="116685"/>
                  <a:pt x="163152" y="103777"/>
                  <a:pt x="170896" y="95000"/>
                </a:cubicBezTo>
                <a:lnTo>
                  <a:pt x="211684" y="48533"/>
                </a:lnTo>
                <a:cubicBezTo>
                  <a:pt x="216331" y="43370"/>
                  <a:pt x="223044" y="41305"/>
                  <a:pt x="229240" y="41821"/>
                </a:cubicBezTo>
                <a:close/>
                <a:moveTo>
                  <a:pt x="389808" y="0"/>
                </a:moveTo>
                <a:lnTo>
                  <a:pt x="448150" y="97065"/>
                </a:lnTo>
                <a:lnTo>
                  <a:pt x="408395" y="121331"/>
                </a:lnTo>
                <a:cubicBezTo>
                  <a:pt x="403748" y="124429"/>
                  <a:pt x="397036" y="122880"/>
                  <a:pt x="394455" y="117717"/>
                </a:cubicBezTo>
                <a:lnTo>
                  <a:pt x="346438" y="38206"/>
                </a:lnTo>
                <a:cubicBezTo>
                  <a:pt x="343341" y="33560"/>
                  <a:pt x="344890" y="26848"/>
                  <a:pt x="350053" y="24266"/>
                </a:cubicBezTo>
                <a:close/>
                <a:moveTo>
                  <a:pt x="58858" y="0"/>
                </a:moveTo>
                <a:lnTo>
                  <a:pt x="98097" y="24266"/>
                </a:lnTo>
                <a:cubicBezTo>
                  <a:pt x="103260" y="26848"/>
                  <a:pt x="104809" y="33560"/>
                  <a:pt x="101712" y="38206"/>
                </a:cubicBezTo>
                <a:lnTo>
                  <a:pt x="53695" y="117717"/>
                </a:lnTo>
                <a:cubicBezTo>
                  <a:pt x="51114" y="122880"/>
                  <a:pt x="44402" y="124429"/>
                  <a:pt x="39755" y="121331"/>
                </a:cubicBezTo>
                <a:lnTo>
                  <a:pt x="0" y="97065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4" descr="Trophy">
            <a:extLst>
              <a:ext uri="{FF2B5EF4-FFF2-40B4-BE49-F238E27FC236}">
                <a16:creationId xmlns:a16="http://schemas.microsoft.com/office/drawing/2014/main" id="{4B1C2965-2A99-7D41-82D1-32FFE1613AB3}"/>
              </a:ext>
            </a:extLst>
          </p:cNvPr>
          <p:cNvSpPr/>
          <p:nvPr/>
        </p:nvSpPr>
        <p:spPr>
          <a:xfrm>
            <a:off x="8591465" y="3114316"/>
            <a:ext cx="361411" cy="402716"/>
          </a:xfrm>
          <a:custGeom>
            <a:avLst/>
            <a:gdLst>
              <a:gd name="connsiteX0" fmla="*/ 309265 w 361411"/>
              <a:gd name="connsiteY0" fmla="*/ 196195 h 402715"/>
              <a:gd name="connsiteX1" fmla="*/ 236983 w 361411"/>
              <a:gd name="connsiteY1" fmla="*/ 230787 h 402715"/>
              <a:gd name="connsiteX2" fmla="*/ 267961 w 361411"/>
              <a:gd name="connsiteY2" fmla="*/ 199293 h 402715"/>
              <a:gd name="connsiteX3" fmla="*/ 279836 w 361411"/>
              <a:gd name="connsiteY3" fmla="*/ 183804 h 402715"/>
              <a:gd name="connsiteX4" fmla="*/ 293776 w 361411"/>
              <a:gd name="connsiteY4" fmla="*/ 134755 h 402715"/>
              <a:gd name="connsiteX5" fmla="*/ 293776 w 361411"/>
              <a:gd name="connsiteY5" fmla="*/ 67636 h 402715"/>
              <a:gd name="connsiteX6" fmla="*/ 329917 w 361411"/>
              <a:gd name="connsiteY6" fmla="*/ 67636 h 402715"/>
              <a:gd name="connsiteX7" fmla="*/ 329917 w 361411"/>
              <a:gd name="connsiteY7" fmla="*/ 146113 h 402715"/>
              <a:gd name="connsiteX8" fmla="*/ 309265 w 361411"/>
              <a:gd name="connsiteY8" fmla="*/ 196195 h 402715"/>
              <a:gd name="connsiteX9" fmla="*/ 52663 w 361411"/>
              <a:gd name="connsiteY9" fmla="*/ 196195 h 402715"/>
              <a:gd name="connsiteX10" fmla="*/ 30978 w 361411"/>
              <a:gd name="connsiteY10" fmla="*/ 146113 h 402715"/>
              <a:gd name="connsiteX11" fmla="*/ 30978 w 361411"/>
              <a:gd name="connsiteY11" fmla="*/ 67119 h 402715"/>
              <a:gd name="connsiteX12" fmla="*/ 67119 w 361411"/>
              <a:gd name="connsiteY12" fmla="*/ 67119 h 402715"/>
              <a:gd name="connsiteX13" fmla="*/ 67119 w 361411"/>
              <a:gd name="connsiteY13" fmla="*/ 134239 h 402715"/>
              <a:gd name="connsiteX14" fmla="*/ 81059 w 361411"/>
              <a:gd name="connsiteY14" fmla="*/ 183287 h 402715"/>
              <a:gd name="connsiteX15" fmla="*/ 92934 w 361411"/>
              <a:gd name="connsiteY15" fmla="*/ 198776 h 402715"/>
              <a:gd name="connsiteX16" fmla="*/ 123913 w 361411"/>
              <a:gd name="connsiteY16" fmla="*/ 230271 h 402715"/>
              <a:gd name="connsiteX17" fmla="*/ 52663 w 361411"/>
              <a:gd name="connsiteY17" fmla="*/ 196195 h 402715"/>
              <a:gd name="connsiteX18" fmla="*/ 361411 w 361411"/>
              <a:gd name="connsiteY18" fmla="*/ 144565 h 402715"/>
              <a:gd name="connsiteX19" fmla="*/ 361411 w 361411"/>
              <a:gd name="connsiteY19" fmla="*/ 36141 h 402715"/>
              <a:gd name="connsiteX20" fmla="*/ 294292 w 361411"/>
              <a:gd name="connsiteY20" fmla="*/ 36141 h 402715"/>
              <a:gd name="connsiteX21" fmla="*/ 294292 w 361411"/>
              <a:gd name="connsiteY21" fmla="*/ 0 h 402715"/>
              <a:gd name="connsiteX22" fmla="*/ 180706 w 361411"/>
              <a:gd name="connsiteY22" fmla="*/ 0 h 402715"/>
              <a:gd name="connsiteX23" fmla="*/ 67119 w 361411"/>
              <a:gd name="connsiteY23" fmla="*/ 0 h 402715"/>
              <a:gd name="connsiteX24" fmla="*/ 67119 w 361411"/>
              <a:gd name="connsiteY24" fmla="*/ 36141 h 402715"/>
              <a:gd name="connsiteX25" fmla="*/ 0 w 361411"/>
              <a:gd name="connsiteY25" fmla="*/ 36141 h 402715"/>
              <a:gd name="connsiteX26" fmla="*/ 0 w 361411"/>
              <a:gd name="connsiteY26" fmla="*/ 144048 h 402715"/>
              <a:gd name="connsiteX27" fmla="*/ 29429 w 361411"/>
              <a:gd name="connsiteY27" fmla="*/ 216331 h 402715"/>
              <a:gd name="connsiteX28" fmla="*/ 152825 w 361411"/>
              <a:gd name="connsiteY28" fmla="*/ 262798 h 402715"/>
              <a:gd name="connsiteX29" fmla="*/ 160054 w 361411"/>
              <a:gd name="connsiteY29" fmla="*/ 288613 h 402715"/>
              <a:gd name="connsiteX30" fmla="*/ 160054 w 361411"/>
              <a:gd name="connsiteY30" fmla="*/ 355732 h 402715"/>
              <a:gd name="connsiteX31" fmla="*/ 134239 w 361411"/>
              <a:gd name="connsiteY31" fmla="*/ 355732 h 402715"/>
              <a:gd name="connsiteX32" fmla="*/ 113586 w 361411"/>
              <a:gd name="connsiteY32" fmla="*/ 376384 h 402715"/>
              <a:gd name="connsiteX33" fmla="*/ 87771 w 361411"/>
              <a:gd name="connsiteY33" fmla="*/ 376384 h 402715"/>
              <a:gd name="connsiteX34" fmla="*/ 67119 w 361411"/>
              <a:gd name="connsiteY34" fmla="*/ 397036 h 402715"/>
              <a:gd name="connsiteX35" fmla="*/ 67119 w 361411"/>
              <a:gd name="connsiteY35" fmla="*/ 407362 h 402715"/>
              <a:gd name="connsiteX36" fmla="*/ 294292 w 361411"/>
              <a:gd name="connsiteY36" fmla="*/ 407362 h 402715"/>
              <a:gd name="connsiteX37" fmla="*/ 294292 w 361411"/>
              <a:gd name="connsiteY37" fmla="*/ 397036 h 402715"/>
              <a:gd name="connsiteX38" fmla="*/ 273640 w 361411"/>
              <a:gd name="connsiteY38" fmla="*/ 376384 h 402715"/>
              <a:gd name="connsiteX39" fmla="*/ 247825 w 361411"/>
              <a:gd name="connsiteY39" fmla="*/ 376384 h 402715"/>
              <a:gd name="connsiteX40" fmla="*/ 227173 w 361411"/>
              <a:gd name="connsiteY40" fmla="*/ 355732 h 402715"/>
              <a:gd name="connsiteX41" fmla="*/ 201358 w 361411"/>
              <a:gd name="connsiteY41" fmla="*/ 355732 h 402715"/>
              <a:gd name="connsiteX42" fmla="*/ 201358 w 361411"/>
              <a:gd name="connsiteY42" fmla="*/ 289129 h 402715"/>
              <a:gd name="connsiteX43" fmla="*/ 208586 w 361411"/>
              <a:gd name="connsiteY43" fmla="*/ 263314 h 402715"/>
              <a:gd name="connsiteX44" fmla="*/ 331982 w 361411"/>
              <a:gd name="connsiteY44" fmla="*/ 216847 h 402715"/>
              <a:gd name="connsiteX45" fmla="*/ 361411 w 361411"/>
              <a:gd name="connsiteY45" fmla="*/ 144565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1411" h="402715">
                <a:moveTo>
                  <a:pt x="309265" y="196195"/>
                </a:moveTo>
                <a:cubicBezTo>
                  <a:pt x="291194" y="214782"/>
                  <a:pt x="274156" y="226657"/>
                  <a:pt x="236983" y="230787"/>
                </a:cubicBezTo>
                <a:cubicBezTo>
                  <a:pt x="246792" y="220977"/>
                  <a:pt x="258151" y="211168"/>
                  <a:pt x="267961" y="199293"/>
                </a:cubicBezTo>
                <a:cubicBezTo>
                  <a:pt x="272091" y="194646"/>
                  <a:pt x="279836" y="184320"/>
                  <a:pt x="279836" y="183804"/>
                </a:cubicBezTo>
                <a:cubicBezTo>
                  <a:pt x="288613" y="169347"/>
                  <a:pt x="293776" y="152825"/>
                  <a:pt x="293776" y="134755"/>
                </a:cubicBezTo>
                <a:lnTo>
                  <a:pt x="293776" y="67636"/>
                </a:lnTo>
                <a:lnTo>
                  <a:pt x="329917" y="67636"/>
                </a:lnTo>
                <a:lnTo>
                  <a:pt x="329917" y="146113"/>
                </a:lnTo>
                <a:cubicBezTo>
                  <a:pt x="330433" y="147146"/>
                  <a:pt x="331466" y="172961"/>
                  <a:pt x="309265" y="196195"/>
                </a:cubicBezTo>
                <a:close/>
                <a:moveTo>
                  <a:pt x="52663" y="196195"/>
                </a:moveTo>
                <a:cubicBezTo>
                  <a:pt x="29946" y="172961"/>
                  <a:pt x="30978" y="147146"/>
                  <a:pt x="30978" y="146113"/>
                </a:cubicBezTo>
                <a:lnTo>
                  <a:pt x="30978" y="67119"/>
                </a:lnTo>
                <a:lnTo>
                  <a:pt x="67119" y="67119"/>
                </a:lnTo>
                <a:lnTo>
                  <a:pt x="67119" y="134239"/>
                </a:lnTo>
                <a:cubicBezTo>
                  <a:pt x="67119" y="152309"/>
                  <a:pt x="72282" y="168831"/>
                  <a:pt x="81059" y="183287"/>
                </a:cubicBezTo>
                <a:cubicBezTo>
                  <a:pt x="81059" y="183804"/>
                  <a:pt x="88804" y="194646"/>
                  <a:pt x="92934" y="198776"/>
                </a:cubicBezTo>
                <a:cubicBezTo>
                  <a:pt x="103260" y="210651"/>
                  <a:pt x="114103" y="220461"/>
                  <a:pt x="123913" y="230271"/>
                </a:cubicBezTo>
                <a:cubicBezTo>
                  <a:pt x="87771" y="226140"/>
                  <a:pt x="70217" y="214265"/>
                  <a:pt x="52663" y="196195"/>
                </a:cubicBezTo>
                <a:close/>
                <a:moveTo>
                  <a:pt x="361411" y="144565"/>
                </a:moveTo>
                <a:lnTo>
                  <a:pt x="361411" y="36141"/>
                </a:lnTo>
                <a:lnTo>
                  <a:pt x="294292" y="36141"/>
                </a:lnTo>
                <a:lnTo>
                  <a:pt x="294292" y="0"/>
                </a:lnTo>
                <a:lnTo>
                  <a:pt x="180706" y="0"/>
                </a:lnTo>
                <a:lnTo>
                  <a:pt x="67119" y="0"/>
                </a:lnTo>
                <a:lnTo>
                  <a:pt x="67119" y="36141"/>
                </a:lnTo>
                <a:lnTo>
                  <a:pt x="0" y="36141"/>
                </a:lnTo>
                <a:lnTo>
                  <a:pt x="0" y="144048"/>
                </a:lnTo>
                <a:cubicBezTo>
                  <a:pt x="0" y="149211"/>
                  <a:pt x="0" y="184836"/>
                  <a:pt x="29429" y="216331"/>
                </a:cubicBezTo>
                <a:cubicBezTo>
                  <a:pt x="57826" y="246276"/>
                  <a:pt x="92418" y="261765"/>
                  <a:pt x="152825" y="262798"/>
                </a:cubicBezTo>
                <a:cubicBezTo>
                  <a:pt x="157472" y="270542"/>
                  <a:pt x="160054" y="279319"/>
                  <a:pt x="160054" y="288613"/>
                </a:cubicBezTo>
                <a:lnTo>
                  <a:pt x="160054" y="355732"/>
                </a:lnTo>
                <a:lnTo>
                  <a:pt x="134239" y="355732"/>
                </a:lnTo>
                <a:cubicBezTo>
                  <a:pt x="122880" y="355732"/>
                  <a:pt x="113586" y="365026"/>
                  <a:pt x="113586" y="376384"/>
                </a:cubicBezTo>
                <a:lnTo>
                  <a:pt x="87771" y="376384"/>
                </a:lnTo>
                <a:cubicBezTo>
                  <a:pt x="76413" y="376384"/>
                  <a:pt x="67119" y="385678"/>
                  <a:pt x="67119" y="397036"/>
                </a:cubicBezTo>
                <a:lnTo>
                  <a:pt x="67119" y="407362"/>
                </a:lnTo>
                <a:lnTo>
                  <a:pt x="294292" y="407362"/>
                </a:lnTo>
                <a:lnTo>
                  <a:pt x="294292" y="397036"/>
                </a:lnTo>
                <a:cubicBezTo>
                  <a:pt x="294292" y="385678"/>
                  <a:pt x="284999" y="376384"/>
                  <a:pt x="273640" y="376384"/>
                </a:cubicBezTo>
                <a:lnTo>
                  <a:pt x="247825" y="376384"/>
                </a:lnTo>
                <a:cubicBezTo>
                  <a:pt x="247825" y="365026"/>
                  <a:pt x="238532" y="355732"/>
                  <a:pt x="227173" y="355732"/>
                </a:cubicBezTo>
                <a:lnTo>
                  <a:pt x="201358" y="355732"/>
                </a:lnTo>
                <a:lnTo>
                  <a:pt x="201358" y="289129"/>
                </a:lnTo>
                <a:cubicBezTo>
                  <a:pt x="201358" y="279836"/>
                  <a:pt x="203939" y="271059"/>
                  <a:pt x="208586" y="263314"/>
                </a:cubicBezTo>
                <a:cubicBezTo>
                  <a:pt x="268993" y="262281"/>
                  <a:pt x="303586" y="246276"/>
                  <a:pt x="331982" y="216847"/>
                </a:cubicBezTo>
                <a:cubicBezTo>
                  <a:pt x="361411" y="185869"/>
                  <a:pt x="361411" y="149728"/>
                  <a:pt x="361411" y="144565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8E1289-FD78-4DA8-82B6-02C9DA80AF67}"/>
              </a:ext>
            </a:extLst>
          </p:cNvPr>
          <p:cNvSpPr/>
          <p:nvPr/>
        </p:nvSpPr>
        <p:spPr>
          <a:xfrm>
            <a:off x="3784367" y="1564948"/>
            <a:ext cx="4623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8487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Curved Arrow Process – Slide Template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62F36C3C-250C-CB40-B0BF-8998103D2F30}"/>
              </a:ext>
            </a:extLst>
          </p:cNvPr>
          <p:cNvSpPr/>
          <p:nvPr/>
        </p:nvSpPr>
        <p:spPr>
          <a:xfrm>
            <a:off x="5194629" y="4027395"/>
            <a:ext cx="1560134" cy="1333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1" y="1218"/>
                </a:moveTo>
                <a:cubicBezTo>
                  <a:pt x="21466" y="853"/>
                  <a:pt x="21280" y="540"/>
                  <a:pt x="21027" y="322"/>
                </a:cubicBezTo>
                <a:cubicBezTo>
                  <a:pt x="20789" y="122"/>
                  <a:pt x="20492" y="0"/>
                  <a:pt x="20172" y="0"/>
                </a:cubicBezTo>
                <a:cubicBezTo>
                  <a:pt x="20120" y="0"/>
                  <a:pt x="20068" y="0"/>
                  <a:pt x="20016" y="9"/>
                </a:cubicBezTo>
                <a:cubicBezTo>
                  <a:pt x="17018" y="357"/>
                  <a:pt x="13946" y="548"/>
                  <a:pt x="10808" y="548"/>
                </a:cubicBezTo>
                <a:cubicBezTo>
                  <a:pt x="7676" y="548"/>
                  <a:pt x="4604" y="366"/>
                  <a:pt x="1599" y="9"/>
                </a:cubicBezTo>
                <a:cubicBezTo>
                  <a:pt x="1547" y="0"/>
                  <a:pt x="1495" y="0"/>
                  <a:pt x="1443" y="0"/>
                </a:cubicBezTo>
                <a:cubicBezTo>
                  <a:pt x="1012" y="0"/>
                  <a:pt x="610" y="218"/>
                  <a:pt x="350" y="574"/>
                </a:cubicBezTo>
                <a:cubicBezTo>
                  <a:pt x="216" y="757"/>
                  <a:pt x="119" y="975"/>
                  <a:pt x="74" y="1210"/>
                </a:cubicBezTo>
                <a:lnTo>
                  <a:pt x="37" y="1366"/>
                </a:lnTo>
                <a:cubicBezTo>
                  <a:pt x="15" y="1488"/>
                  <a:pt x="0" y="1601"/>
                  <a:pt x="0" y="1723"/>
                </a:cubicBezTo>
                <a:lnTo>
                  <a:pt x="0" y="19477"/>
                </a:lnTo>
                <a:cubicBezTo>
                  <a:pt x="0" y="19477"/>
                  <a:pt x="0" y="19477"/>
                  <a:pt x="0" y="19468"/>
                </a:cubicBezTo>
                <a:cubicBezTo>
                  <a:pt x="0" y="20251"/>
                  <a:pt x="521" y="20947"/>
                  <a:pt x="1257" y="21043"/>
                </a:cubicBezTo>
                <a:cubicBezTo>
                  <a:pt x="4373" y="21409"/>
                  <a:pt x="7550" y="21600"/>
                  <a:pt x="10800" y="21600"/>
                </a:cubicBezTo>
                <a:cubicBezTo>
                  <a:pt x="14043" y="21600"/>
                  <a:pt x="17234" y="21409"/>
                  <a:pt x="20343" y="21043"/>
                </a:cubicBezTo>
                <a:cubicBezTo>
                  <a:pt x="21072" y="20956"/>
                  <a:pt x="21600" y="20251"/>
                  <a:pt x="21600" y="19468"/>
                </a:cubicBezTo>
                <a:cubicBezTo>
                  <a:pt x="21600" y="19468"/>
                  <a:pt x="21600" y="19468"/>
                  <a:pt x="21600" y="19477"/>
                </a:cubicBezTo>
                <a:lnTo>
                  <a:pt x="21600" y="1723"/>
                </a:lnTo>
                <a:cubicBezTo>
                  <a:pt x="21600" y="1610"/>
                  <a:pt x="21585" y="1488"/>
                  <a:pt x="21563" y="1366"/>
                </a:cubicBezTo>
                <a:lnTo>
                  <a:pt x="21541" y="1218"/>
                </a:lnTo>
                <a:close/>
                <a:moveTo>
                  <a:pt x="21042" y="18084"/>
                </a:moveTo>
                <a:cubicBezTo>
                  <a:pt x="20960" y="18015"/>
                  <a:pt x="20864" y="17971"/>
                  <a:pt x="20774" y="17919"/>
                </a:cubicBezTo>
                <a:cubicBezTo>
                  <a:pt x="20864" y="17962"/>
                  <a:pt x="20953" y="18006"/>
                  <a:pt x="21027" y="18067"/>
                </a:cubicBezTo>
                <a:cubicBezTo>
                  <a:pt x="21035" y="18075"/>
                  <a:pt x="21035" y="18075"/>
                  <a:pt x="21042" y="18084"/>
                </a:cubicBezTo>
                <a:close/>
                <a:moveTo>
                  <a:pt x="245" y="18528"/>
                </a:moveTo>
                <a:cubicBezTo>
                  <a:pt x="179" y="18667"/>
                  <a:pt x="111" y="18806"/>
                  <a:pt x="82" y="18963"/>
                </a:cubicBezTo>
                <a:cubicBezTo>
                  <a:pt x="111" y="18806"/>
                  <a:pt x="171" y="18658"/>
                  <a:pt x="245" y="18528"/>
                </a:cubicBezTo>
                <a:close/>
                <a:moveTo>
                  <a:pt x="297" y="18424"/>
                </a:moveTo>
                <a:cubicBezTo>
                  <a:pt x="320" y="18389"/>
                  <a:pt x="335" y="18354"/>
                  <a:pt x="357" y="18319"/>
                </a:cubicBezTo>
                <a:cubicBezTo>
                  <a:pt x="416" y="18232"/>
                  <a:pt x="491" y="18154"/>
                  <a:pt x="573" y="18084"/>
                </a:cubicBezTo>
                <a:cubicBezTo>
                  <a:pt x="469" y="18189"/>
                  <a:pt x="379" y="18302"/>
                  <a:pt x="297" y="18424"/>
                </a:cubicBezTo>
                <a:close/>
                <a:moveTo>
                  <a:pt x="1034" y="17823"/>
                </a:moveTo>
                <a:cubicBezTo>
                  <a:pt x="1168" y="17780"/>
                  <a:pt x="1309" y="17745"/>
                  <a:pt x="1450" y="17745"/>
                </a:cubicBezTo>
                <a:cubicBezTo>
                  <a:pt x="1302" y="17745"/>
                  <a:pt x="1168" y="17780"/>
                  <a:pt x="1034" y="17823"/>
                </a:cubicBezTo>
                <a:close/>
                <a:moveTo>
                  <a:pt x="573" y="18084"/>
                </a:moveTo>
                <a:cubicBezTo>
                  <a:pt x="677" y="17988"/>
                  <a:pt x="803" y="17919"/>
                  <a:pt x="930" y="17867"/>
                </a:cubicBezTo>
                <a:cubicBezTo>
                  <a:pt x="803" y="17919"/>
                  <a:pt x="684" y="17988"/>
                  <a:pt x="573" y="18084"/>
                </a:cubicBezTo>
                <a:close/>
                <a:moveTo>
                  <a:pt x="20179" y="17745"/>
                </a:moveTo>
                <a:cubicBezTo>
                  <a:pt x="20343" y="17745"/>
                  <a:pt x="20492" y="17780"/>
                  <a:pt x="20641" y="17832"/>
                </a:cubicBezTo>
                <a:cubicBezTo>
                  <a:pt x="20492" y="17780"/>
                  <a:pt x="20336" y="17745"/>
                  <a:pt x="20179" y="17745"/>
                </a:cubicBezTo>
                <a:close/>
                <a:moveTo>
                  <a:pt x="21065" y="18102"/>
                </a:moveTo>
                <a:cubicBezTo>
                  <a:pt x="21176" y="18206"/>
                  <a:pt x="21280" y="18328"/>
                  <a:pt x="21355" y="18467"/>
                </a:cubicBezTo>
                <a:cubicBezTo>
                  <a:pt x="21280" y="18328"/>
                  <a:pt x="21176" y="18206"/>
                  <a:pt x="21065" y="18102"/>
                </a:cubicBezTo>
                <a:close/>
                <a:moveTo>
                  <a:pt x="21370" y="18484"/>
                </a:moveTo>
                <a:cubicBezTo>
                  <a:pt x="21451" y="18632"/>
                  <a:pt x="21511" y="18789"/>
                  <a:pt x="21548" y="18963"/>
                </a:cubicBezTo>
                <a:cubicBezTo>
                  <a:pt x="21511" y="18789"/>
                  <a:pt x="21444" y="18632"/>
                  <a:pt x="21370" y="18484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37596D14-7151-0445-ADEE-A3C596D68113}"/>
              </a:ext>
            </a:extLst>
          </p:cNvPr>
          <p:cNvSpPr/>
          <p:nvPr/>
        </p:nvSpPr>
        <p:spPr>
          <a:xfrm>
            <a:off x="1648850" y="2147058"/>
            <a:ext cx="864422" cy="1971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99"/>
                </a:moveTo>
                <a:cubicBezTo>
                  <a:pt x="21600" y="8187"/>
                  <a:pt x="21278" y="7881"/>
                  <a:pt x="20633" y="7669"/>
                </a:cubicBezTo>
                <a:cubicBezTo>
                  <a:pt x="14109" y="5527"/>
                  <a:pt x="8793" y="3125"/>
                  <a:pt x="4940" y="524"/>
                </a:cubicBezTo>
                <a:cubicBezTo>
                  <a:pt x="4766" y="406"/>
                  <a:pt x="4537" y="300"/>
                  <a:pt x="4283" y="224"/>
                </a:cubicBezTo>
                <a:cubicBezTo>
                  <a:pt x="3840" y="82"/>
                  <a:pt x="3289" y="0"/>
                  <a:pt x="2725" y="0"/>
                </a:cubicBezTo>
                <a:cubicBezTo>
                  <a:pt x="2390" y="0"/>
                  <a:pt x="2054" y="29"/>
                  <a:pt x="1732" y="82"/>
                </a:cubicBezTo>
                <a:lnTo>
                  <a:pt x="1571" y="106"/>
                </a:lnTo>
                <a:cubicBezTo>
                  <a:pt x="1168" y="177"/>
                  <a:pt x="832" y="283"/>
                  <a:pt x="577" y="418"/>
                </a:cubicBezTo>
                <a:cubicBezTo>
                  <a:pt x="201" y="612"/>
                  <a:pt x="0" y="853"/>
                  <a:pt x="0" y="1095"/>
                </a:cubicBezTo>
                <a:lnTo>
                  <a:pt x="0" y="13101"/>
                </a:lnTo>
                <a:cubicBezTo>
                  <a:pt x="0" y="13089"/>
                  <a:pt x="13" y="13078"/>
                  <a:pt x="13" y="13066"/>
                </a:cubicBezTo>
                <a:cubicBezTo>
                  <a:pt x="0" y="13272"/>
                  <a:pt x="107" y="13478"/>
                  <a:pt x="389" y="13666"/>
                </a:cubicBezTo>
                <a:cubicBezTo>
                  <a:pt x="4578" y="16480"/>
                  <a:pt x="10337" y="19069"/>
                  <a:pt x="17345" y="21376"/>
                </a:cubicBezTo>
                <a:cubicBezTo>
                  <a:pt x="17801" y="21529"/>
                  <a:pt x="18351" y="21600"/>
                  <a:pt x="18915" y="21600"/>
                </a:cubicBezTo>
                <a:cubicBezTo>
                  <a:pt x="19493" y="21600"/>
                  <a:pt x="20056" y="21523"/>
                  <a:pt x="20526" y="21365"/>
                </a:cubicBezTo>
                <a:lnTo>
                  <a:pt x="20620" y="21329"/>
                </a:lnTo>
                <a:cubicBezTo>
                  <a:pt x="21264" y="21117"/>
                  <a:pt x="21587" y="20805"/>
                  <a:pt x="21587" y="20494"/>
                </a:cubicBezTo>
                <a:lnTo>
                  <a:pt x="21587" y="8499"/>
                </a:lnTo>
                <a:close/>
                <a:moveTo>
                  <a:pt x="4363" y="12260"/>
                </a:moveTo>
                <a:cubicBezTo>
                  <a:pt x="4296" y="12236"/>
                  <a:pt x="4242" y="12218"/>
                  <a:pt x="4175" y="12201"/>
                </a:cubicBezTo>
                <a:cubicBezTo>
                  <a:pt x="4215" y="12213"/>
                  <a:pt x="4256" y="12218"/>
                  <a:pt x="4296" y="12230"/>
                </a:cubicBezTo>
                <a:cubicBezTo>
                  <a:pt x="4323" y="12236"/>
                  <a:pt x="4336" y="12248"/>
                  <a:pt x="4363" y="12260"/>
                </a:cubicBezTo>
                <a:close/>
                <a:moveTo>
                  <a:pt x="3705" y="12095"/>
                </a:moveTo>
                <a:cubicBezTo>
                  <a:pt x="3638" y="12083"/>
                  <a:pt x="3571" y="12065"/>
                  <a:pt x="3490" y="12060"/>
                </a:cubicBezTo>
                <a:cubicBezTo>
                  <a:pt x="3558" y="12065"/>
                  <a:pt x="3625" y="12083"/>
                  <a:pt x="3705" y="12095"/>
                </a:cubicBezTo>
                <a:close/>
                <a:moveTo>
                  <a:pt x="644" y="12407"/>
                </a:moveTo>
                <a:cubicBezTo>
                  <a:pt x="617" y="12424"/>
                  <a:pt x="591" y="12436"/>
                  <a:pt x="564" y="12454"/>
                </a:cubicBezTo>
                <a:cubicBezTo>
                  <a:pt x="577" y="12442"/>
                  <a:pt x="591" y="12430"/>
                  <a:pt x="604" y="12424"/>
                </a:cubicBezTo>
                <a:cubicBezTo>
                  <a:pt x="617" y="12419"/>
                  <a:pt x="631" y="12413"/>
                  <a:pt x="644" y="12407"/>
                </a:cubicBezTo>
                <a:close/>
                <a:moveTo>
                  <a:pt x="215" y="12713"/>
                </a:moveTo>
                <a:cubicBezTo>
                  <a:pt x="201" y="12725"/>
                  <a:pt x="188" y="12742"/>
                  <a:pt x="175" y="12754"/>
                </a:cubicBezTo>
                <a:cubicBezTo>
                  <a:pt x="188" y="12742"/>
                  <a:pt x="201" y="12730"/>
                  <a:pt x="215" y="12713"/>
                </a:cubicBezTo>
                <a:close/>
                <a:moveTo>
                  <a:pt x="926" y="12295"/>
                </a:moveTo>
                <a:cubicBezTo>
                  <a:pt x="980" y="12277"/>
                  <a:pt x="1020" y="12254"/>
                  <a:pt x="1074" y="12242"/>
                </a:cubicBezTo>
                <a:cubicBezTo>
                  <a:pt x="1007" y="12260"/>
                  <a:pt x="967" y="12277"/>
                  <a:pt x="926" y="12295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3CE031A-0252-5E47-8F2F-B0F01F012445}"/>
              </a:ext>
            </a:extLst>
          </p:cNvPr>
          <p:cNvSpPr/>
          <p:nvPr/>
        </p:nvSpPr>
        <p:spPr>
          <a:xfrm>
            <a:off x="6860066" y="3705052"/>
            <a:ext cx="1289387" cy="153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21214" y="618"/>
                </a:moveTo>
                <a:cubicBezTo>
                  <a:pt x="21106" y="483"/>
                  <a:pt x="20971" y="369"/>
                  <a:pt x="20818" y="279"/>
                </a:cubicBezTo>
                <a:cubicBezTo>
                  <a:pt x="20522" y="98"/>
                  <a:pt x="20162" y="0"/>
                  <a:pt x="19785" y="0"/>
                </a:cubicBezTo>
                <a:cubicBezTo>
                  <a:pt x="19596" y="0"/>
                  <a:pt x="19417" y="23"/>
                  <a:pt x="19228" y="75"/>
                </a:cubicBezTo>
                <a:cubicBezTo>
                  <a:pt x="13720" y="1576"/>
                  <a:pt x="7763" y="2699"/>
                  <a:pt x="1492" y="3385"/>
                </a:cubicBezTo>
                <a:cubicBezTo>
                  <a:pt x="1033" y="3438"/>
                  <a:pt x="638" y="3626"/>
                  <a:pt x="377" y="3883"/>
                </a:cubicBezTo>
                <a:cubicBezTo>
                  <a:pt x="135" y="4124"/>
                  <a:pt x="0" y="4418"/>
                  <a:pt x="0" y="4735"/>
                </a:cubicBezTo>
                <a:lnTo>
                  <a:pt x="0" y="20115"/>
                </a:lnTo>
                <a:cubicBezTo>
                  <a:pt x="0" y="20024"/>
                  <a:pt x="9" y="19941"/>
                  <a:pt x="36" y="19858"/>
                </a:cubicBezTo>
                <a:cubicBezTo>
                  <a:pt x="-9" y="20039"/>
                  <a:pt x="-9" y="20220"/>
                  <a:pt x="45" y="20409"/>
                </a:cubicBezTo>
                <a:lnTo>
                  <a:pt x="90" y="20537"/>
                </a:lnTo>
                <a:cubicBezTo>
                  <a:pt x="270" y="21163"/>
                  <a:pt x="970" y="21600"/>
                  <a:pt x="1752" y="21600"/>
                </a:cubicBezTo>
                <a:cubicBezTo>
                  <a:pt x="1833" y="21600"/>
                  <a:pt x="1905" y="21592"/>
                  <a:pt x="1986" y="21585"/>
                </a:cubicBezTo>
                <a:cubicBezTo>
                  <a:pt x="8491" y="20869"/>
                  <a:pt x="14664" y="19685"/>
                  <a:pt x="20396" y="18117"/>
                </a:cubicBezTo>
                <a:cubicBezTo>
                  <a:pt x="21160" y="17913"/>
                  <a:pt x="21591" y="17340"/>
                  <a:pt x="21555" y="16752"/>
                </a:cubicBezTo>
                <a:cubicBezTo>
                  <a:pt x="21555" y="16775"/>
                  <a:pt x="21564" y="16790"/>
                  <a:pt x="21564" y="16813"/>
                </a:cubicBezTo>
                <a:lnTo>
                  <a:pt x="21564" y="1432"/>
                </a:lnTo>
                <a:cubicBezTo>
                  <a:pt x="21564" y="1176"/>
                  <a:pt x="21474" y="920"/>
                  <a:pt x="21277" y="679"/>
                </a:cubicBezTo>
                <a:lnTo>
                  <a:pt x="21214" y="618"/>
                </a:lnTo>
                <a:close/>
                <a:moveTo>
                  <a:pt x="20863" y="15689"/>
                </a:moveTo>
                <a:cubicBezTo>
                  <a:pt x="20827" y="15667"/>
                  <a:pt x="20782" y="15644"/>
                  <a:pt x="20737" y="15621"/>
                </a:cubicBezTo>
                <a:cubicBezTo>
                  <a:pt x="20764" y="15636"/>
                  <a:pt x="20791" y="15644"/>
                  <a:pt x="20818" y="15659"/>
                </a:cubicBezTo>
                <a:cubicBezTo>
                  <a:pt x="20836" y="15667"/>
                  <a:pt x="20845" y="15682"/>
                  <a:pt x="20863" y="15689"/>
                </a:cubicBezTo>
                <a:close/>
                <a:moveTo>
                  <a:pt x="476" y="19187"/>
                </a:moveTo>
                <a:cubicBezTo>
                  <a:pt x="431" y="19225"/>
                  <a:pt x="386" y="19263"/>
                  <a:pt x="341" y="19308"/>
                </a:cubicBezTo>
                <a:cubicBezTo>
                  <a:pt x="350" y="19293"/>
                  <a:pt x="368" y="19278"/>
                  <a:pt x="377" y="19263"/>
                </a:cubicBezTo>
                <a:cubicBezTo>
                  <a:pt x="413" y="19233"/>
                  <a:pt x="449" y="19210"/>
                  <a:pt x="476" y="19187"/>
                </a:cubicBezTo>
                <a:close/>
                <a:moveTo>
                  <a:pt x="63" y="19783"/>
                </a:moveTo>
                <a:cubicBezTo>
                  <a:pt x="81" y="19723"/>
                  <a:pt x="108" y="19670"/>
                  <a:pt x="135" y="19610"/>
                </a:cubicBezTo>
                <a:cubicBezTo>
                  <a:pt x="108" y="19670"/>
                  <a:pt x="81" y="19723"/>
                  <a:pt x="63" y="19783"/>
                </a:cubicBezTo>
                <a:close/>
                <a:moveTo>
                  <a:pt x="287" y="19383"/>
                </a:moveTo>
                <a:cubicBezTo>
                  <a:pt x="251" y="19429"/>
                  <a:pt x="216" y="19481"/>
                  <a:pt x="189" y="19527"/>
                </a:cubicBezTo>
                <a:cubicBezTo>
                  <a:pt x="216" y="19481"/>
                  <a:pt x="242" y="19429"/>
                  <a:pt x="287" y="19383"/>
                </a:cubicBezTo>
                <a:close/>
                <a:moveTo>
                  <a:pt x="575" y="19104"/>
                </a:moveTo>
                <a:cubicBezTo>
                  <a:pt x="629" y="19067"/>
                  <a:pt x="683" y="19037"/>
                  <a:pt x="737" y="19006"/>
                </a:cubicBezTo>
                <a:cubicBezTo>
                  <a:pt x="683" y="19037"/>
                  <a:pt x="629" y="19074"/>
                  <a:pt x="575" y="19104"/>
                </a:cubicBezTo>
                <a:close/>
                <a:moveTo>
                  <a:pt x="1159" y="18826"/>
                </a:moveTo>
                <a:cubicBezTo>
                  <a:pt x="1267" y="18795"/>
                  <a:pt x="1384" y="18773"/>
                  <a:pt x="1500" y="18758"/>
                </a:cubicBezTo>
                <a:cubicBezTo>
                  <a:pt x="1384" y="18773"/>
                  <a:pt x="1267" y="18795"/>
                  <a:pt x="1159" y="18826"/>
                </a:cubicBezTo>
                <a:close/>
                <a:moveTo>
                  <a:pt x="845" y="18946"/>
                </a:moveTo>
                <a:cubicBezTo>
                  <a:pt x="907" y="18916"/>
                  <a:pt x="979" y="18893"/>
                  <a:pt x="1051" y="18863"/>
                </a:cubicBezTo>
                <a:cubicBezTo>
                  <a:pt x="979" y="18893"/>
                  <a:pt x="907" y="18916"/>
                  <a:pt x="845" y="18946"/>
                </a:cubicBezTo>
                <a:close/>
                <a:moveTo>
                  <a:pt x="20279" y="15440"/>
                </a:moveTo>
                <a:cubicBezTo>
                  <a:pt x="20324" y="15455"/>
                  <a:pt x="20369" y="15471"/>
                  <a:pt x="20414" y="15486"/>
                </a:cubicBezTo>
                <a:cubicBezTo>
                  <a:pt x="20378" y="15471"/>
                  <a:pt x="20333" y="15455"/>
                  <a:pt x="20279" y="15440"/>
                </a:cubicBezTo>
                <a:close/>
                <a:moveTo>
                  <a:pt x="21483" y="16413"/>
                </a:moveTo>
                <a:cubicBezTo>
                  <a:pt x="21501" y="16451"/>
                  <a:pt x="21501" y="16488"/>
                  <a:pt x="21519" y="16519"/>
                </a:cubicBezTo>
                <a:cubicBezTo>
                  <a:pt x="21510" y="16488"/>
                  <a:pt x="21501" y="16451"/>
                  <a:pt x="21483" y="16413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EF8FD02-BA3F-BE46-8B4F-0D1DADBC090B}"/>
              </a:ext>
            </a:extLst>
          </p:cNvPr>
          <p:cNvSpPr/>
          <p:nvPr/>
        </p:nvSpPr>
        <p:spPr>
          <a:xfrm>
            <a:off x="2562153" y="3060365"/>
            <a:ext cx="1132517" cy="1756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0802" y="5907"/>
                </a:moveTo>
                <a:cubicBezTo>
                  <a:pt x="20658" y="5841"/>
                  <a:pt x="20484" y="5782"/>
                  <a:pt x="20300" y="5735"/>
                </a:cubicBezTo>
                <a:cubicBezTo>
                  <a:pt x="13923" y="4222"/>
                  <a:pt x="8149" y="2359"/>
                  <a:pt x="3133" y="218"/>
                </a:cubicBezTo>
                <a:cubicBezTo>
                  <a:pt x="2795" y="73"/>
                  <a:pt x="2396" y="0"/>
                  <a:pt x="2007" y="0"/>
                </a:cubicBezTo>
                <a:cubicBezTo>
                  <a:pt x="1577" y="0"/>
                  <a:pt x="1157" y="86"/>
                  <a:pt x="809" y="258"/>
                </a:cubicBezTo>
                <a:lnTo>
                  <a:pt x="727" y="297"/>
                </a:lnTo>
                <a:cubicBezTo>
                  <a:pt x="615" y="350"/>
                  <a:pt x="512" y="416"/>
                  <a:pt x="430" y="482"/>
                </a:cubicBezTo>
                <a:cubicBezTo>
                  <a:pt x="144" y="700"/>
                  <a:pt x="0" y="971"/>
                  <a:pt x="0" y="1236"/>
                </a:cubicBezTo>
                <a:lnTo>
                  <a:pt x="0" y="14715"/>
                </a:lnTo>
                <a:cubicBezTo>
                  <a:pt x="0" y="14702"/>
                  <a:pt x="10" y="14689"/>
                  <a:pt x="10" y="14669"/>
                </a:cubicBezTo>
                <a:cubicBezTo>
                  <a:pt x="-10" y="15059"/>
                  <a:pt x="256" y="15448"/>
                  <a:pt x="840" y="15699"/>
                </a:cubicBezTo>
                <a:cubicBezTo>
                  <a:pt x="6122" y="17959"/>
                  <a:pt x="12182" y="19922"/>
                  <a:pt x="18857" y="21521"/>
                </a:cubicBezTo>
                <a:cubicBezTo>
                  <a:pt x="19082" y="21574"/>
                  <a:pt x="19317" y="21600"/>
                  <a:pt x="19553" y="21600"/>
                </a:cubicBezTo>
                <a:cubicBezTo>
                  <a:pt x="20198" y="21600"/>
                  <a:pt x="20822" y="21402"/>
                  <a:pt x="21201" y="21058"/>
                </a:cubicBezTo>
                <a:lnTo>
                  <a:pt x="21262" y="20992"/>
                </a:lnTo>
                <a:cubicBezTo>
                  <a:pt x="21498" y="20774"/>
                  <a:pt x="21590" y="20523"/>
                  <a:pt x="21570" y="20285"/>
                </a:cubicBezTo>
                <a:cubicBezTo>
                  <a:pt x="21570" y="20305"/>
                  <a:pt x="21580" y="20325"/>
                  <a:pt x="21580" y="20345"/>
                </a:cubicBezTo>
                <a:lnTo>
                  <a:pt x="21580" y="6865"/>
                </a:lnTo>
                <a:cubicBezTo>
                  <a:pt x="21570" y="6495"/>
                  <a:pt x="21293" y="6138"/>
                  <a:pt x="20802" y="5907"/>
                </a:cubicBezTo>
                <a:close/>
                <a:moveTo>
                  <a:pt x="133" y="14285"/>
                </a:moveTo>
                <a:cubicBezTo>
                  <a:pt x="113" y="14312"/>
                  <a:pt x="103" y="14338"/>
                  <a:pt x="92" y="14371"/>
                </a:cubicBezTo>
                <a:cubicBezTo>
                  <a:pt x="103" y="14338"/>
                  <a:pt x="113" y="14312"/>
                  <a:pt x="133" y="14285"/>
                </a:cubicBezTo>
                <a:close/>
                <a:moveTo>
                  <a:pt x="420" y="13968"/>
                </a:moveTo>
                <a:cubicBezTo>
                  <a:pt x="420" y="13962"/>
                  <a:pt x="430" y="13962"/>
                  <a:pt x="430" y="13955"/>
                </a:cubicBezTo>
                <a:cubicBezTo>
                  <a:pt x="512" y="13889"/>
                  <a:pt x="615" y="13830"/>
                  <a:pt x="727" y="13770"/>
                </a:cubicBezTo>
                <a:cubicBezTo>
                  <a:pt x="604" y="13836"/>
                  <a:pt x="502" y="13902"/>
                  <a:pt x="420" y="13968"/>
                </a:cubicBezTo>
                <a:close/>
                <a:moveTo>
                  <a:pt x="20761" y="19367"/>
                </a:moveTo>
                <a:cubicBezTo>
                  <a:pt x="20771" y="19373"/>
                  <a:pt x="20792" y="19373"/>
                  <a:pt x="20802" y="19380"/>
                </a:cubicBezTo>
                <a:cubicBezTo>
                  <a:pt x="20843" y="19400"/>
                  <a:pt x="20873" y="19426"/>
                  <a:pt x="20914" y="19446"/>
                </a:cubicBezTo>
                <a:cubicBezTo>
                  <a:pt x="20863" y="19420"/>
                  <a:pt x="20812" y="19393"/>
                  <a:pt x="20761" y="19367"/>
                </a:cubicBezTo>
                <a:close/>
                <a:moveTo>
                  <a:pt x="21078" y="19552"/>
                </a:moveTo>
                <a:cubicBezTo>
                  <a:pt x="21119" y="19585"/>
                  <a:pt x="21160" y="19618"/>
                  <a:pt x="21201" y="19651"/>
                </a:cubicBezTo>
                <a:cubicBezTo>
                  <a:pt x="21160" y="19611"/>
                  <a:pt x="21129" y="19578"/>
                  <a:pt x="21078" y="19552"/>
                </a:cubicBezTo>
                <a:close/>
                <a:moveTo>
                  <a:pt x="21498" y="20014"/>
                </a:moveTo>
                <a:cubicBezTo>
                  <a:pt x="21518" y="20054"/>
                  <a:pt x="21529" y="20093"/>
                  <a:pt x="21539" y="20133"/>
                </a:cubicBezTo>
                <a:cubicBezTo>
                  <a:pt x="21529" y="20093"/>
                  <a:pt x="21508" y="20054"/>
                  <a:pt x="21498" y="20014"/>
                </a:cubicBezTo>
                <a:close/>
                <a:moveTo>
                  <a:pt x="21334" y="19770"/>
                </a:moveTo>
                <a:cubicBezTo>
                  <a:pt x="21365" y="19803"/>
                  <a:pt x="21396" y="19842"/>
                  <a:pt x="21416" y="19882"/>
                </a:cubicBezTo>
                <a:cubicBezTo>
                  <a:pt x="21385" y="19842"/>
                  <a:pt x="21365" y="19803"/>
                  <a:pt x="21334" y="1977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7973698A-451C-A248-A9B6-B94FFBC6A376}"/>
              </a:ext>
            </a:extLst>
          </p:cNvPr>
          <p:cNvSpPr/>
          <p:nvPr/>
        </p:nvSpPr>
        <p:spPr>
          <a:xfrm>
            <a:off x="3797803" y="3705056"/>
            <a:ext cx="1289387" cy="1540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0907" y="3654"/>
                </a:moveTo>
                <a:cubicBezTo>
                  <a:pt x="20674" y="3511"/>
                  <a:pt x="20395" y="3420"/>
                  <a:pt x="20089" y="3383"/>
                </a:cubicBezTo>
                <a:cubicBezTo>
                  <a:pt x="13812" y="2690"/>
                  <a:pt x="7850" y="1567"/>
                  <a:pt x="2338" y="75"/>
                </a:cubicBezTo>
                <a:cubicBezTo>
                  <a:pt x="2158" y="23"/>
                  <a:pt x="1969" y="0"/>
                  <a:pt x="1780" y="0"/>
                </a:cubicBezTo>
                <a:cubicBezTo>
                  <a:pt x="1268" y="0"/>
                  <a:pt x="782" y="181"/>
                  <a:pt x="459" y="505"/>
                </a:cubicBezTo>
                <a:cubicBezTo>
                  <a:pt x="423" y="542"/>
                  <a:pt x="387" y="580"/>
                  <a:pt x="360" y="618"/>
                </a:cubicBezTo>
                <a:lnTo>
                  <a:pt x="279" y="701"/>
                </a:lnTo>
                <a:cubicBezTo>
                  <a:pt x="90" y="934"/>
                  <a:pt x="0" y="1190"/>
                  <a:pt x="0" y="1447"/>
                </a:cubicBezTo>
                <a:lnTo>
                  <a:pt x="0" y="16816"/>
                </a:lnTo>
                <a:cubicBezTo>
                  <a:pt x="0" y="16793"/>
                  <a:pt x="9" y="16778"/>
                  <a:pt x="9" y="16756"/>
                </a:cubicBezTo>
                <a:cubicBezTo>
                  <a:pt x="-18" y="17343"/>
                  <a:pt x="414" y="17916"/>
                  <a:pt x="1178" y="18119"/>
                </a:cubicBezTo>
                <a:cubicBezTo>
                  <a:pt x="6906" y="19686"/>
                  <a:pt x="13102" y="20869"/>
                  <a:pt x="19604" y="21585"/>
                </a:cubicBezTo>
                <a:cubicBezTo>
                  <a:pt x="19684" y="21592"/>
                  <a:pt x="19766" y="21600"/>
                  <a:pt x="19837" y="21600"/>
                </a:cubicBezTo>
                <a:cubicBezTo>
                  <a:pt x="20629" y="21600"/>
                  <a:pt x="21330" y="21163"/>
                  <a:pt x="21501" y="20538"/>
                </a:cubicBezTo>
                <a:lnTo>
                  <a:pt x="21537" y="20410"/>
                </a:lnTo>
                <a:cubicBezTo>
                  <a:pt x="21573" y="20282"/>
                  <a:pt x="21582" y="20161"/>
                  <a:pt x="21573" y="20040"/>
                </a:cubicBezTo>
                <a:cubicBezTo>
                  <a:pt x="21573" y="20063"/>
                  <a:pt x="21582" y="20086"/>
                  <a:pt x="21582" y="20108"/>
                </a:cubicBezTo>
                <a:lnTo>
                  <a:pt x="21582" y="4739"/>
                </a:lnTo>
                <a:cubicBezTo>
                  <a:pt x="21582" y="4302"/>
                  <a:pt x="21330" y="3903"/>
                  <a:pt x="20907" y="3654"/>
                </a:cubicBezTo>
                <a:close/>
                <a:moveTo>
                  <a:pt x="21222" y="19280"/>
                </a:moveTo>
                <a:cubicBezTo>
                  <a:pt x="21195" y="19249"/>
                  <a:pt x="21159" y="19219"/>
                  <a:pt x="21123" y="19189"/>
                </a:cubicBezTo>
                <a:cubicBezTo>
                  <a:pt x="21159" y="19212"/>
                  <a:pt x="21195" y="19242"/>
                  <a:pt x="21222" y="19280"/>
                </a:cubicBezTo>
                <a:close/>
                <a:moveTo>
                  <a:pt x="54" y="16515"/>
                </a:moveTo>
                <a:cubicBezTo>
                  <a:pt x="63" y="16477"/>
                  <a:pt x="72" y="16439"/>
                  <a:pt x="81" y="16402"/>
                </a:cubicBezTo>
                <a:cubicBezTo>
                  <a:pt x="72" y="16439"/>
                  <a:pt x="63" y="16477"/>
                  <a:pt x="54" y="16515"/>
                </a:cubicBezTo>
                <a:close/>
                <a:moveTo>
                  <a:pt x="360" y="15980"/>
                </a:moveTo>
                <a:cubicBezTo>
                  <a:pt x="396" y="15942"/>
                  <a:pt x="423" y="15904"/>
                  <a:pt x="459" y="15867"/>
                </a:cubicBezTo>
                <a:cubicBezTo>
                  <a:pt x="495" y="15836"/>
                  <a:pt x="531" y="15814"/>
                  <a:pt x="567" y="15784"/>
                </a:cubicBezTo>
                <a:cubicBezTo>
                  <a:pt x="495" y="15844"/>
                  <a:pt x="423" y="15912"/>
                  <a:pt x="360" y="15980"/>
                </a:cubicBezTo>
                <a:close/>
                <a:moveTo>
                  <a:pt x="1016" y="15513"/>
                </a:moveTo>
                <a:cubicBezTo>
                  <a:pt x="1097" y="15482"/>
                  <a:pt x="1178" y="15460"/>
                  <a:pt x="1268" y="15437"/>
                </a:cubicBezTo>
                <a:cubicBezTo>
                  <a:pt x="1178" y="15460"/>
                  <a:pt x="1097" y="15482"/>
                  <a:pt x="1016" y="15513"/>
                </a:cubicBezTo>
                <a:close/>
                <a:moveTo>
                  <a:pt x="683" y="15693"/>
                </a:moveTo>
                <a:cubicBezTo>
                  <a:pt x="746" y="15648"/>
                  <a:pt x="809" y="15618"/>
                  <a:pt x="881" y="15580"/>
                </a:cubicBezTo>
                <a:cubicBezTo>
                  <a:pt x="818" y="15618"/>
                  <a:pt x="746" y="15648"/>
                  <a:pt x="683" y="15693"/>
                </a:cubicBezTo>
                <a:close/>
                <a:moveTo>
                  <a:pt x="1394" y="15407"/>
                </a:moveTo>
                <a:cubicBezTo>
                  <a:pt x="1520" y="15384"/>
                  <a:pt x="1655" y="15369"/>
                  <a:pt x="1789" y="15369"/>
                </a:cubicBezTo>
                <a:cubicBezTo>
                  <a:pt x="1655" y="15369"/>
                  <a:pt x="1520" y="15384"/>
                  <a:pt x="1394" y="15407"/>
                </a:cubicBezTo>
                <a:close/>
                <a:moveTo>
                  <a:pt x="20853" y="18993"/>
                </a:moveTo>
                <a:cubicBezTo>
                  <a:pt x="20871" y="19001"/>
                  <a:pt x="20898" y="19008"/>
                  <a:pt x="20907" y="19023"/>
                </a:cubicBezTo>
                <a:cubicBezTo>
                  <a:pt x="20925" y="19038"/>
                  <a:pt x="20943" y="19054"/>
                  <a:pt x="20970" y="19069"/>
                </a:cubicBezTo>
                <a:cubicBezTo>
                  <a:pt x="20934" y="19038"/>
                  <a:pt x="20889" y="19016"/>
                  <a:pt x="20853" y="18993"/>
                </a:cubicBezTo>
                <a:close/>
                <a:moveTo>
                  <a:pt x="20494" y="18835"/>
                </a:moveTo>
                <a:cubicBezTo>
                  <a:pt x="20539" y="18850"/>
                  <a:pt x="20575" y="18865"/>
                  <a:pt x="20611" y="18880"/>
                </a:cubicBezTo>
                <a:cubicBezTo>
                  <a:pt x="20575" y="18865"/>
                  <a:pt x="20539" y="18850"/>
                  <a:pt x="20494" y="18835"/>
                </a:cubicBezTo>
                <a:close/>
                <a:moveTo>
                  <a:pt x="21501" y="19701"/>
                </a:moveTo>
                <a:cubicBezTo>
                  <a:pt x="21519" y="19739"/>
                  <a:pt x="21528" y="19769"/>
                  <a:pt x="21546" y="19807"/>
                </a:cubicBezTo>
                <a:cubicBezTo>
                  <a:pt x="21528" y="19769"/>
                  <a:pt x="21510" y="19732"/>
                  <a:pt x="21501" y="19701"/>
                </a:cubicBezTo>
                <a:close/>
                <a:moveTo>
                  <a:pt x="21348" y="19423"/>
                </a:moveTo>
                <a:cubicBezTo>
                  <a:pt x="21375" y="19460"/>
                  <a:pt x="21402" y="19490"/>
                  <a:pt x="21420" y="19528"/>
                </a:cubicBezTo>
                <a:cubicBezTo>
                  <a:pt x="21402" y="19490"/>
                  <a:pt x="21375" y="19453"/>
                  <a:pt x="21348" y="19423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2DCAC20C-12AA-EE40-9CD4-0C7448E346FD}"/>
              </a:ext>
            </a:extLst>
          </p:cNvPr>
          <p:cNvSpPr/>
          <p:nvPr/>
        </p:nvSpPr>
        <p:spPr>
          <a:xfrm>
            <a:off x="8256888" y="1770991"/>
            <a:ext cx="2380524" cy="3040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8"/>
                </a:moveTo>
                <a:cubicBezTo>
                  <a:pt x="21600" y="7701"/>
                  <a:pt x="21590" y="7644"/>
                  <a:pt x="21571" y="7583"/>
                </a:cubicBezTo>
                <a:lnTo>
                  <a:pt x="19177" y="523"/>
                </a:lnTo>
                <a:cubicBezTo>
                  <a:pt x="19124" y="363"/>
                  <a:pt x="19002" y="233"/>
                  <a:pt x="18841" y="141"/>
                </a:cubicBezTo>
                <a:cubicBezTo>
                  <a:pt x="18680" y="50"/>
                  <a:pt x="18480" y="0"/>
                  <a:pt x="18275" y="0"/>
                </a:cubicBezTo>
                <a:cubicBezTo>
                  <a:pt x="18149" y="0"/>
                  <a:pt x="18022" y="19"/>
                  <a:pt x="17900" y="61"/>
                </a:cubicBezTo>
                <a:lnTo>
                  <a:pt x="8316" y="3244"/>
                </a:lnTo>
                <a:cubicBezTo>
                  <a:pt x="8175" y="3293"/>
                  <a:pt x="8058" y="3358"/>
                  <a:pt x="7970" y="3438"/>
                </a:cubicBezTo>
                <a:cubicBezTo>
                  <a:pt x="7834" y="3564"/>
                  <a:pt x="7765" y="3717"/>
                  <a:pt x="7765" y="3874"/>
                </a:cubicBezTo>
                <a:lnTo>
                  <a:pt x="7765" y="9747"/>
                </a:lnTo>
                <a:cubicBezTo>
                  <a:pt x="5621" y="10773"/>
                  <a:pt x="3217" y="11678"/>
                  <a:pt x="595" y="12437"/>
                </a:cubicBezTo>
                <a:cubicBezTo>
                  <a:pt x="434" y="12483"/>
                  <a:pt x="302" y="12555"/>
                  <a:pt x="205" y="12647"/>
                </a:cubicBezTo>
                <a:cubicBezTo>
                  <a:pt x="73" y="12769"/>
                  <a:pt x="0" y="12922"/>
                  <a:pt x="0" y="13078"/>
                </a:cubicBezTo>
                <a:lnTo>
                  <a:pt x="0" y="20863"/>
                </a:lnTo>
                <a:cubicBezTo>
                  <a:pt x="0" y="20856"/>
                  <a:pt x="5" y="20852"/>
                  <a:pt x="5" y="20844"/>
                </a:cubicBezTo>
                <a:cubicBezTo>
                  <a:pt x="0" y="20989"/>
                  <a:pt x="49" y="21142"/>
                  <a:pt x="175" y="21287"/>
                </a:cubicBezTo>
                <a:cubicBezTo>
                  <a:pt x="351" y="21486"/>
                  <a:pt x="653" y="21600"/>
                  <a:pt x="960" y="21600"/>
                </a:cubicBezTo>
                <a:cubicBezTo>
                  <a:pt x="1072" y="21600"/>
                  <a:pt x="1185" y="21585"/>
                  <a:pt x="1292" y="21554"/>
                </a:cubicBezTo>
                <a:cubicBezTo>
                  <a:pt x="4899" y="20505"/>
                  <a:pt x="8131" y="19184"/>
                  <a:pt x="10876" y="17650"/>
                </a:cubicBezTo>
                <a:cubicBezTo>
                  <a:pt x="12377" y="16811"/>
                  <a:pt x="13722" y="15902"/>
                  <a:pt x="14907" y="14941"/>
                </a:cubicBezTo>
                <a:cubicBezTo>
                  <a:pt x="15092" y="14792"/>
                  <a:pt x="15341" y="14712"/>
                  <a:pt x="15599" y="14712"/>
                </a:cubicBezTo>
                <a:cubicBezTo>
                  <a:pt x="15721" y="14712"/>
                  <a:pt x="15848" y="14731"/>
                  <a:pt x="15965" y="14769"/>
                </a:cubicBezTo>
                <a:lnTo>
                  <a:pt x="20303" y="16173"/>
                </a:lnTo>
                <a:cubicBezTo>
                  <a:pt x="20425" y="16215"/>
                  <a:pt x="20552" y="16231"/>
                  <a:pt x="20674" y="16231"/>
                </a:cubicBezTo>
                <a:cubicBezTo>
                  <a:pt x="21171" y="16231"/>
                  <a:pt x="21600" y="15921"/>
                  <a:pt x="21600" y="15540"/>
                </a:cubicBezTo>
                <a:cubicBezTo>
                  <a:pt x="21600" y="15540"/>
                  <a:pt x="21600" y="15540"/>
                  <a:pt x="21600" y="15544"/>
                </a:cubicBezTo>
                <a:lnTo>
                  <a:pt x="21600" y="7758"/>
                </a:lnTo>
                <a:close/>
                <a:moveTo>
                  <a:pt x="224" y="20413"/>
                </a:moveTo>
                <a:cubicBezTo>
                  <a:pt x="210" y="20425"/>
                  <a:pt x="200" y="20440"/>
                  <a:pt x="185" y="20451"/>
                </a:cubicBezTo>
                <a:cubicBezTo>
                  <a:pt x="195" y="20444"/>
                  <a:pt x="195" y="20432"/>
                  <a:pt x="205" y="20425"/>
                </a:cubicBezTo>
                <a:cubicBezTo>
                  <a:pt x="215" y="20421"/>
                  <a:pt x="219" y="20417"/>
                  <a:pt x="224" y="20413"/>
                </a:cubicBezTo>
                <a:close/>
                <a:moveTo>
                  <a:pt x="73" y="20608"/>
                </a:moveTo>
                <a:cubicBezTo>
                  <a:pt x="68" y="20619"/>
                  <a:pt x="59" y="20631"/>
                  <a:pt x="54" y="20642"/>
                </a:cubicBezTo>
                <a:cubicBezTo>
                  <a:pt x="59" y="20627"/>
                  <a:pt x="68" y="20619"/>
                  <a:pt x="73" y="20608"/>
                </a:cubicBezTo>
                <a:close/>
                <a:moveTo>
                  <a:pt x="336" y="20337"/>
                </a:moveTo>
                <a:cubicBezTo>
                  <a:pt x="356" y="20325"/>
                  <a:pt x="371" y="20310"/>
                  <a:pt x="390" y="20302"/>
                </a:cubicBezTo>
                <a:cubicBezTo>
                  <a:pt x="371" y="20310"/>
                  <a:pt x="356" y="20325"/>
                  <a:pt x="336" y="20337"/>
                </a:cubicBezTo>
                <a:close/>
              </a:path>
            </a:pathLst>
          </a:custGeom>
          <a:solidFill>
            <a:srgbClr val="0060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3547C3F-FE8B-0C40-B127-C39B523A1AE3}"/>
              </a:ext>
            </a:extLst>
          </p:cNvPr>
          <p:cNvSpPr/>
          <p:nvPr/>
        </p:nvSpPr>
        <p:spPr>
          <a:xfrm>
            <a:off x="5194624" y="5122822"/>
            <a:ext cx="1559872" cy="238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3" h="21600" extrusionOk="0">
                <a:moveTo>
                  <a:pt x="19888" y="0"/>
                </a:moveTo>
                <a:cubicBezTo>
                  <a:pt x="20534" y="0"/>
                  <a:pt x="21099" y="2779"/>
                  <a:pt x="21238" y="6826"/>
                </a:cubicBezTo>
                <a:lnTo>
                  <a:pt x="21268" y="7704"/>
                </a:lnTo>
                <a:cubicBezTo>
                  <a:pt x="21451" y="12823"/>
                  <a:pt x="20893" y="17894"/>
                  <a:pt x="20064" y="18479"/>
                </a:cubicBezTo>
                <a:cubicBezTo>
                  <a:pt x="16990" y="20527"/>
                  <a:pt x="13850" y="21600"/>
                  <a:pt x="10651" y="21600"/>
                </a:cubicBezTo>
                <a:cubicBezTo>
                  <a:pt x="7445" y="21600"/>
                  <a:pt x="4305" y="20527"/>
                  <a:pt x="1238" y="18479"/>
                </a:cubicBezTo>
                <a:cubicBezTo>
                  <a:pt x="416" y="17894"/>
                  <a:pt x="-149" y="12823"/>
                  <a:pt x="34" y="7704"/>
                </a:cubicBezTo>
                <a:lnTo>
                  <a:pt x="71" y="6826"/>
                </a:lnTo>
                <a:cubicBezTo>
                  <a:pt x="211" y="2828"/>
                  <a:pt x="775" y="0"/>
                  <a:pt x="1421" y="0"/>
                </a:cubicBezTo>
                <a:cubicBezTo>
                  <a:pt x="1472" y="0"/>
                  <a:pt x="1524" y="0"/>
                  <a:pt x="1575" y="49"/>
                </a:cubicBezTo>
                <a:cubicBezTo>
                  <a:pt x="4532" y="1999"/>
                  <a:pt x="7562" y="3072"/>
                  <a:pt x="10658" y="3072"/>
                </a:cubicBezTo>
                <a:cubicBezTo>
                  <a:pt x="13747" y="3072"/>
                  <a:pt x="16777" y="2048"/>
                  <a:pt x="19742" y="49"/>
                </a:cubicBezTo>
                <a:cubicBezTo>
                  <a:pt x="19778" y="49"/>
                  <a:pt x="19837" y="0"/>
                  <a:pt x="19888" y="0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D000C780-9193-8048-887E-6A3241532C82}"/>
              </a:ext>
            </a:extLst>
          </p:cNvPr>
          <p:cNvSpPr/>
          <p:nvPr/>
        </p:nvSpPr>
        <p:spPr>
          <a:xfrm>
            <a:off x="1649764" y="3242497"/>
            <a:ext cx="863508" cy="876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4" h="21600" extrusionOk="0">
                <a:moveTo>
                  <a:pt x="2622" y="0"/>
                </a:moveTo>
                <a:cubicBezTo>
                  <a:pt x="3479" y="0"/>
                  <a:pt x="4297" y="437"/>
                  <a:pt x="4764" y="1179"/>
                </a:cubicBezTo>
                <a:cubicBezTo>
                  <a:pt x="8490" y="7032"/>
                  <a:pt x="13630" y="12436"/>
                  <a:pt x="19939" y="17256"/>
                </a:cubicBezTo>
                <a:cubicBezTo>
                  <a:pt x="21172" y="18210"/>
                  <a:pt x="21172" y="20037"/>
                  <a:pt x="19939" y="20991"/>
                </a:cubicBezTo>
                <a:lnTo>
                  <a:pt x="19848" y="21070"/>
                </a:lnTo>
                <a:cubicBezTo>
                  <a:pt x="19394" y="21428"/>
                  <a:pt x="18849" y="21600"/>
                  <a:pt x="18290" y="21600"/>
                </a:cubicBezTo>
                <a:cubicBezTo>
                  <a:pt x="17758" y="21600"/>
                  <a:pt x="17213" y="21428"/>
                  <a:pt x="16772" y="21097"/>
                </a:cubicBezTo>
                <a:cubicBezTo>
                  <a:pt x="9996" y="15919"/>
                  <a:pt x="4440" y="10078"/>
                  <a:pt x="377" y="3748"/>
                </a:cubicBezTo>
                <a:cubicBezTo>
                  <a:pt x="-428" y="2490"/>
                  <a:pt x="104" y="821"/>
                  <a:pt x="1506" y="252"/>
                </a:cubicBezTo>
                <a:lnTo>
                  <a:pt x="1662" y="199"/>
                </a:lnTo>
                <a:cubicBezTo>
                  <a:pt x="1973" y="53"/>
                  <a:pt x="2298" y="0"/>
                  <a:pt x="2622" y="0"/>
                </a:cubicBezTo>
                <a:close/>
              </a:path>
            </a:pathLst>
          </a:custGeom>
          <a:solidFill>
            <a:srgbClr val="FDEE2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080FF81-7AB6-D544-A04B-C11E76705834}"/>
              </a:ext>
            </a:extLst>
          </p:cNvPr>
          <p:cNvSpPr/>
          <p:nvPr/>
        </p:nvSpPr>
        <p:spPr>
          <a:xfrm>
            <a:off x="6860066" y="4799958"/>
            <a:ext cx="1289437" cy="444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1600" extrusionOk="0">
                <a:moveTo>
                  <a:pt x="19354" y="0"/>
                </a:moveTo>
                <a:cubicBezTo>
                  <a:pt x="19908" y="0"/>
                  <a:pt x="20436" y="757"/>
                  <a:pt x="20752" y="2142"/>
                </a:cubicBezTo>
                <a:lnTo>
                  <a:pt x="20822" y="2429"/>
                </a:lnTo>
                <a:cubicBezTo>
                  <a:pt x="21429" y="5041"/>
                  <a:pt x="20998" y="8541"/>
                  <a:pt x="19952" y="9533"/>
                </a:cubicBezTo>
                <a:cubicBezTo>
                  <a:pt x="14343" y="14966"/>
                  <a:pt x="8295" y="19066"/>
                  <a:pt x="1939" y="21548"/>
                </a:cubicBezTo>
                <a:cubicBezTo>
                  <a:pt x="1860" y="21574"/>
                  <a:pt x="1781" y="21600"/>
                  <a:pt x="1710" y="21600"/>
                </a:cubicBezTo>
                <a:cubicBezTo>
                  <a:pt x="937" y="21600"/>
                  <a:pt x="251" y="20085"/>
                  <a:pt x="84" y="17917"/>
                </a:cubicBezTo>
                <a:lnTo>
                  <a:pt x="40" y="17473"/>
                </a:lnTo>
                <a:cubicBezTo>
                  <a:pt x="-171" y="14757"/>
                  <a:pt x="480" y="12119"/>
                  <a:pt x="1464" y="11753"/>
                </a:cubicBezTo>
                <a:cubicBezTo>
                  <a:pt x="7592" y="9350"/>
                  <a:pt x="13429" y="5459"/>
                  <a:pt x="18818" y="287"/>
                </a:cubicBezTo>
                <a:cubicBezTo>
                  <a:pt x="18985" y="78"/>
                  <a:pt x="19170" y="0"/>
                  <a:pt x="19354" y="0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4D19406-3B3A-6745-9E67-BB3083C65FFE}"/>
              </a:ext>
            </a:extLst>
          </p:cNvPr>
          <p:cNvSpPr/>
          <p:nvPr/>
        </p:nvSpPr>
        <p:spPr>
          <a:xfrm>
            <a:off x="2562051" y="4156337"/>
            <a:ext cx="1132619" cy="660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1600" extrusionOk="0">
                <a:moveTo>
                  <a:pt x="1961" y="0"/>
                </a:moveTo>
                <a:cubicBezTo>
                  <a:pt x="2338" y="0"/>
                  <a:pt x="2726" y="193"/>
                  <a:pt x="3054" y="580"/>
                </a:cubicBezTo>
                <a:cubicBezTo>
                  <a:pt x="7927" y="6274"/>
                  <a:pt x="13536" y="11213"/>
                  <a:pt x="19732" y="15255"/>
                </a:cubicBezTo>
                <a:cubicBezTo>
                  <a:pt x="20866" y="15993"/>
                  <a:pt x="21323" y="18278"/>
                  <a:pt x="20657" y="19983"/>
                </a:cubicBezTo>
                <a:lnTo>
                  <a:pt x="20597" y="20159"/>
                </a:lnTo>
                <a:cubicBezTo>
                  <a:pt x="20239" y="21073"/>
                  <a:pt x="19622" y="21600"/>
                  <a:pt x="18996" y="21600"/>
                </a:cubicBezTo>
                <a:cubicBezTo>
                  <a:pt x="18767" y="21600"/>
                  <a:pt x="18539" y="21530"/>
                  <a:pt x="18320" y="21389"/>
                </a:cubicBezTo>
                <a:cubicBezTo>
                  <a:pt x="11836" y="17153"/>
                  <a:pt x="5948" y="11934"/>
                  <a:pt x="817" y="5905"/>
                </a:cubicBezTo>
                <a:cubicBezTo>
                  <a:pt x="-227" y="4693"/>
                  <a:pt x="-277" y="2127"/>
                  <a:pt x="708" y="791"/>
                </a:cubicBezTo>
                <a:lnTo>
                  <a:pt x="787" y="685"/>
                </a:lnTo>
                <a:cubicBezTo>
                  <a:pt x="1135" y="228"/>
                  <a:pt x="1543" y="0"/>
                  <a:pt x="1961" y="0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99A65A0-6BCC-5E4E-A1F8-728E05AC3D7D}"/>
              </a:ext>
            </a:extLst>
          </p:cNvPr>
          <p:cNvSpPr/>
          <p:nvPr/>
        </p:nvSpPr>
        <p:spPr>
          <a:xfrm>
            <a:off x="3796833" y="4800487"/>
            <a:ext cx="1289256" cy="44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7" h="21600" extrusionOk="0">
                <a:moveTo>
                  <a:pt x="1740" y="0"/>
                </a:moveTo>
                <a:cubicBezTo>
                  <a:pt x="1925" y="0"/>
                  <a:pt x="2100" y="78"/>
                  <a:pt x="2285" y="262"/>
                </a:cubicBezTo>
                <a:cubicBezTo>
                  <a:pt x="7674" y="5465"/>
                  <a:pt x="13494" y="9362"/>
                  <a:pt x="19639" y="11741"/>
                </a:cubicBezTo>
                <a:cubicBezTo>
                  <a:pt x="20623" y="12134"/>
                  <a:pt x="21274" y="14775"/>
                  <a:pt x="21054" y="17468"/>
                </a:cubicBezTo>
                <a:lnTo>
                  <a:pt x="21019" y="17913"/>
                </a:lnTo>
                <a:cubicBezTo>
                  <a:pt x="20843" y="20083"/>
                  <a:pt x="20158" y="21600"/>
                  <a:pt x="19393" y="21600"/>
                </a:cubicBezTo>
                <a:cubicBezTo>
                  <a:pt x="19314" y="21600"/>
                  <a:pt x="19243" y="21574"/>
                  <a:pt x="19164" y="21548"/>
                </a:cubicBezTo>
                <a:cubicBezTo>
                  <a:pt x="12799" y="19063"/>
                  <a:pt x="6751" y="14958"/>
                  <a:pt x="1151" y="9519"/>
                </a:cubicBezTo>
                <a:cubicBezTo>
                  <a:pt x="105" y="8499"/>
                  <a:pt x="-326" y="5021"/>
                  <a:pt x="272" y="2406"/>
                </a:cubicBezTo>
                <a:lnTo>
                  <a:pt x="351" y="2118"/>
                </a:lnTo>
                <a:cubicBezTo>
                  <a:pt x="659" y="758"/>
                  <a:pt x="1186" y="0"/>
                  <a:pt x="1740" y="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D5017CF5-93EA-F549-BADA-345E86EAEF0E}"/>
              </a:ext>
            </a:extLst>
          </p:cNvPr>
          <p:cNvSpPr/>
          <p:nvPr/>
        </p:nvSpPr>
        <p:spPr>
          <a:xfrm>
            <a:off x="8256820" y="2877550"/>
            <a:ext cx="2380659" cy="1944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18016" y="0"/>
                </a:moveTo>
                <a:cubicBezTo>
                  <a:pt x="18419" y="0"/>
                  <a:pt x="18799" y="316"/>
                  <a:pt x="18905" y="817"/>
                </a:cubicBezTo>
                <a:lnTo>
                  <a:pt x="21264" y="11856"/>
                </a:lnTo>
                <a:cubicBezTo>
                  <a:pt x="21418" y="12572"/>
                  <a:pt x="20942" y="13205"/>
                  <a:pt x="20380" y="13205"/>
                </a:cubicBezTo>
                <a:cubicBezTo>
                  <a:pt x="20260" y="13205"/>
                  <a:pt x="20135" y="13175"/>
                  <a:pt x="20015" y="13115"/>
                </a:cubicBezTo>
                <a:lnTo>
                  <a:pt x="15738" y="10919"/>
                </a:lnTo>
                <a:cubicBezTo>
                  <a:pt x="15623" y="10860"/>
                  <a:pt x="15498" y="10830"/>
                  <a:pt x="15378" y="10830"/>
                </a:cubicBezTo>
                <a:cubicBezTo>
                  <a:pt x="15123" y="10830"/>
                  <a:pt x="14878" y="10955"/>
                  <a:pt x="14695" y="11188"/>
                </a:cubicBezTo>
                <a:cubicBezTo>
                  <a:pt x="13528" y="12691"/>
                  <a:pt x="12201" y="14112"/>
                  <a:pt x="10721" y="15424"/>
                </a:cubicBezTo>
                <a:cubicBezTo>
                  <a:pt x="8021" y="17823"/>
                  <a:pt x="4830" y="19888"/>
                  <a:pt x="1274" y="21528"/>
                </a:cubicBezTo>
                <a:cubicBezTo>
                  <a:pt x="1168" y="21576"/>
                  <a:pt x="1058" y="21600"/>
                  <a:pt x="947" y="21600"/>
                </a:cubicBezTo>
                <a:cubicBezTo>
                  <a:pt x="645" y="21600"/>
                  <a:pt x="351" y="21421"/>
                  <a:pt x="174" y="21111"/>
                </a:cubicBezTo>
                <a:cubicBezTo>
                  <a:pt x="-182" y="20472"/>
                  <a:pt x="34" y="19697"/>
                  <a:pt x="582" y="19446"/>
                </a:cubicBezTo>
                <a:cubicBezTo>
                  <a:pt x="3816" y="17966"/>
                  <a:pt x="6723" y="16128"/>
                  <a:pt x="9203" y="13998"/>
                </a:cubicBezTo>
                <a:cubicBezTo>
                  <a:pt x="10361" y="12996"/>
                  <a:pt x="11428" y="11940"/>
                  <a:pt x="12384" y="10824"/>
                </a:cubicBezTo>
                <a:cubicBezTo>
                  <a:pt x="12845" y="10287"/>
                  <a:pt x="12701" y="9368"/>
                  <a:pt x="12105" y="9064"/>
                </a:cubicBezTo>
                <a:lnTo>
                  <a:pt x="8198" y="7059"/>
                </a:lnTo>
                <a:cubicBezTo>
                  <a:pt x="7468" y="6689"/>
                  <a:pt x="7463" y="5466"/>
                  <a:pt x="8189" y="5084"/>
                </a:cubicBezTo>
                <a:lnTo>
                  <a:pt x="17636" y="107"/>
                </a:lnTo>
                <a:cubicBezTo>
                  <a:pt x="17766" y="30"/>
                  <a:pt x="17891" y="0"/>
                  <a:pt x="18016" y="0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A28CAD2E-7F95-8C43-AA08-008320953111}"/>
              </a:ext>
            </a:extLst>
          </p:cNvPr>
          <p:cNvSpPr txBox="1"/>
          <p:nvPr/>
        </p:nvSpPr>
        <p:spPr>
          <a:xfrm>
            <a:off x="1832769" y="284547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D6F0647-16B9-2F42-826C-550CE00EEC83}"/>
              </a:ext>
            </a:extLst>
          </p:cNvPr>
          <p:cNvSpPr txBox="1"/>
          <p:nvPr/>
        </p:nvSpPr>
        <p:spPr>
          <a:xfrm>
            <a:off x="2913424" y="366635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17">
            <a:extLst>
              <a:ext uri="{FF2B5EF4-FFF2-40B4-BE49-F238E27FC236}">
                <a16:creationId xmlns:a16="http://schemas.microsoft.com/office/drawing/2014/main" id="{203FCE75-2C6D-D94D-8618-3DFBFF52DB2E}"/>
              </a:ext>
            </a:extLst>
          </p:cNvPr>
          <p:cNvSpPr txBox="1"/>
          <p:nvPr/>
        </p:nvSpPr>
        <p:spPr>
          <a:xfrm>
            <a:off x="4181115" y="416511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14A16843-01C7-154B-B70E-C38C048DBB7B}"/>
              </a:ext>
            </a:extLst>
          </p:cNvPr>
          <p:cNvSpPr txBox="1"/>
          <p:nvPr/>
        </p:nvSpPr>
        <p:spPr>
          <a:xfrm>
            <a:off x="5718969" y="4372936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933E5945-EDCB-C846-A945-0710202D7FE9}"/>
              </a:ext>
            </a:extLst>
          </p:cNvPr>
          <p:cNvSpPr txBox="1"/>
          <p:nvPr/>
        </p:nvSpPr>
        <p:spPr>
          <a:xfrm>
            <a:off x="7236042" y="4123555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944C518C-3C19-7D4A-AACD-BFBD5E76ADE1}"/>
              </a:ext>
            </a:extLst>
          </p:cNvPr>
          <p:cNvSpPr txBox="1"/>
          <p:nvPr/>
        </p:nvSpPr>
        <p:spPr>
          <a:xfrm>
            <a:off x="8524514" y="359361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7450A5E5-52EB-6543-A755-32F5BA138F38}"/>
              </a:ext>
            </a:extLst>
          </p:cNvPr>
          <p:cNvSpPr txBox="1"/>
          <p:nvPr/>
        </p:nvSpPr>
        <p:spPr>
          <a:xfrm>
            <a:off x="1554455" y="40977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5B45FEC7-8A67-824A-AA17-A871AF1107C3}"/>
              </a:ext>
            </a:extLst>
          </p:cNvPr>
          <p:cNvSpPr txBox="1"/>
          <p:nvPr/>
        </p:nvSpPr>
        <p:spPr>
          <a:xfrm>
            <a:off x="2621255" y="48216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9" name="TextBox 36">
            <a:extLst>
              <a:ext uri="{FF2B5EF4-FFF2-40B4-BE49-F238E27FC236}">
                <a16:creationId xmlns:a16="http://schemas.microsoft.com/office/drawing/2014/main" id="{AD481D37-AFF0-0648-AB45-4665D00CE00F}"/>
              </a:ext>
            </a:extLst>
          </p:cNvPr>
          <p:cNvSpPr txBox="1"/>
          <p:nvPr/>
        </p:nvSpPr>
        <p:spPr>
          <a:xfrm>
            <a:off x="3916655" y="52788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0" name="TextBox 37">
            <a:extLst>
              <a:ext uri="{FF2B5EF4-FFF2-40B4-BE49-F238E27FC236}">
                <a16:creationId xmlns:a16="http://schemas.microsoft.com/office/drawing/2014/main" id="{74684C0A-D9EB-6843-8095-F6A46679A237}"/>
              </a:ext>
            </a:extLst>
          </p:cNvPr>
          <p:cNvSpPr txBox="1"/>
          <p:nvPr/>
        </p:nvSpPr>
        <p:spPr>
          <a:xfrm>
            <a:off x="5504155" y="54820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:a16="http://schemas.microsoft.com/office/drawing/2014/main" id="{AE2F5F33-A92D-8D4A-B11C-56F4F0FA2F60}"/>
              </a:ext>
            </a:extLst>
          </p:cNvPr>
          <p:cNvSpPr txBox="1"/>
          <p:nvPr/>
        </p:nvSpPr>
        <p:spPr>
          <a:xfrm>
            <a:off x="7104355" y="52280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F8E79040-74C5-CD4A-87B1-7E9B593716FB}"/>
              </a:ext>
            </a:extLst>
          </p:cNvPr>
          <p:cNvSpPr txBox="1"/>
          <p:nvPr/>
        </p:nvSpPr>
        <p:spPr>
          <a:xfrm>
            <a:off x="8552155" y="4732778"/>
            <a:ext cx="87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  <a:br>
              <a:rPr lang="en-US" b="1" noProof="1">
                <a:solidFill>
                  <a:schemeClr val="bg1"/>
                </a:solidFill>
              </a:rPr>
            </a:br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CF89913-8FEC-4D73-BD3B-FE65BB0D1BEC}"/>
              </a:ext>
            </a:extLst>
          </p:cNvPr>
          <p:cNvSpPr/>
          <p:nvPr/>
        </p:nvSpPr>
        <p:spPr>
          <a:xfrm>
            <a:off x="1992355" y="2299037"/>
            <a:ext cx="268477" cy="433694"/>
          </a:xfrm>
          <a:custGeom>
            <a:avLst/>
            <a:gdLst>
              <a:gd name="connsiteX0" fmla="*/ 100679 w 268477"/>
              <a:gd name="connsiteY0" fmla="*/ 402716 h 433694"/>
              <a:gd name="connsiteX1" fmla="*/ 167798 w 268477"/>
              <a:gd name="connsiteY1" fmla="*/ 402716 h 433694"/>
              <a:gd name="connsiteX2" fmla="*/ 134239 w 268477"/>
              <a:gd name="connsiteY2" fmla="*/ 433694 h 433694"/>
              <a:gd name="connsiteX3" fmla="*/ 100679 w 268477"/>
              <a:gd name="connsiteY3" fmla="*/ 402716 h 433694"/>
              <a:gd name="connsiteX4" fmla="*/ 82609 w 268477"/>
              <a:gd name="connsiteY4" fmla="*/ 351086 h 433694"/>
              <a:gd name="connsiteX5" fmla="*/ 185870 w 268477"/>
              <a:gd name="connsiteY5" fmla="*/ 351086 h 433694"/>
              <a:gd name="connsiteX6" fmla="*/ 201360 w 268477"/>
              <a:gd name="connsiteY6" fmla="*/ 366575 h 433694"/>
              <a:gd name="connsiteX7" fmla="*/ 185870 w 268477"/>
              <a:gd name="connsiteY7" fmla="*/ 382064 h 433694"/>
              <a:gd name="connsiteX8" fmla="*/ 82609 w 268477"/>
              <a:gd name="connsiteY8" fmla="*/ 382064 h 433694"/>
              <a:gd name="connsiteX9" fmla="*/ 67120 w 268477"/>
              <a:gd name="connsiteY9" fmla="*/ 366575 h 433694"/>
              <a:gd name="connsiteX10" fmla="*/ 82609 w 268477"/>
              <a:gd name="connsiteY10" fmla="*/ 351086 h 433694"/>
              <a:gd name="connsiteX11" fmla="*/ 82609 w 268477"/>
              <a:gd name="connsiteY11" fmla="*/ 299455 h 433694"/>
              <a:gd name="connsiteX12" fmla="*/ 185870 w 268477"/>
              <a:gd name="connsiteY12" fmla="*/ 299455 h 433694"/>
              <a:gd name="connsiteX13" fmla="*/ 201360 w 268477"/>
              <a:gd name="connsiteY13" fmla="*/ 314944 h 433694"/>
              <a:gd name="connsiteX14" fmla="*/ 185870 w 268477"/>
              <a:gd name="connsiteY14" fmla="*/ 330433 h 433694"/>
              <a:gd name="connsiteX15" fmla="*/ 82609 w 268477"/>
              <a:gd name="connsiteY15" fmla="*/ 330433 h 433694"/>
              <a:gd name="connsiteX16" fmla="*/ 67120 w 268477"/>
              <a:gd name="connsiteY16" fmla="*/ 314944 h 433694"/>
              <a:gd name="connsiteX17" fmla="*/ 82609 w 268477"/>
              <a:gd name="connsiteY17" fmla="*/ 299455 h 433694"/>
              <a:gd name="connsiteX18" fmla="*/ 134755 w 268477"/>
              <a:gd name="connsiteY18" fmla="*/ 30462 h 433694"/>
              <a:gd name="connsiteX19" fmla="*/ 31494 w 268477"/>
              <a:gd name="connsiteY19" fmla="*/ 132690 h 433694"/>
              <a:gd name="connsiteX20" fmla="*/ 31494 w 268477"/>
              <a:gd name="connsiteY20" fmla="*/ 136820 h 433694"/>
              <a:gd name="connsiteX21" fmla="*/ 38723 w 268477"/>
              <a:gd name="connsiteY21" fmla="*/ 172961 h 433694"/>
              <a:gd name="connsiteX22" fmla="*/ 56277 w 268477"/>
              <a:gd name="connsiteY22" fmla="*/ 201358 h 433694"/>
              <a:gd name="connsiteX23" fmla="*/ 86222 w 268477"/>
              <a:gd name="connsiteY23" fmla="*/ 247825 h 433694"/>
              <a:gd name="connsiteX24" fmla="*/ 134239 w 268477"/>
              <a:gd name="connsiteY24" fmla="*/ 247825 h 433694"/>
              <a:gd name="connsiteX25" fmla="*/ 182771 w 268477"/>
              <a:gd name="connsiteY25" fmla="*/ 247825 h 433694"/>
              <a:gd name="connsiteX26" fmla="*/ 212716 w 268477"/>
              <a:gd name="connsiteY26" fmla="*/ 201358 h 433694"/>
              <a:gd name="connsiteX27" fmla="*/ 230271 w 268477"/>
              <a:gd name="connsiteY27" fmla="*/ 172961 h 433694"/>
              <a:gd name="connsiteX28" fmla="*/ 237499 w 268477"/>
              <a:gd name="connsiteY28" fmla="*/ 136820 h 433694"/>
              <a:gd name="connsiteX29" fmla="*/ 238015 w 268477"/>
              <a:gd name="connsiteY29" fmla="*/ 136820 h 433694"/>
              <a:gd name="connsiteX30" fmla="*/ 238015 w 268477"/>
              <a:gd name="connsiteY30" fmla="*/ 132690 h 433694"/>
              <a:gd name="connsiteX31" fmla="*/ 134755 w 268477"/>
              <a:gd name="connsiteY31" fmla="*/ 30462 h 433694"/>
              <a:gd name="connsiteX32" fmla="*/ 134239 w 268477"/>
              <a:gd name="connsiteY32" fmla="*/ 0 h 433694"/>
              <a:gd name="connsiteX33" fmla="*/ 268477 w 268477"/>
              <a:gd name="connsiteY33" fmla="*/ 132690 h 433694"/>
              <a:gd name="connsiteX34" fmla="*/ 268477 w 268477"/>
              <a:gd name="connsiteY34" fmla="*/ 137336 h 433694"/>
              <a:gd name="connsiteX35" fmla="*/ 259184 w 268477"/>
              <a:gd name="connsiteY35" fmla="*/ 183804 h 433694"/>
              <a:gd name="connsiteX36" fmla="*/ 235950 w 268477"/>
              <a:gd name="connsiteY36" fmla="*/ 222010 h 433694"/>
              <a:gd name="connsiteX37" fmla="*/ 204456 w 268477"/>
              <a:gd name="connsiteY37" fmla="*/ 273124 h 433694"/>
              <a:gd name="connsiteX38" fmla="*/ 195162 w 268477"/>
              <a:gd name="connsiteY38" fmla="*/ 278803 h 433694"/>
              <a:gd name="connsiteX39" fmla="*/ 73315 w 268477"/>
              <a:gd name="connsiteY39" fmla="*/ 278803 h 433694"/>
              <a:gd name="connsiteX40" fmla="*/ 64021 w 268477"/>
              <a:gd name="connsiteY40" fmla="*/ 273124 h 433694"/>
              <a:gd name="connsiteX41" fmla="*/ 32527 w 268477"/>
              <a:gd name="connsiteY41" fmla="*/ 222010 h 433694"/>
              <a:gd name="connsiteX42" fmla="*/ 9293 w 268477"/>
              <a:gd name="connsiteY42" fmla="*/ 183804 h 433694"/>
              <a:gd name="connsiteX43" fmla="*/ 0 w 268477"/>
              <a:gd name="connsiteY43" fmla="*/ 137336 h 433694"/>
              <a:gd name="connsiteX44" fmla="*/ 0 w 268477"/>
              <a:gd name="connsiteY44" fmla="*/ 132690 h 433694"/>
              <a:gd name="connsiteX45" fmla="*/ 134239 w 268477"/>
              <a:gd name="connsiteY45" fmla="*/ 0 h 43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8477" h="433694">
                <a:moveTo>
                  <a:pt x="100679" y="402716"/>
                </a:moveTo>
                <a:lnTo>
                  <a:pt x="167798" y="402716"/>
                </a:lnTo>
                <a:cubicBezTo>
                  <a:pt x="166249" y="420270"/>
                  <a:pt x="151793" y="433694"/>
                  <a:pt x="134239" y="433694"/>
                </a:cubicBezTo>
                <a:cubicBezTo>
                  <a:pt x="116684" y="433694"/>
                  <a:pt x="102228" y="420270"/>
                  <a:pt x="100679" y="402716"/>
                </a:cubicBezTo>
                <a:close/>
                <a:moveTo>
                  <a:pt x="82609" y="351086"/>
                </a:moveTo>
                <a:lnTo>
                  <a:pt x="185870" y="351086"/>
                </a:lnTo>
                <a:cubicBezTo>
                  <a:pt x="194648" y="351086"/>
                  <a:pt x="201360" y="357798"/>
                  <a:pt x="201360" y="366575"/>
                </a:cubicBezTo>
                <a:cubicBezTo>
                  <a:pt x="201360" y="375352"/>
                  <a:pt x="194648" y="382064"/>
                  <a:pt x="185870" y="382064"/>
                </a:cubicBezTo>
                <a:lnTo>
                  <a:pt x="82609" y="382064"/>
                </a:lnTo>
                <a:cubicBezTo>
                  <a:pt x="73832" y="382064"/>
                  <a:pt x="67120" y="375352"/>
                  <a:pt x="67120" y="366575"/>
                </a:cubicBezTo>
                <a:cubicBezTo>
                  <a:pt x="67120" y="357798"/>
                  <a:pt x="73832" y="351086"/>
                  <a:pt x="82609" y="351086"/>
                </a:cubicBezTo>
                <a:close/>
                <a:moveTo>
                  <a:pt x="82609" y="299455"/>
                </a:moveTo>
                <a:lnTo>
                  <a:pt x="185870" y="299455"/>
                </a:lnTo>
                <a:cubicBezTo>
                  <a:pt x="194648" y="299455"/>
                  <a:pt x="201360" y="306167"/>
                  <a:pt x="201360" y="314944"/>
                </a:cubicBezTo>
                <a:cubicBezTo>
                  <a:pt x="201360" y="323721"/>
                  <a:pt x="194648" y="330433"/>
                  <a:pt x="185870" y="330433"/>
                </a:cubicBezTo>
                <a:lnTo>
                  <a:pt x="82609" y="330433"/>
                </a:lnTo>
                <a:cubicBezTo>
                  <a:pt x="73832" y="330433"/>
                  <a:pt x="67120" y="323721"/>
                  <a:pt x="67120" y="314944"/>
                </a:cubicBezTo>
                <a:cubicBezTo>
                  <a:pt x="67120" y="306167"/>
                  <a:pt x="73832" y="299455"/>
                  <a:pt x="82609" y="299455"/>
                </a:cubicBezTo>
                <a:close/>
                <a:moveTo>
                  <a:pt x="134755" y="30462"/>
                </a:moveTo>
                <a:cubicBezTo>
                  <a:pt x="78478" y="30978"/>
                  <a:pt x="32527" y="76413"/>
                  <a:pt x="31494" y="132690"/>
                </a:cubicBezTo>
                <a:lnTo>
                  <a:pt x="31494" y="136820"/>
                </a:lnTo>
                <a:cubicBezTo>
                  <a:pt x="32011" y="149211"/>
                  <a:pt x="34076" y="161603"/>
                  <a:pt x="38723" y="172961"/>
                </a:cubicBezTo>
                <a:cubicBezTo>
                  <a:pt x="42853" y="183287"/>
                  <a:pt x="49049" y="193097"/>
                  <a:pt x="56277" y="201358"/>
                </a:cubicBezTo>
                <a:cubicBezTo>
                  <a:pt x="67636" y="215814"/>
                  <a:pt x="77962" y="231303"/>
                  <a:pt x="86222" y="247825"/>
                </a:cubicBezTo>
                <a:lnTo>
                  <a:pt x="134239" y="247825"/>
                </a:lnTo>
                <a:lnTo>
                  <a:pt x="182771" y="247825"/>
                </a:lnTo>
                <a:cubicBezTo>
                  <a:pt x="190515" y="231303"/>
                  <a:pt x="200842" y="215814"/>
                  <a:pt x="212716" y="201358"/>
                </a:cubicBezTo>
                <a:cubicBezTo>
                  <a:pt x="220461" y="193097"/>
                  <a:pt x="226140" y="183287"/>
                  <a:pt x="230271" y="172961"/>
                </a:cubicBezTo>
                <a:cubicBezTo>
                  <a:pt x="234401" y="161603"/>
                  <a:pt x="236983" y="149211"/>
                  <a:pt x="237499" y="136820"/>
                </a:cubicBezTo>
                <a:lnTo>
                  <a:pt x="238015" y="136820"/>
                </a:lnTo>
                <a:lnTo>
                  <a:pt x="238015" y="132690"/>
                </a:lnTo>
                <a:cubicBezTo>
                  <a:pt x="236983" y="75896"/>
                  <a:pt x="191032" y="30978"/>
                  <a:pt x="134755" y="30462"/>
                </a:cubicBezTo>
                <a:close/>
                <a:moveTo>
                  <a:pt x="134239" y="0"/>
                </a:moveTo>
                <a:cubicBezTo>
                  <a:pt x="207553" y="516"/>
                  <a:pt x="266928" y="59375"/>
                  <a:pt x="268477" y="132690"/>
                </a:cubicBezTo>
                <a:lnTo>
                  <a:pt x="268477" y="137336"/>
                </a:lnTo>
                <a:cubicBezTo>
                  <a:pt x="267961" y="153342"/>
                  <a:pt x="264863" y="168831"/>
                  <a:pt x="259184" y="183804"/>
                </a:cubicBezTo>
                <a:cubicBezTo>
                  <a:pt x="254021" y="197744"/>
                  <a:pt x="245760" y="210651"/>
                  <a:pt x="235950" y="222010"/>
                </a:cubicBezTo>
                <a:cubicBezTo>
                  <a:pt x="223559" y="235434"/>
                  <a:pt x="210135" y="261765"/>
                  <a:pt x="204456" y="273124"/>
                </a:cubicBezTo>
                <a:cubicBezTo>
                  <a:pt x="202907" y="276738"/>
                  <a:pt x="199293" y="278803"/>
                  <a:pt x="195162" y="278803"/>
                </a:cubicBezTo>
                <a:lnTo>
                  <a:pt x="73315" y="278803"/>
                </a:lnTo>
                <a:cubicBezTo>
                  <a:pt x="69184" y="278803"/>
                  <a:pt x="65570" y="276738"/>
                  <a:pt x="64021" y="273124"/>
                </a:cubicBezTo>
                <a:cubicBezTo>
                  <a:pt x="58342" y="261765"/>
                  <a:pt x="44918" y="235434"/>
                  <a:pt x="32527" y="222010"/>
                </a:cubicBezTo>
                <a:cubicBezTo>
                  <a:pt x="22717" y="210651"/>
                  <a:pt x="14973" y="197744"/>
                  <a:pt x="9293" y="183804"/>
                </a:cubicBezTo>
                <a:cubicBezTo>
                  <a:pt x="3614" y="168831"/>
                  <a:pt x="516" y="153342"/>
                  <a:pt x="0" y="137336"/>
                </a:cubicBezTo>
                <a:lnTo>
                  <a:pt x="0" y="132690"/>
                </a:lnTo>
                <a:cubicBezTo>
                  <a:pt x="1549" y="59375"/>
                  <a:pt x="60924" y="516"/>
                  <a:pt x="134239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049F5C0-DA6D-40D7-AABB-50BFC181ABE0}"/>
              </a:ext>
            </a:extLst>
          </p:cNvPr>
          <p:cNvSpPr/>
          <p:nvPr/>
        </p:nvSpPr>
        <p:spPr>
          <a:xfrm>
            <a:off x="2995124" y="3114315"/>
            <a:ext cx="407878" cy="407880"/>
          </a:xfrm>
          <a:custGeom>
            <a:avLst/>
            <a:gdLst>
              <a:gd name="connsiteX0" fmla="*/ 196195 w 407878"/>
              <a:gd name="connsiteY0" fmla="*/ 87771 h 407880"/>
              <a:gd name="connsiteX1" fmla="*/ 254537 w 407878"/>
              <a:gd name="connsiteY1" fmla="*/ 102227 h 407880"/>
              <a:gd name="connsiteX2" fmla="*/ 231303 w 407878"/>
              <a:gd name="connsiteY2" fmla="*/ 125461 h 407880"/>
              <a:gd name="connsiteX3" fmla="*/ 196195 w 407878"/>
              <a:gd name="connsiteY3" fmla="*/ 118749 h 407880"/>
              <a:gd name="connsiteX4" fmla="*/ 103260 w 407878"/>
              <a:gd name="connsiteY4" fmla="*/ 211684 h 407880"/>
              <a:gd name="connsiteX5" fmla="*/ 196195 w 407878"/>
              <a:gd name="connsiteY5" fmla="*/ 304618 h 407880"/>
              <a:gd name="connsiteX6" fmla="*/ 289129 w 407878"/>
              <a:gd name="connsiteY6" fmla="*/ 211684 h 407880"/>
              <a:gd name="connsiteX7" fmla="*/ 282417 w 407878"/>
              <a:gd name="connsiteY7" fmla="*/ 176575 h 407880"/>
              <a:gd name="connsiteX8" fmla="*/ 305651 w 407878"/>
              <a:gd name="connsiteY8" fmla="*/ 153341 h 407880"/>
              <a:gd name="connsiteX9" fmla="*/ 320107 w 407878"/>
              <a:gd name="connsiteY9" fmla="*/ 211684 h 407880"/>
              <a:gd name="connsiteX10" fmla="*/ 196195 w 407878"/>
              <a:gd name="connsiteY10" fmla="*/ 335596 h 407880"/>
              <a:gd name="connsiteX11" fmla="*/ 72282 w 407878"/>
              <a:gd name="connsiteY11" fmla="*/ 211684 h 407880"/>
              <a:gd name="connsiteX12" fmla="*/ 196195 w 407878"/>
              <a:gd name="connsiteY12" fmla="*/ 87771 h 407880"/>
              <a:gd name="connsiteX13" fmla="*/ 196196 w 407878"/>
              <a:gd name="connsiteY13" fmla="*/ 15489 h 407880"/>
              <a:gd name="connsiteX14" fmla="*/ 288614 w 407878"/>
              <a:gd name="connsiteY14" fmla="*/ 38206 h 407880"/>
              <a:gd name="connsiteX15" fmla="*/ 285000 w 407878"/>
              <a:gd name="connsiteY15" fmla="*/ 41820 h 407880"/>
              <a:gd name="connsiteX16" fmla="*/ 277772 w 407878"/>
              <a:gd name="connsiteY16" fmla="*/ 49049 h 407880"/>
              <a:gd name="connsiteX17" fmla="*/ 279320 w 407878"/>
              <a:gd name="connsiteY17" fmla="*/ 59375 h 407880"/>
              <a:gd name="connsiteX18" fmla="*/ 280353 w 407878"/>
              <a:gd name="connsiteY18" fmla="*/ 69701 h 407880"/>
              <a:gd name="connsiteX19" fmla="*/ 196196 w 407878"/>
              <a:gd name="connsiteY19" fmla="*/ 46467 h 407880"/>
              <a:gd name="connsiteX20" fmla="*/ 30978 w 407878"/>
              <a:gd name="connsiteY20" fmla="*/ 211685 h 407880"/>
              <a:gd name="connsiteX21" fmla="*/ 196196 w 407878"/>
              <a:gd name="connsiteY21" fmla="*/ 376901 h 407880"/>
              <a:gd name="connsiteX22" fmla="*/ 361412 w 407878"/>
              <a:gd name="connsiteY22" fmla="*/ 211685 h 407880"/>
              <a:gd name="connsiteX23" fmla="*/ 338179 w 407878"/>
              <a:gd name="connsiteY23" fmla="*/ 127527 h 407880"/>
              <a:gd name="connsiteX24" fmla="*/ 349021 w 407878"/>
              <a:gd name="connsiteY24" fmla="*/ 129075 h 407880"/>
              <a:gd name="connsiteX25" fmla="*/ 358831 w 407878"/>
              <a:gd name="connsiteY25" fmla="*/ 130108 h 407880"/>
              <a:gd name="connsiteX26" fmla="*/ 365543 w 407878"/>
              <a:gd name="connsiteY26" fmla="*/ 122880 h 407880"/>
              <a:gd name="connsiteX27" fmla="*/ 369157 w 407878"/>
              <a:gd name="connsiteY27" fmla="*/ 119782 h 407880"/>
              <a:gd name="connsiteX28" fmla="*/ 392391 w 407878"/>
              <a:gd name="connsiteY28" fmla="*/ 211685 h 407880"/>
              <a:gd name="connsiteX29" fmla="*/ 196196 w 407878"/>
              <a:gd name="connsiteY29" fmla="*/ 407880 h 407880"/>
              <a:gd name="connsiteX30" fmla="*/ 0 w 407878"/>
              <a:gd name="connsiteY30" fmla="*/ 211685 h 407880"/>
              <a:gd name="connsiteX31" fmla="*/ 196196 w 407878"/>
              <a:gd name="connsiteY31" fmla="*/ 15489 h 407880"/>
              <a:gd name="connsiteX32" fmla="*/ 356248 w 407878"/>
              <a:gd name="connsiteY32" fmla="*/ 0 h 407880"/>
              <a:gd name="connsiteX33" fmla="*/ 361411 w 407878"/>
              <a:gd name="connsiteY33" fmla="*/ 46467 h 407880"/>
              <a:gd name="connsiteX34" fmla="*/ 407878 w 407878"/>
              <a:gd name="connsiteY34" fmla="*/ 51630 h 407880"/>
              <a:gd name="connsiteX35" fmla="*/ 351085 w 407878"/>
              <a:gd name="connsiteY35" fmla="*/ 108423 h 407880"/>
              <a:gd name="connsiteX36" fmla="*/ 324237 w 407878"/>
              <a:gd name="connsiteY36" fmla="*/ 105326 h 407880"/>
              <a:gd name="connsiteX37" fmla="*/ 241629 w 407878"/>
              <a:gd name="connsiteY37" fmla="*/ 187934 h 407880"/>
              <a:gd name="connsiteX38" fmla="*/ 247308 w 407878"/>
              <a:gd name="connsiteY38" fmla="*/ 211684 h 407880"/>
              <a:gd name="connsiteX39" fmla="*/ 195678 w 407878"/>
              <a:gd name="connsiteY39" fmla="*/ 263314 h 407880"/>
              <a:gd name="connsiteX40" fmla="*/ 144048 w 407878"/>
              <a:gd name="connsiteY40" fmla="*/ 211684 h 407880"/>
              <a:gd name="connsiteX41" fmla="*/ 195678 w 407878"/>
              <a:gd name="connsiteY41" fmla="*/ 160054 h 407880"/>
              <a:gd name="connsiteX42" fmla="*/ 219944 w 407878"/>
              <a:gd name="connsiteY42" fmla="*/ 166249 h 407880"/>
              <a:gd name="connsiteX43" fmla="*/ 302553 w 407878"/>
              <a:gd name="connsiteY43" fmla="*/ 83641 h 407880"/>
              <a:gd name="connsiteX44" fmla="*/ 299455 w 407878"/>
              <a:gd name="connsiteY44" fmla="*/ 56793 h 40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07878" h="407880">
                <a:moveTo>
                  <a:pt x="196195" y="87771"/>
                </a:moveTo>
                <a:cubicBezTo>
                  <a:pt x="217363" y="87771"/>
                  <a:pt x="236982" y="92934"/>
                  <a:pt x="254537" y="102227"/>
                </a:cubicBezTo>
                <a:lnTo>
                  <a:pt x="231303" y="125461"/>
                </a:lnTo>
                <a:cubicBezTo>
                  <a:pt x="220461" y="121331"/>
                  <a:pt x="208586" y="118749"/>
                  <a:pt x="196195" y="118749"/>
                </a:cubicBezTo>
                <a:cubicBezTo>
                  <a:pt x="145081" y="118749"/>
                  <a:pt x="103260" y="160570"/>
                  <a:pt x="103260" y="211684"/>
                </a:cubicBezTo>
                <a:cubicBezTo>
                  <a:pt x="103260" y="262797"/>
                  <a:pt x="145081" y="304618"/>
                  <a:pt x="196195" y="304618"/>
                </a:cubicBezTo>
                <a:cubicBezTo>
                  <a:pt x="247308" y="304618"/>
                  <a:pt x="289129" y="262797"/>
                  <a:pt x="289129" y="211684"/>
                </a:cubicBezTo>
                <a:cubicBezTo>
                  <a:pt x="289129" y="199292"/>
                  <a:pt x="287064" y="187417"/>
                  <a:pt x="282417" y="176575"/>
                </a:cubicBezTo>
                <a:lnTo>
                  <a:pt x="305651" y="153341"/>
                </a:lnTo>
                <a:cubicBezTo>
                  <a:pt x="314944" y="170896"/>
                  <a:pt x="320107" y="190515"/>
                  <a:pt x="320107" y="211684"/>
                </a:cubicBezTo>
                <a:cubicBezTo>
                  <a:pt x="320107" y="279835"/>
                  <a:pt x="264346" y="335596"/>
                  <a:pt x="196195" y="335596"/>
                </a:cubicBezTo>
                <a:cubicBezTo>
                  <a:pt x="128043" y="335596"/>
                  <a:pt x="72282" y="279835"/>
                  <a:pt x="72282" y="211684"/>
                </a:cubicBezTo>
                <a:cubicBezTo>
                  <a:pt x="72282" y="143532"/>
                  <a:pt x="128043" y="87771"/>
                  <a:pt x="196195" y="87771"/>
                </a:cubicBezTo>
                <a:close/>
                <a:moveTo>
                  <a:pt x="196196" y="15489"/>
                </a:moveTo>
                <a:cubicBezTo>
                  <a:pt x="229755" y="15489"/>
                  <a:pt x="260734" y="23750"/>
                  <a:pt x="288614" y="38206"/>
                </a:cubicBezTo>
                <a:lnTo>
                  <a:pt x="285000" y="41820"/>
                </a:lnTo>
                <a:lnTo>
                  <a:pt x="277772" y="49049"/>
                </a:lnTo>
                <a:lnTo>
                  <a:pt x="279320" y="59375"/>
                </a:lnTo>
                <a:lnTo>
                  <a:pt x="280353" y="69701"/>
                </a:lnTo>
                <a:cubicBezTo>
                  <a:pt x="255571" y="54728"/>
                  <a:pt x="226658" y="46467"/>
                  <a:pt x="196196" y="46467"/>
                </a:cubicBezTo>
                <a:cubicBezTo>
                  <a:pt x="105326" y="46467"/>
                  <a:pt x="30978" y="120815"/>
                  <a:pt x="30978" y="211685"/>
                </a:cubicBezTo>
                <a:cubicBezTo>
                  <a:pt x="30978" y="302554"/>
                  <a:pt x="105326" y="376901"/>
                  <a:pt x="196196" y="376901"/>
                </a:cubicBezTo>
                <a:cubicBezTo>
                  <a:pt x="287065" y="376901"/>
                  <a:pt x="361412" y="302554"/>
                  <a:pt x="361412" y="211685"/>
                </a:cubicBezTo>
                <a:cubicBezTo>
                  <a:pt x="361412" y="180707"/>
                  <a:pt x="352635" y="152309"/>
                  <a:pt x="338179" y="127527"/>
                </a:cubicBezTo>
                <a:lnTo>
                  <a:pt x="349021" y="129075"/>
                </a:lnTo>
                <a:lnTo>
                  <a:pt x="358831" y="130108"/>
                </a:lnTo>
                <a:lnTo>
                  <a:pt x="365543" y="122880"/>
                </a:lnTo>
                <a:lnTo>
                  <a:pt x="369157" y="119782"/>
                </a:lnTo>
                <a:cubicBezTo>
                  <a:pt x="384130" y="147146"/>
                  <a:pt x="392391" y="178125"/>
                  <a:pt x="392391" y="211685"/>
                </a:cubicBezTo>
                <a:cubicBezTo>
                  <a:pt x="392391" y="320108"/>
                  <a:pt x="304619" y="407880"/>
                  <a:pt x="196196" y="407880"/>
                </a:cubicBezTo>
                <a:cubicBezTo>
                  <a:pt x="87771" y="407880"/>
                  <a:pt x="0" y="320108"/>
                  <a:pt x="0" y="211685"/>
                </a:cubicBezTo>
                <a:cubicBezTo>
                  <a:pt x="0" y="103260"/>
                  <a:pt x="87771" y="15489"/>
                  <a:pt x="196196" y="15489"/>
                </a:cubicBezTo>
                <a:close/>
                <a:moveTo>
                  <a:pt x="356248" y="0"/>
                </a:moveTo>
                <a:lnTo>
                  <a:pt x="361411" y="46467"/>
                </a:lnTo>
                <a:lnTo>
                  <a:pt x="407878" y="51630"/>
                </a:lnTo>
                <a:lnTo>
                  <a:pt x="351085" y="108423"/>
                </a:lnTo>
                <a:lnTo>
                  <a:pt x="324237" y="105326"/>
                </a:lnTo>
                <a:lnTo>
                  <a:pt x="241629" y="187934"/>
                </a:lnTo>
                <a:cubicBezTo>
                  <a:pt x="245243" y="195162"/>
                  <a:pt x="247308" y="202907"/>
                  <a:pt x="247308" y="211684"/>
                </a:cubicBezTo>
                <a:cubicBezTo>
                  <a:pt x="247308" y="240080"/>
                  <a:pt x="224075" y="263314"/>
                  <a:pt x="195678" y="263314"/>
                </a:cubicBezTo>
                <a:cubicBezTo>
                  <a:pt x="167282" y="263314"/>
                  <a:pt x="144048" y="240080"/>
                  <a:pt x="144048" y="211684"/>
                </a:cubicBezTo>
                <a:cubicBezTo>
                  <a:pt x="144048" y="183287"/>
                  <a:pt x="167282" y="160054"/>
                  <a:pt x="195678" y="160054"/>
                </a:cubicBezTo>
                <a:cubicBezTo>
                  <a:pt x="204455" y="160054"/>
                  <a:pt x="212716" y="162635"/>
                  <a:pt x="219944" y="166249"/>
                </a:cubicBezTo>
                <a:lnTo>
                  <a:pt x="302553" y="83641"/>
                </a:lnTo>
                <a:lnTo>
                  <a:pt x="299455" y="56793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8" descr="Muscular arm">
            <a:extLst>
              <a:ext uri="{FF2B5EF4-FFF2-40B4-BE49-F238E27FC236}">
                <a16:creationId xmlns:a16="http://schemas.microsoft.com/office/drawing/2014/main" id="{FC9B33A1-24B4-BD4C-B386-3238B93D3BC6}"/>
              </a:ext>
            </a:extLst>
          </p:cNvPr>
          <p:cNvSpPr/>
          <p:nvPr/>
        </p:nvSpPr>
        <p:spPr>
          <a:xfrm>
            <a:off x="4272978" y="3650633"/>
            <a:ext cx="356248" cy="402716"/>
          </a:xfrm>
          <a:custGeom>
            <a:avLst/>
            <a:gdLst>
              <a:gd name="connsiteX0" fmla="*/ 143635 w 356248"/>
              <a:gd name="connsiteY0" fmla="*/ 430 h 402715"/>
              <a:gd name="connsiteX1" fmla="*/ 116116 w 356248"/>
              <a:gd name="connsiteY1" fmla="*/ 52060 h 402715"/>
              <a:gd name="connsiteX2" fmla="*/ 172393 w 356248"/>
              <a:gd name="connsiteY2" fmla="*/ 67859 h 402715"/>
              <a:gd name="connsiteX3" fmla="*/ 200738 w 356248"/>
              <a:gd name="connsiteY3" fmla="*/ 62696 h 402715"/>
              <a:gd name="connsiteX4" fmla="*/ 235692 w 356248"/>
              <a:gd name="connsiteY4" fmla="*/ 109783 h 402715"/>
              <a:gd name="connsiteX5" fmla="*/ 241733 w 356248"/>
              <a:gd name="connsiteY5" fmla="*/ 185473 h 402715"/>
              <a:gd name="connsiteX6" fmla="*/ 245243 w 356248"/>
              <a:gd name="connsiteY6" fmla="*/ 227603 h 402715"/>
              <a:gd name="connsiteX7" fmla="*/ 180448 w 356248"/>
              <a:gd name="connsiteY7" fmla="*/ 211391 h 402715"/>
              <a:gd name="connsiteX8" fmla="*/ 121331 w 356248"/>
              <a:gd name="connsiteY8" fmla="*/ 239684 h 402715"/>
              <a:gd name="connsiteX9" fmla="*/ 65570 w 356248"/>
              <a:gd name="connsiteY9" fmla="*/ 222078 h 402715"/>
              <a:gd name="connsiteX10" fmla="*/ 0 w 356248"/>
              <a:gd name="connsiteY10" fmla="*/ 264312 h 402715"/>
              <a:gd name="connsiteX11" fmla="*/ 0 w 356248"/>
              <a:gd name="connsiteY11" fmla="*/ 374026 h 402715"/>
              <a:gd name="connsiteX12" fmla="*/ 70114 w 356248"/>
              <a:gd name="connsiteY12" fmla="*/ 405985 h 402715"/>
              <a:gd name="connsiteX13" fmla="*/ 133361 w 356248"/>
              <a:gd name="connsiteY13" fmla="*/ 385333 h 402715"/>
              <a:gd name="connsiteX14" fmla="*/ 191703 w 356248"/>
              <a:gd name="connsiteY14" fmla="*/ 388276 h 402715"/>
              <a:gd name="connsiteX15" fmla="*/ 291453 w 356248"/>
              <a:gd name="connsiteY15" fmla="*/ 334890 h 402715"/>
              <a:gd name="connsiteX16" fmla="*/ 355319 w 356248"/>
              <a:gd name="connsiteY16" fmla="*/ 293896 h 402715"/>
              <a:gd name="connsiteX17" fmla="*/ 329504 w 356248"/>
              <a:gd name="connsiteY17" fmla="*/ 166524 h 402715"/>
              <a:gd name="connsiteX18" fmla="*/ 234866 w 356248"/>
              <a:gd name="connsiteY18" fmla="*/ 16797 h 402715"/>
              <a:gd name="connsiteX19" fmla="*/ 143635 w 356248"/>
              <a:gd name="connsiteY19" fmla="*/ 430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6248" h="402715">
                <a:moveTo>
                  <a:pt x="143635" y="430"/>
                </a:moveTo>
                <a:cubicBezTo>
                  <a:pt x="135736" y="1256"/>
                  <a:pt x="107494" y="36984"/>
                  <a:pt x="116116" y="52060"/>
                </a:cubicBezTo>
                <a:cubicBezTo>
                  <a:pt x="128456" y="73590"/>
                  <a:pt x="156027" y="70440"/>
                  <a:pt x="172393" y="67859"/>
                </a:cubicBezTo>
                <a:cubicBezTo>
                  <a:pt x="188760" y="65277"/>
                  <a:pt x="190412" y="56604"/>
                  <a:pt x="200738" y="62696"/>
                </a:cubicBezTo>
                <a:cubicBezTo>
                  <a:pt x="211064" y="68788"/>
                  <a:pt x="233988" y="90834"/>
                  <a:pt x="235692" y="109783"/>
                </a:cubicBezTo>
                <a:cubicBezTo>
                  <a:pt x="237396" y="128731"/>
                  <a:pt x="238170" y="170810"/>
                  <a:pt x="241733" y="185473"/>
                </a:cubicBezTo>
                <a:cubicBezTo>
                  <a:pt x="245295" y="200135"/>
                  <a:pt x="252059" y="222698"/>
                  <a:pt x="245243" y="227603"/>
                </a:cubicBezTo>
                <a:cubicBezTo>
                  <a:pt x="236157" y="233953"/>
                  <a:pt x="213697" y="211391"/>
                  <a:pt x="180448" y="211391"/>
                </a:cubicBezTo>
                <a:cubicBezTo>
                  <a:pt x="144306" y="211391"/>
                  <a:pt x="128817" y="239684"/>
                  <a:pt x="121331" y="239684"/>
                </a:cubicBezTo>
                <a:cubicBezTo>
                  <a:pt x="111005" y="239684"/>
                  <a:pt x="100679" y="222078"/>
                  <a:pt x="65570" y="222078"/>
                </a:cubicBezTo>
                <a:cubicBezTo>
                  <a:pt x="24266" y="222078"/>
                  <a:pt x="0" y="264312"/>
                  <a:pt x="0" y="264312"/>
                </a:cubicBezTo>
                <a:lnTo>
                  <a:pt x="0" y="374026"/>
                </a:lnTo>
                <a:cubicBezTo>
                  <a:pt x="0" y="374026"/>
                  <a:pt x="31391" y="405985"/>
                  <a:pt x="70114" y="405985"/>
                </a:cubicBezTo>
                <a:cubicBezTo>
                  <a:pt x="97375" y="405985"/>
                  <a:pt x="120298" y="387243"/>
                  <a:pt x="133361" y="385333"/>
                </a:cubicBezTo>
                <a:cubicBezTo>
                  <a:pt x="146423" y="383423"/>
                  <a:pt x="173736" y="391271"/>
                  <a:pt x="191703" y="388276"/>
                </a:cubicBezTo>
                <a:cubicBezTo>
                  <a:pt x="233007" y="381358"/>
                  <a:pt x="269148" y="349553"/>
                  <a:pt x="291453" y="334890"/>
                </a:cubicBezTo>
                <a:cubicBezTo>
                  <a:pt x="313757" y="320227"/>
                  <a:pt x="347575" y="302467"/>
                  <a:pt x="355319" y="293896"/>
                </a:cubicBezTo>
                <a:cubicBezTo>
                  <a:pt x="363064" y="285325"/>
                  <a:pt x="353615" y="231940"/>
                  <a:pt x="329504" y="166524"/>
                </a:cubicBezTo>
                <a:cubicBezTo>
                  <a:pt x="305393" y="101109"/>
                  <a:pt x="249477" y="26245"/>
                  <a:pt x="234866" y="16797"/>
                </a:cubicBezTo>
                <a:cubicBezTo>
                  <a:pt x="220254" y="7348"/>
                  <a:pt x="168573" y="-2152"/>
                  <a:pt x="143635" y="43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1C5D8835-2835-4881-B6FB-6B6F77E9FE92}"/>
              </a:ext>
            </a:extLst>
          </p:cNvPr>
          <p:cNvSpPr/>
          <p:nvPr/>
        </p:nvSpPr>
        <p:spPr>
          <a:xfrm>
            <a:off x="5768234" y="3906746"/>
            <a:ext cx="413043" cy="358832"/>
          </a:xfrm>
          <a:custGeom>
            <a:avLst/>
            <a:gdLst>
              <a:gd name="connsiteX0" fmla="*/ 0 w 413043"/>
              <a:gd name="connsiteY0" fmla="*/ 193614 h 358832"/>
              <a:gd name="connsiteX1" fmla="*/ 175544 w 413043"/>
              <a:gd name="connsiteY1" fmla="*/ 193614 h 358832"/>
              <a:gd name="connsiteX2" fmla="*/ 175544 w 413043"/>
              <a:gd name="connsiteY2" fmla="*/ 203940 h 358832"/>
              <a:gd name="connsiteX3" fmla="*/ 196196 w 413043"/>
              <a:gd name="connsiteY3" fmla="*/ 224592 h 358832"/>
              <a:gd name="connsiteX4" fmla="*/ 216848 w 413043"/>
              <a:gd name="connsiteY4" fmla="*/ 224592 h 358832"/>
              <a:gd name="connsiteX5" fmla="*/ 237500 w 413043"/>
              <a:gd name="connsiteY5" fmla="*/ 203940 h 358832"/>
              <a:gd name="connsiteX6" fmla="*/ 237500 w 413043"/>
              <a:gd name="connsiteY6" fmla="*/ 193614 h 358832"/>
              <a:gd name="connsiteX7" fmla="*/ 413043 w 413043"/>
              <a:gd name="connsiteY7" fmla="*/ 193614 h 358832"/>
              <a:gd name="connsiteX8" fmla="*/ 413043 w 413043"/>
              <a:gd name="connsiteY8" fmla="*/ 338180 h 358832"/>
              <a:gd name="connsiteX9" fmla="*/ 392391 w 413043"/>
              <a:gd name="connsiteY9" fmla="*/ 358832 h 358832"/>
              <a:gd name="connsiteX10" fmla="*/ 20652 w 413043"/>
              <a:gd name="connsiteY10" fmla="*/ 358832 h 358832"/>
              <a:gd name="connsiteX11" fmla="*/ 0 w 413043"/>
              <a:gd name="connsiteY11" fmla="*/ 338180 h 358832"/>
              <a:gd name="connsiteX12" fmla="*/ 160055 w 413043"/>
              <a:gd name="connsiteY12" fmla="*/ 30978 h 358832"/>
              <a:gd name="connsiteX13" fmla="*/ 154892 w 413043"/>
              <a:gd name="connsiteY13" fmla="*/ 36141 h 358832"/>
              <a:gd name="connsiteX14" fmla="*/ 154892 w 413043"/>
              <a:gd name="connsiteY14" fmla="*/ 69702 h 358832"/>
              <a:gd name="connsiteX15" fmla="*/ 258152 w 413043"/>
              <a:gd name="connsiteY15" fmla="*/ 69702 h 358832"/>
              <a:gd name="connsiteX16" fmla="*/ 258152 w 413043"/>
              <a:gd name="connsiteY16" fmla="*/ 36141 h 358832"/>
              <a:gd name="connsiteX17" fmla="*/ 252989 w 413043"/>
              <a:gd name="connsiteY17" fmla="*/ 30978 h 358832"/>
              <a:gd name="connsiteX18" fmla="*/ 160055 w 413043"/>
              <a:gd name="connsiteY18" fmla="*/ 0 h 358832"/>
              <a:gd name="connsiteX19" fmla="*/ 252989 w 413043"/>
              <a:gd name="connsiteY19" fmla="*/ 0 h 358832"/>
              <a:gd name="connsiteX20" fmla="*/ 289130 w 413043"/>
              <a:gd name="connsiteY20" fmla="*/ 36141 h 358832"/>
              <a:gd name="connsiteX21" fmla="*/ 289130 w 413043"/>
              <a:gd name="connsiteY21" fmla="*/ 69702 h 358832"/>
              <a:gd name="connsiteX22" fmla="*/ 392391 w 413043"/>
              <a:gd name="connsiteY22" fmla="*/ 69702 h 358832"/>
              <a:gd name="connsiteX23" fmla="*/ 413043 w 413043"/>
              <a:gd name="connsiteY23" fmla="*/ 90354 h 358832"/>
              <a:gd name="connsiteX24" fmla="*/ 413043 w 413043"/>
              <a:gd name="connsiteY24" fmla="*/ 172962 h 358832"/>
              <a:gd name="connsiteX25" fmla="*/ 237500 w 413043"/>
              <a:gd name="connsiteY25" fmla="*/ 172962 h 358832"/>
              <a:gd name="connsiteX26" fmla="*/ 237500 w 413043"/>
              <a:gd name="connsiteY26" fmla="*/ 162636 h 358832"/>
              <a:gd name="connsiteX27" fmla="*/ 175544 w 413043"/>
              <a:gd name="connsiteY27" fmla="*/ 162636 h 358832"/>
              <a:gd name="connsiteX28" fmla="*/ 175544 w 413043"/>
              <a:gd name="connsiteY28" fmla="*/ 172962 h 358832"/>
              <a:gd name="connsiteX29" fmla="*/ 0 w 413043"/>
              <a:gd name="connsiteY29" fmla="*/ 172962 h 358832"/>
              <a:gd name="connsiteX30" fmla="*/ 0 w 413043"/>
              <a:gd name="connsiteY30" fmla="*/ 90354 h 358832"/>
              <a:gd name="connsiteX31" fmla="*/ 20652 w 413043"/>
              <a:gd name="connsiteY31" fmla="*/ 69702 h 358832"/>
              <a:gd name="connsiteX32" fmla="*/ 123914 w 413043"/>
              <a:gd name="connsiteY32" fmla="*/ 69702 h 358832"/>
              <a:gd name="connsiteX33" fmla="*/ 123914 w 413043"/>
              <a:gd name="connsiteY33" fmla="*/ 36141 h 358832"/>
              <a:gd name="connsiteX34" fmla="*/ 160055 w 413043"/>
              <a:gd name="connsiteY34" fmla="*/ 0 h 35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13043" h="358832">
                <a:moveTo>
                  <a:pt x="0" y="193614"/>
                </a:moveTo>
                <a:lnTo>
                  <a:pt x="175544" y="193614"/>
                </a:lnTo>
                <a:lnTo>
                  <a:pt x="175544" y="203940"/>
                </a:lnTo>
                <a:cubicBezTo>
                  <a:pt x="175544" y="215299"/>
                  <a:pt x="184837" y="224592"/>
                  <a:pt x="196196" y="224592"/>
                </a:cubicBezTo>
                <a:lnTo>
                  <a:pt x="216848" y="224592"/>
                </a:lnTo>
                <a:cubicBezTo>
                  <a:pt x="228207" y="224592"/>
                  <a:pt x="237500" y="215299"/>
                  <a:pt x="237500" y="203940"/>
                </a:cubicBezTo>
                <a:lnTo>
                  <a:pt x="237500" y="193614"/>
                </a:lnTo>
                <a:lnTo>
                  <a:pt x="413043" y="193614"/>
                </a:lnTo>
                <a:lnTo>
                  <a:pt x="413043" y="338180"/>
                </a:lnTo>
                <a:cubicBezTo>
                  <a:pt x="413043" y="349538"/>
                  <a:pt x="403749" y="358832"/>
                  <a:pt x="392391" y="358832"/>
                </a:cubicBezTo>
                <a:lnTo>
                  <a:pt x="20652" y="358832"/>
                </a:lnTo>
                <a:cubicBezTo>
                  <a:pt x="9293" y="358832"/>
                  <a:pt x="0" y="349538"/>
                  <a:pt x="0" y="338180"/>
                </a:cubicBezTo>
                <a:close/>
                <a:moveTo>
                  <a:pt x="160055" y="30978"/>
                </a:moveTo>
                <a:cubicBezTo>
                  <a:pt x="156957" y="30978"/>
                  <a:pt x="154892" y="33043"/>
                  <a:pt x="154892" y="36141"/>
                </a:cubicBezTo>
                <a:lnTo>
                  <a:pt x="154892" y="69702"/>
                </a:lnTo>
                <a:lnTo>
                  <a:pt x="258152" y="69702"/>
                </a:lnTo>
                <a:lnTo>
                  <a:pt x="258152" y="36141"/>
                </a:lnTo>
                <a:cubicBezTo>
                  <a:pt x="258152" y="33043"/>
                  <a:pt x="256087" y="30978"/>
                  <a:pt x="252989" y="30978"/>
                </a:cubicBezTo>
                <a:close/>
                <a:moveTo>
                  <a:pt x="160055" y="0"/>
                </a:moveTo>
                <a:lnTo>
                  <a:pt x="252989" y="0"/>
                </a:lnTo>
                <a:cubicBezTo>
                  <a:pt x="273125" y="0"/>
                  <a:pt x="289130" y="16005"/>
                  <a:pt x="289130" y="36141"/>
                </a:cubicBezTo>
                <a:lnTo>
                  <a:pt x="289130" y="69702"/>
                </a:lnTo>
                <a:lnTo>
                  <a:pt x="392391" y="69702"/>
                </a:lnTo>
                <a:cubicBezTo>
                  <a:pt x="403749" y="69702"/>
                  <a:pt x="413043" y="78995"/>
                  <a:pt x="413043" y="90354"/>
                </a:cubicBezTo>
                <a:lnTo>
                  <a:pt x="413043" y="172962"/>
                </a:lnTo>
                <a:lnTo>
                  <a:pt x="237500" y="172962"/>
                </a:lnTo>
                <a:lnTo>
                  <a:pt x="237500" y="162636"/>
                </a:lnTo>
                <a:lnTo>
                  <a:pt x="175544" y="162636"/>
                </a:lnTo>
                <a:lnTo>
                  <a:pt x="175544" y="172962"/>
                </a:lnTo>
                <a:lnTo>
                  <a:pt x="0" y="172962"/>
                </a:lnTo>
                <a:lnTo>
                  <a:pt x="0" y="90354"/>
                </a:lnTo>
                <a:cubicBezTo>
                  <a:pt x="0" y="78995"/>
                  <a:pt x="9293" y="69702"/>
                  <a:pt x="20652" y="69702"/>
                </a:cubicBezTo>
                <a:lnTo>
                  <a:pt x="123914" y="69702"/>
                </a:lnTo>
                <a:lnTo>
                  <a:pt x="123914" y="36141"/>
                </a:lnTo>
                <a:cubicBezTo>
                  <a:pt x="123914" y="16005"/>
                  <a:pt x="139919" y="0"/>
                  <a:pt x="160055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880E94A-6C9F-4D19-82DD-3ACA2871050B}"/>
              </a:ext>
            </a:extLst>
          </p:cNvPr>
          <p:cNvSpPr/>
          <p:nvPr/>
        </p:nvSpPr>
        <p:spPr>
          <a:xfrm>
            <a:off x="7222952" y="3779424"/>
            <a:ext cx="448150" cy="268577"/>
          </a:xfrm>
          <a:custGeom>
            <a:avLst/>
            <a:gdLst>
              <a:gd name="connsiteX0" fmla="*/ 233885 w 448150"/>
              <a:gd name="connsiteY0" fmla="*/ 219429 h 268577"/>
              <a:gd name="connsiteX1" fmla="*/ 234918 w 448150"/>
              <a:gd name="connsiteY1" fmla="*/ 233885 h 268577"/>
              <a:gd name="connsiteX2" fmla="*/ 214782 w 448150"/>
              <a:gd name="connsiteY2" fmla="*/ 257119 h 268577"/>
              <a:gd name="connsiteX3" fmla="*/ 208070 w 448150"/>
              <a:gd name="connsiteY3" fmla="*/ 260733 h 268577"/>
              <a:gd name="connsiteX4" fmla="*/ 200325 w 448150"/>
              <a:gd name="connsiteY4" fmla="*/ 258152 h 268577"/>
              <a:gd name="connsiteX5" fmla="*/ 199293 w 448150"/>
              <a:gd name="connsiteY5" fmla="*/ 243695 h 268577"/>
              <a:gd name="connsiteX6" fmla="*/ 219429 w 448150"/>
              <a:gd name="connsiteY6" fmla="*/ 220461 h 268577"/>
              <a:gd name="connsiteX7" fmla="*/ 233885 w 448150"/>
              <a:gd name="connsiteY7" fmla="*/ 219429 h 268577"/>
              <a:gd name="connsiteX8" fmla="*/ 198325 w 448150"/>
              <a:gd name="connsiteY8" fmla="*/ 196131 h 268577"/>
              <a:gd name="connsiteX9" fmla="*/ 207554 w 448150"/>
              <a:gd name="connsiteY9" fmla="*/ 199293 h 268577"/>
              <a:gd name="connsiteX10" fmla="*/ 208586 w 448150"/>
              <a:gd name="connsiteY10" fmla="*/ 217364 h 268577"/>
              <a:gd name="connsiteX11" fmla="*/ 184836 w 448150"/>
              <a:gd name="connsiteY11" fmla="*/ 244728 h 268577"/>
              <a:gd name="connsiteX12" fmla="*/ 176576 w 448150"/>
              <a:gd name="connsiteY12" fmla="*/ 248858 h 268577"/>
              <a:gd name="connsiteX13" fmla="*/ 166766 w 448150"/>
              <a:gd name="connsiteY13" fmla="*/ 245760 h 268577"/>
              <a:gd name="connsiteX14" fmla="*/ 165733 w 448150"/>
              <a:gd name="connsiteY14" fmla="*/ 227690 h 268577"/>
              <a:gd name="connsiteX15" fmla="*/ 189483 w 448150"/>
              <a:gd name="connsiteY15" fmla="*/ 200326 h 268577"/>
              <a:gd name="connsiteX16" fmla="*/ 198325 w 448150"/>
              <a:gd name="connsiteY16" fmla="*/ 196131 h 268577"/>
              <a:gd name="connsiteX17" fmla="*/ 165539 w 448150"/>
              <a:gd name="connsiteY17" fmla="*/ 171864 h 268577"/>
              <a:gd name="connsiteX18" fmla="*/ 176576 w 448150"/>
              <a:gd name="connsiteY18" fmla="*/ 175543 h 268577"/>
              <a:gd name="connsiteX19" fmla="*/ 178125 w 448150"/>
              <a:gd name="connsiteY19" fmla="*/ 197228 h 268577"/>
              <a:gd name="connsiteX20" fmla="*/ 154375 w 448150"/>
              <a:gd name="connsiteY20" fmla="*/ 224592 h 268577"/>
              <a:gd name="connsiteX21" fmla="*/ 144049 w 448150"/>
              <a:gd name="connsiteY21" fmla="*/ 229755 h 268577"/>
              <a:gd name="connsiteX22" fmla="*/ 132690 w 448150"/>
              <a:gd name="connsiteY22" fmla="*/ 226141 h 268577"/>
              <a:gd name="connsiteX23" fmla="*/ 131141 w 448150"/>
              <a:gd name="connsiteY23" fmla="*/ 204456 h 268577"/>
              <a:gd name="connsiteX24" fmla="*/ 154891 w 448150"/>
              <a:gd name="connsiteY24" fmla="*/ 177092 h 268577"/>
              <a:gd name="connsiteX25" fmla="*/ 165539 w 448150"/>
              <a:gd name="connsiteY25" fmla="*/ 171864 h 268577"/>
              <a:gd name="connsiteX26" fmla="*/ 131463 w 448150"/>
              <a:gd name="connsiteY26" fmla="*/ 149147 h 268577"/>
              <a:gd name="connsiteX27" fmla="*/ 142500 w 448150"/>
              <a:gd name="connsiteY27" fmla="*/ 152826 h 268577"/>
              <a:gd name="connsiteX28" fmla="*/ 144049 w 448150"/>
              <a:gd name="connsiteY28" fmla="*/ 174511 h 268577"/>
              <a:gd name="connsiteX29" fmla="*/ 116685 w 448150"/>
              <a:gd name="connsiteY29" fmla="*/ 205489 h 268577"/>
              <a:gd name="connsiteX30" fmla="*/ 106359 w 448150"/>
              <a:gd name="connsiteY30" fmla="*/ 210652 h 268577"/>
              <a:gd name="connsiteX31" fmla="*/ 95000 w 448150"/>
              <a:gd name="connsiteY31" fmla="*/ 207038 h 268577"/>
              <a:gd name="connsiteX32" fmla="*/ 93451 w 448150"/>
              <a:gd name="connsiteY32" fmla="*/ 185353 h 268577"/>
              <a:gd name="connsiteX33" fmla="*/ 120815 w 448150"/>
              <a:gd name="connsiteY33" fmla="*/ 154375 h 268577"/>
              <a:gd name="connsiteX34" fmla="*/ 131463 w 448150"/>
              <a:gd name="connsiteY34" fmla="*/ 149147 h 268577"/>
              <a:gd name="connsiteX35" fmla="*/ 108423 w 448150"/>
              <a:gd name="connsiteY35" fmla="*/ 46467 h 268577"/>
              <a:gd name="connsiteX36" fmla="*/ 194129 w 448150"/>
              <a:gd name="connsiteY36" fmla="*/ 52663 h 268577"/>
              <a:gd name="connsiteX37" fmla="*/ 163668 w 448150"/>
              <a:gd name="connsiteY37" fmla="*/ 87771 h 268577"/>
              <a:gd name="connsiteX38" fmla="*/ 166765 w 448150"/>
              <a:gd name="connsiteY38" fmla="*/ 131657 h 268577"/>
              <a:gd name="connsiteX39" fmla="*/ 186901 w 448150"/>
              <a:gd name="connsiteY39" fmla="*/ 139401 h 268577"/>
              <a:gd name="connsiteX40" fmla="*/ 189483 w 448150"/>
              <a:gd name="connsiteY40" fmla="*/ 139401 h 268577"/>
              <a:gd name="connsiteX41" fmla="*/ 210135 w 448150"/>
              <a:gd name="connsiteY41" fmla="*/ 129075 h 268577"/>
              <a:gd name="connsiteX42" fmla="*/ 245760 w 448150"/>
              <a:gd name="connsiteY42" fmla="*/ 88287 h 268577"/>
              <a:gd name="connsiteX43" fmla="*/ 251439 w 448150"/>
              <a:gd name="connsiteY43" fmla="*/ 93450 h 268577"/>
              <a:gd name="connsiteX44" fmla="*/ 334564 w 448150"/>
              <a:gd name="connsiteY44" fmla="*/ 164700 h 268577"/>
              <a:gd name="connsiteX45" fmla="*/ 340243 w 448150"/>
              <a:gd name="connsiteY45" fmla="*/ 178640 h 268577"/>
              <a:gd name="connsiteX46" fmla="*/ 321656 w 448150"/>
              <a:gd name="connsiteY46" fmla="*/ 200842 h 268577"/>
              <a:gd name="connsiteX47" fmla="*/ 310814 w 448150"/>
              <a:gd name="connsiteY47" fmla="*/ 198777 h 268577"/>
              <a:gd name="connsiteX48" fmla="*/ 311330 w 448150"/>
              <a:gd name="connsiteY48" fmla="*/ 201875 h 268577"/>
              <a:gd name="connsiteX49" fmla="*/ 292743 w 448150"/>
              <a:gd name="connsiteY49" fmla="*/ 224076 h 268577"/>
              <a:gd name="connsiteX50" fmla="*/ 287580 w 448150"/>
              <a:gd name="connsiteY50" fmla="*/ 223560 h 268577"/>
              <a:gd name="connsiteX51" fmla="*/ 287580 w 448150"/>
              <a:gd name="connsiteY51" fmla="*/ 224076 h 268577"/>
              <a:gd name="connsiteX52" fmla="*/ 268993 w 448150"/>
              <a:gd name="connsiteY52" fmla="*/ 246277 h 268577"/>
              <a:gd name="connsiteX53" fmla="*/ 263830 w 448150"/>
              <a:gd name="connsiteY53" fmla="*/ 245761 h 268577"/>
              <a:gd name="connsiteX54" fmla="*/ 263830 w 448150"/>
              <a:gd name="connsiteY54" fmla="*/ 246277 h 268577"/>
              <a:gd name="connsiteX55" fmla="*/ 245243 w 448150"/>
              <a:gd name="connsiteY55" fmla="*/ 268478 h 268577"/>
              <a:gd name="connsiteX56" fmla="*/ 232852 w 448150"/>
              <a:gd name="connsiteY56" fmla="*/ 265380 h 268577"/>
              <a:gd name="connsiteX57" fmla="*/ 225624 w 448150"/>
              <a:gd name="connsiteY57" fmla="*/ 259701 h 268577"/>
              <a:gd name="connsiteX58" fmla="*/ 243178 w 448150"/>
              <a:gd name="connsiteY58" fmla="*/ 239565 h 268577"/>
              <a:gd name="connsiteX59" fmla="*/ 248341 w 448150"/>
              <a:gd name="connsiteY59" fmla="*/ 224592 h 268577"/>
              <a:gd name="connsiteX60" fmla="*/ 241113 w 448150"/>
              <a:gd name="connsiteY60" fmla="*/ 210652 h 268577"/>
              <a:gd name="connsiteX61" fmla="*/ 227689 w 448150"/>
              <a:gd name="connsiteY61" fmla="*/ 205489 h 268577"/>
              <a:gd name="connsiteX62" fmla="*/ 222010 w 448150"/>
              <a:gd name="connsiteY62" fmla="*/ 206522 h 268577"/>
              <a:gd name="connsiteX63" fmla="*/ 214265 w 448150"/>
              <a:gd name="connsiteY63" fmla="*/ 190516 h 268577"/>
              <a:gd name="connsiteX64" fmla="*/ 198776 w 448150"/>
              <a:gd name="connsiteY64" fmla="*/ 184836 h 268577"/>
              <a:gd name="connsiteX65" fmla="*/ 192064 w 448150"/>
              <a:gd name="connsiteY65" fmla="*/ 185869 h 268577"/>
              <a:gd name="connsiteX66" fmla="*/ 183287 w 448150"/>
              <a:gd name="connsiteY66" fmla="*/ 166765 h 268577"/>
              <a:gd name="connsiteX67" fmla="*/ 166249 w 448150"/>
              <a:gd name="connsiteY67" fmla="*/ 160570 h 268577"/>
              <a:gd name="connsiteX68" fmla="*/ 157472 w 448150"/>
              <a:gd name="connsiteY68" fmla="*/ 162119 h 268577"/>
              <a:gd name="connsiteX69" fmla="*/ 148695 w 448150"/>
              <a:gd name="connsiteY69" fmla="*/ 143532 h 268577"/>
              <a:gd name="connsiteX70" fmla="*/ 131657 w 448150"/>
              <a:gd name="connsiteY70" fmla="*/ 137336 h 268577"/>
              <a:gd name="connsiteX71" fmla="*/ 112037 w 448150"/>
              <a:gd name="connsiteY71" fmla="*/ 146113 h 268577"/>
              <a:gd name="connsiteX72" fmla="*/ 98614 w 448150"/>
              <a:gd name="connsiteY72" fmla="*/ 161602 h 268577"/>
              <a:gd name="connsiteX73" fmla="*/ 63505 w 448150"/>
              <a:gd name="connsiteY73" fmla="*/ 120815 h 268577"/>
              <a:gd name="connsiteX74" fmla="*/ 229240 w 448150"/>
              <a:gd name="connsiteY74" fmla="*/ 41821 h 268577"/>
              <a:gd name="connsiteX75" fmla="*/ 231821 w 448150"/>
              <a:gd name="connsiteY75" fmla="*/ 42337 h 268577"/>
              <a:gd name="connsiteX76" fmla="*/ 340244 w 448150"/>
              <a:gd name="connsiteY76" fmla="*/ 48533 h 268577"/>
              <a:gd name="connsiteX77" fmla="*/ 384130 w 448150"/>
              <a:gd name="connsiteY77" fmla="*/ 120299 h 268577"/>
              <a:gd name="connsiteX78" fmla="*/ 346956 w 448150"/>
              <a:gd name="connsiteY78" fmla="*/ 163152 h 268577"/>
              <a:gd name="connsiteX79" fmla="*/ 341277 w 448150"/>
              <a:gd name="connsiteY79" fmla="*/ 156440 h 268577"/>
              <a:gd name="connsiteX80" fmla="*/ 244729 w 448150"/>
              <a:gd name="connsiteY80" fmla="*/ 73315 h 268577"/>
              <a:gd name="connsiteX81" fmla="*/ 202391 w 448150"/>
              <a:gd name="connsiteY81" fmla="*/ 121848 h 268577"/>
              <a:gd name="connsiteX82" fmla="*/ 188451 w 448150"/>
              <a:gd name="connsiteY82" fmla="*/ 129076 h 268577"/>
              <a:gd name="connsiteX83" fmla="*/ 172962 w 448150"/>
              <a:gd name="connsiteY83" fmla="*/ 123913 h 268577"/>
              <a:gd name="connsiteX84" fmla="*/ 170896 w 448150"/>
              <a:gd name="connsiteY84" fmla="*/ 95000 h 268577"/>
              <a:gd name="connsiteX85" fmla="*/ 211684 w 448150"/>
              <a:gd name="connsiteY85" fmla="*/ 48533 h 268577"/>
              <a:gd name="connsiteX86" fmla="*/ 229240 w 448150"/>
              <a:gd name="connsiteY86" fmla="*/ 41821 h 268577"/>
              <a:gd name="connsiteX87" fmla="*/ 389808 w 448150"/>
              <a:gd name="connsiteY87" fmla="*/ 0 h 268577"/>
              <a:gd name="connsiteX88" fmla="*/ 448150 w 448150"/>
              <a:gd name="connsiteY88" fmla="*/ 97065 h 268577"/>
              <a:gd name="connsiteX89" fmla="*/ 408395 w 448150"/>
              <a:gd name="connsiteY89" fmla="*/ 121331 h 268577"/>
              <a:gd name="connsiteX90" fmla="*/ 394455 w 448150"/>
              <a:gd name="connsiteY90" fmla="*/ 117717 h 268577"/>
              <a:gd name="connsiteX91" fmla="*/ 346438 w 448150"/>
              <a:gd name="connsiteY91" fmla="*/ 38206 h 268577"/>
              <a:gd name="connsiteX92" fmla="*/ 350053 w 448150"/>
              <a:gd name="connsiteY92" fmla="*/ 24266 h 268577"/>
              <a:gd name="connsiteX93" fmla="*/ 58858 w 448150"/>
              <a:gd name="connsiteY93" fmla="*/ 0 h 268577"/>
              <a:gd name="connsiteX94" fmla="*/ 98097 w 448150"/>
              <a:gd name="connsiteY94" fmla="*/ 24266 h 268577"/>
              <a:gd name="connsiteX95" fmla="*/ 101712 w 448150"/>
              <a:gd name="connsiteY95" fmla="*/ 38206 h 268577"/>
              <a:gd name="connsiteX96" fmla="*/ 53695 w 448150"/>
              <a:gd name="connsiteY96" fmla="*/ 117717 h 268577"/>
              <a:gd name="connsiteX97" fmla="*/ 39755 w 448150"/>
              <a:gd name="connsiteY97" fmla="*/ 121331 h 268577"/>
              <a:gd name="connsiteX98" fmla="*/ 0 w 448150"/>
              <a:gd name="connsiteY98" fmla="*/ 97065 h 2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48150" h="268577">
                <a:moveTo>
                  <a:pt x="233885" y="219429"/>
                </a:moveTo>
                <a:cubicBezTo>
                  <a:pt x="238016" y="223043"/>
                  <a:pt x="238532" y="229755"/>
                  <a:pt x="234918" y="233885"/>
                </a:cubicBezTo>
                <a:lnTo>
                  <a:pt x="214782" y="257119"/>
                </a:lnTo>
                <a:cubicBezTo>
                  <a:pt x="213233" y="259184"/>
                  <a:pt x="210652" y="260217"/>
                  <a:pt x="208070" y="260733"/>
                </a:cubicBezTo>
                <a:cubicBezTo>
                  <a:pt x="205489" y="260733"/>
                  <a:pt x="202391" y="260217"/>
                  <a:pt x="200325" y="258152"/>
                </a:cubicBezTo>
                <a:cubicBezTo>
                  <a:pt x="196195" y="254537"/>
                  <a:pt x="195679" y="247825"/>
                  <a:pt x="199293" y="243695"/>
                </a:cubicBezTo>
                <a:lnTo>
                  <a:pt x="219429" y="220461"/>
                </a:lnTo>
                <a:cubicBezTo>
                  <a:pt x="223043" y="216331"/>
                  <a:pt x="229755" y="215815"/>
                  <a:pt x="233885" y="219429"/>
                </a:cubicBezTo>
                <a:close/>
                <a:moveTo>
                  <a:pt x="198325" y="196131"/>
                </a:moveTo>
                <a:cubicBezTo>
                  <a:pt x="201617" y="195937"/>
                  <a:pt x="204973" y="196970"/>
                  <a:pt x="207554" y="199293"/>
                </a:cubicBezTo>
                <a:cubicBezTo>
                  <a:pt x="212717" y="203940"/>
                  <a:pt x="213233" y="212201"/>
                  <a:pt x="208586" y="217364"/>
                </a:cubicBezTo>
                <a:lnTo>
                  <a:pt x="184836" y="244728"/>
                </a:lnTo>
                <a:cubicBezTo>
                  <a:pt x="182771" y="247309"/>
                  <a:pt x="179673" y="248858"/>
                  <a:pt x="176576" y="248858"/>
                </a:cubicBezTo>
                <a:cubicBezTo>
                  <a:pt x="172961" y="249375"/>
                  <a:pt x="169864" y="248342"/>
                  <a:pt x="166766" y="245760"/>
                </a:cubicBezTo>
                <a:cubicBezTo>
                  <a:pt x="161603" y="241114"/>
                  <a:pt x="161087" y="232853"/>
                  <a:pt x="165733" y="227690"/>
                </a:cubicBezTo>
                <a:lnTo>
                  <a:pt x="189483" y="200326"/>
                </a:lnTo>
                <a:cubicBezTo>
                  <a:pt x="191806" y="197744"/>
                  <a:pt x="195033" y="196325"/>
                  <a:pt x="198325" y="196131"/>
                </a:cubicBezTo>
                <a:close/>
                <a:moveTo>
                  <a:pt x="165539" y="171864"/>
                </a:moveTo>
                <a:cubicBezTo>
                  <a:pt x="169476" y="171542"/>
                  <a:pt x="173478" y="172703"/>
                  <a:pt x="176576" y="175543"/>
                </a:cubicBezTo>
                <a:cubicBezTo>
                  <a:pt x="182771" y="181222"/>
                  <a:pt x="183804" y="191032"/>
                  <a:pt x="178125" y="197228"/>
                </a:cubicBezTo>
                <a:lnTo>
                  <a:pt x="154375" y="224592"/>
                </a:lnTo>
                <a:cubicBezTo>
                  <a:pt x="151793" y="227690"/>
                  <a:pt x="147663" y="229755"/>
                  <a:pt x="144049" y="229755"/>
                </a:cubicBezTo>
                <a:cubicBezTo>
                  <a:pt x="139918" y="230271"/>
                  <a:pt x="135788" y="228722"/>
                  <a:pt x="132690" y="226141"/>
                </a:cubicBezTo>
                <a:cubicBezTo>
                  <a:pt x="126494" y="220461"/>
                  <a:pt x="125462" y="210652"/>
                  <a:pt x="131141" y="204456"/>
                </a:cubicBezTo>
                <a:lnTo>
                  <a:pt x="154891" y="177092"/>
                </a:lnTo>
                <a:cubicBezTo>
                  <a:pt x="157730" y="173994"/>
                  <a:pt x="161603" y="172187"/>
                  <a:pt x="165539" y="171864"/>
                </a:cubicBezTo>
                <a:close/>
                <a:moveTo>
                  <a:pt x="131463" y="149147"/>
                </a:moveTo>
                <a:cubicBezTo>
                  <a:pt x="135400" y="148825"/>
                  <a:pt x="139402" y="149986"/>
                  <a:pt x="142500" y="152826"/>
                </a:cubicBezTo>
                <a:cubicBezTo>
                  <a:pt x="148695" y="158505"/>
                  <a:pt x="149728" y="168315"/>
                  <a:pt x="144049" y="174511"/>
                </a:cubicBezTo>
                <a:lnTo>
                  <a:pt x="116685" y="205489"/>
                </a:lnTo>
                <a:cubicBezTo>
                  <a:pt x="113587" y="208587"/>
                  <a:pt x="109973" y="210136"/>
                  <a:pt x="106359" y="210652"/>
                </a:cubicBezTo>
                <a:cubicBezTo>
                  <a:pt x="102228" y="211168"/>
                  <a:pt x="98098" y="209619"/>
                  <a:pt x="95000" y="207038"/>
                </a:cubicBezTo>
                <a:cubicBezTo>
                  <a:pt x="88804" y="201358"/>
                  <a:pt x="87772" y="191549"/>
                  <a:pt x="93451" y="185353"/>
                </a:cubicBezTo>
                <a:lnTo>
                  <a:pt x="120815" y="154375"/>
                </a:lnTo>
                <a:cubicBezTo>
                  <a:pt x="123654" y="151277"/>
                  <a:pt x="127527" y="149470"/>
                  <a:pt x="131463" y="149147"/>
                </a:cubicBezTo>
                <a:close/>
                <a:moveTo>
                  <a:pt x="108423" y="46467"/>
                </a:moveTo>
                <a:cubicBezTo>
                  <a:pt x="139918" y="61956"/>
                  <a:pt x="170380" y="49565"/>
                  <a:pt x="194129" y="52663"/>
                </a:cubicBezTo>
                <a:lnTo>
                  <a:pt x="163668" y="87771"/>
                </a:lnTo>
                <a:cubicBezTo>
                  <a:pt x="152825" y="100679"/>
                  <a:pt x="153858" y="120298"/>
                  <a:pt x="166765" y="131657"/>
                </a:cubicBezTo>
                <a:cubicBezTo>
                  <a:pt x="171928" y="136820"/>
                  <a:pt x="179157" y="139401"/>
                  <a:pt x="186901" y="139401"/>
                </a:cubicBezTo>
                <a:cubicBezTo>
                  <a:pt x="187418" y="139401"/>
                  <a:pt x="188450" y="139401"/>
                  <a:pt x="189483" y="139401"/>
                </a:cubicBezTo>
                <a:cubicBezTo>
                  <a:pt x="197744" y="138885"/>
                  <a:pt x="204972" y="135271"/>
                  <a:pt x="210135" y="129075"/>
                </a:cubicBezTo>
                <a:lnTo>
                  <a:pt x="245760" y="88287"/>
                </a:lnTo>
                <a:lnTo>
                  <a:pt x="251439" y="93450"/>
                </a:lnTo>
                <a:lnTo>
                  <a:pt x="334564" y="164700"/>
                </a:lnTo>
                <a:cubicBezTo>
                  <a:pt x="338178" y="168314"/>
                  <a:pt x="340759" y="172961"/>
                  <a:pt x="340243" y="178640"/>
                </a:cubicBezTo>
                <a:cubicBezTo>
                  <a:pt x="341276" y="190000"/>
                  <a:pt x="333015" y="199810"/>
                  <a:pt x="321656" y="200842"/>
                </a:cubicBezTo>
                <a:cubicBezTo>
                  <a:pt x="317526" y="201359"/>
                  <a:pt x="313912" y="200326"/>
                  <a:pt x="310814" y="198777"/>
                </a:cubicBezTo>
                <a:cubicBezTo>
                  <a:pt x="310814" y="199810"/>
                  <a:pt x="311330" y="200842"/>
                  <a:pt x="311330" y="201875"/>
                </a:cubicBezTo>
                <a:cubicBezTo>
                  <a:pt x="312363" y="213234"/>
                  <a:pt x="304102" y="223043"/>
                  <a:pt x="292743" y="224076"/>
                </a:cubicBezTo>
                <a:cubicBezTo>
                  <a:pt x="291194" y="224076"/>
                  <a:pt x="289129" y="224076"/>
                  <a:pt x="287580" y="223560"/>
                </a:cubicBezTo>
                <a:cubicBezTo>
                  <a:pt x="287580" y="223560"/>
                  <a:pt x="287580" y="224076"/>
                  <a:pt x="287580" y="224076"/>
                </a:cubicBezTo>
                <a:cubicBezTo>
                  <a:pt x="288613" y="235435"/>
                  <a:pt x="280352" y="245244"/>
                  <a:pt x="268993" y="246277"/>
                </a:cubicBezTo>
                <a:cubicBezTo>
                  <a:pt x="267444" y="246277"/>
                  <a:pt x="265379" y="246277"/>
                  <a:pt x="263830" y="245761"/>
                </a:cubicBezTo>
                <a:cubicBezTo>
                  <a:pt x="263830" y="245761"/>
                  <a:pt x="263830" y="246277"/>
                  <a:pt x="263830" y="246277"/>
                </a:cubicBezTo>
                <a:cubicBezTo>
                  <a:pt x="264863" y="257636"/>
                  <a:pt x="256602" y="267445"/>
                  <a:pt x="245243" y="268478"/>
                </a:cubicBezTo>
                <a:cubicBezTo>
                  <a:pt x="240597" y="268994"/>
                  <a:pt x="236466" y="267445"/>
                  <a:pt x="232852" y="265380"/>
                </a:cubicBezTo>
                <a:lnTo>
                  <a:pt x="225624" y="259701"/>
                </a:lnTo>
                <a:lnTo>
                  <a:pt x="243178" y="239565"/>
                </a:lnTo>
                <a:cubicBezTo>
                  <a:pt x="246792" y="235435"/>
                  <a:pt x="248857" y="230272"/>
                  <a:pt x="248341" y="224592"/>
                </a:cubicBezTo>
                <a:cubicBezTo>
                  <a:pt x="247825" y="219429"/>
                  <a:pt x="245243" y="214266"/>
                  <a:pt x="241113" y="210652"/>
                </a:cubicBezTo>
                <a:cubicBezTo>
                  <a:pt x="237499" y="207038"/>
                  <a:pt x="232852" y="205489"/>
                  <a:pt x="227689" y="205489"/>
                </a:cubicBezTo>
                <a:cubicBezTo>
                  <a:pt x="225624" y="205489"/>
                  <a:pt x="223559" y="206005"/>
                  <a:pt x="222010" y="206522"/>
                </a:cubicBezTo>
                <a:cubicBezTo>
                  <a:pt x="221493" y="200326"/>
                  <a:pt x="218912" y="194647"/>
                  <a:pt x="214265" y="190516"/>
                </a:cubicBezTo>
                <a:cubicBezTo>
                  <a:pt x="209619" y="186901"/>
                  <a:pt x="204455" y="184836"/>
                  <a:pt x="198776" y="184836"/>
                </a:cubicBezTo>
                <a:cubicBezTo>
                  <a:pt x="196711" y="184836"/>
                  <a:pt x="194129" y="185352"/>
                  <a:pt x="192064" y="185869"/>
                </a:cubicBezTo>
                <a:cubicBezTo>
                  <a:pt x="192064" y="178640"/>
                  <a:pt x="188966" y="171928"/>
                  <a:pt x="183287" y="166765"/>
                </a:cubicBezTo>
                <a:cubicBezTo>
                  <a:pt x="178640" y="162635"/>
                  <a:pt x="172445" y="160570"/>
                  <a:pt x="166249" y="160570"/>
                </a:cubicBezTo>
                <a:cubicBezTo>
                  <a:pt x="163151" y="160570"/>
                  <a:pt x="160053" y="161086"/>
                  <a:pt x="157472" y="162119"/>
                </a:cubicBezTo>
                <a:cubicBezTo>
                  <a:pt x="156956" y="154890"/>
                  <a:pt x="154374" y="148179"/>
                  <a:pt x="148695" y="143532"/>
                </a:cubicBezTo>
                <a:cubicBezTo>
                  <a:pt x="144048" y="139401"/>
                  <a:pt x="137853" y="137336"/>
                  <a:pt x="131657" y="137336"/>
                </a:cubicBezTo>
                <a:cubicBezTo>
                  <a:pt x="123912" y="137336"/>
                  <a:pt x="116684" y="140434"/>
                  <a:pt x="112037" y="146113"/>
                </a:cubicBezTo>
                <a:lnTo>
                  <a:pt x="98614" y="161602"/>
                </a:lnTo>
                <a:lnTo>
                  <a:pt x="63505" y="120815"/>
                </a:lnTo>
                <a:close/>
                <a:moveTo>
                  <a:pt x="229240" y="41821"/>
                </a:moveTo>
                <a:cubicBezTo>
                  <a:pt x="229240" y="41821"/>
                  <a:pt x="231305" y="42337"/>
                  <a:pt x="231821" y="42337"/>
                </a:cubicBezTo>
                <a:cubicBezTo>
                  <a:pt x="266413" y="49049"/>
                  <a:pt x="297391" y="64022"/>
                  <a:pt x="340244" y="48533"/>
                </a:cubicBezTo>
                <a:lnTo>
                  <a:pt x="384130" y="120299"/>
                </a:lnTo>
                <a:lnTo>
                  <a:pt x="346956" y="163152"/>
                </a:lnTo>
                <a:cubicBezTo>
                  <a:pt x="344891" y="160054"/>
                  <a:pt x="343859" y="159022"/>
                  <a:pt x="341277" y="156440"/>
                </a:cubicBezTo>
                <a:lnTo>
                  <a:pt x="244729" y="73315"/>
                </a:lnTo>
                <a:cubicBezTo>
                  <a:pt x="244729" y="73315"/>
                  <a:pt x="202391" y="121848"/>
                  <a:pt x="202391" y="121848"/>
                </a:cubicBezTo>
                <a:cubicBezTo>
                  <a:pt x="198777" y="126494"/>
                  <a:pt x="193614" y="128560"/>
                  <a:pt x="188451" y="129076"/>
                </a:cubicBezTo>
                <a:cubicBezTo>
                  <a:pt x="182771" y="129592"/>
                  <a:pt x="177608" y="127527"/>
                  <a:pt x="172962" y="123913"/>
                </a:cubicBezTo>
                <a:cubicBezTo>
                  <a:pt x="164184" y="116685"/>
                  <a:pt x="163152" y="103777"/>
                  <a:pt x="170896" y="95000"/>
                </a:cubicBezTo>
                <a:lnTo>
                  <a:pt x="211684" y="48533"/>
                </a:lnTo>
                <a:cubicBezTo>
                  <a:pt x="216331" y="43370"/>
                  <a:pt x="223044" y="41305"/>
                  <a:pt x="229240" y="41821"/>
                </a:cubicBezTo>
                <a:close/>
                <a:moveTo>
                  <a:pt x="389808" y="0"/>
                </a:moveTo>
                <a:lnTo>
                  <a:pt x="448150" y="97065"/>
                </a:lnTo>
                <a:lnTo>
                  <a:pt x="408395" y="121331"/>
                </a:lnTo>
                <a:cubicBezTo>
                  <a:pt x="403748" y="124429"/>
                  <a:pt x="397036" y="122880"/>
                  <a:pt x="394455" y="117717"/>
                </a:cubicBezTo>
                <a:lnTo>
                  <a:pt x="346438" y="38206"/>
                </a:lnTo>
                <a:cubicBezTo>
                  <a:pt x="343341" y="33560"/>
                  <a:pt x="344890" y="26848"/>
                  <a:pt x="350053" y="24266"/>
                </a:cubicBezTo>
                <a:close/>
                <a:moveTo>
                  <a:pt x="58858" y="0"/>
                </a:moveTo>
                <a:lnTo>
                  <a:pt x="98097" y="24266"/>
                </a:lnTo>
                <a:cubicBezTo>
                  <a:pt x="103260" y="26848"/>
                  <a:pt x="104809" y="33560"/>
                  <a:pt x="101712" y="38206"/>
                </a:cubicBezTo>
                <a:lnTo>
                  <a:pt x="53695" y="117717"/>
                </a:lnTo>
                <a:cubicBezTo>
                  <a:pt x="51114" y="122880"/>
                  <a:pt x="44402" y="124429"/>
                  <a:pt x="39755" y="121331"/>
                </a:cubicBezTo>
                <a:lnTo>
                  <a:pt x="0" y="97065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4" descr="Trophy">
            <a:extLst>
              <a:ext uri="{FF2B5EF4-FFF2-40B4-BE49-F238E27FC236}">
                <a16:creationId xmlns:a16="http://schemas.microsoft.com/office/drawing/2014/main" id="{4B1C2965-2A99-7D41-82D1-32FFE1613AB3}"/>
              </a:ext>
            </a:extLst>
          </p:cNvPr>
          <p:cNvSpPr/>
          <p:nvPr/>
        </p:nvSpPr>
        <p:spPr>
          <a:xfrm>
            <a:off x="8591465" y="3114316"/>
            <a:ext cx="361411" cy="402716"/>
          </a:xfrm>
          <a:custGeom>
            <a:avLst/>
            <a:gdLst>
              <a:gd name="connsiteX0" fmla="*/ 309265 w 361411"/>
              <a:gd name="connsiteY0" fmla="*/ 196195 h 402715"/>
              <a:gd name="connsiteX1" fmla="*/ 236983 w 361411"/>
              <a:gd name="connsiteY1" fmla="*/ 230787 h 402715"/>
              <a:gd name="connsiteX2" fmla="*/ 267961 w 361411"/>
              <a:gd name="connsiteY2" fmla="*/ 199293 h 402715"/>
              <a:gd name="connsiteX3" fmla="*/ 279836 w 361411"/>
              <a:gd name="connsiteY3" fmla="*/ 183804 h 402715"/>
              <a:gd name="connsiteX4" fmla="*/ 293776 w 361411"/>
              <a:gd name="connsiteY4" fmla="*/ 134755 h 402715"/>
              <a:gd name="connsiteX5" fmla="*/ 293776 w 361411"/>
              <a:gd name="connsiteY5" fmla="*/ 67636 h 402715"/>
              <a:gd name="connsiteX6" fmla="*/ 329917 w 361411"/>
              <a:gd name="connsiteY6" fmla="*/ 67636 h 402715"/>
              <a:gd name="connsiteX7" fmla="*/ 329917 w 361411"/>
              <a:gd name="connsiteY7" fmla="*/ 146113 h 402715"/>
              <a:gd name="connsiteX8" fmla="*/ 309265 w 361411"/>
              <a:gd name="connsiteY8" fmla="*/ 196195 h 402715"/>
              <a:gd name="connsiteX9" fmla="*/ 52663 w 361411"/>
              <a:gd name="connsiteY9" fmla="*/ 196195 h 402715"/>
              <a:gd name="connsiteX10" fmla="*/ 30978 w 361411"/>
              <a:gd name="connsiteY10" fmla="*/ 146113 h 402715"/>
              <a:gd name="connsiteX11" fmla="*/ 30978 w 361411"/>
              <a:gd name="connsiteY11" fmla="*/ 67119 h 402715"/>
              <a:gd name="connsiteX12" fmla="*/ 67119 w 361411"/>
              <a:gd name="connsiteY12" fmla="*/ 67119 h 402715"/>
              <a:gd name="connsiteX13" fmla="*/ 67119 w 361411"/>
              <a:gd name="connsiteY13" fmla="*/ 134239 h 402715"/>
              <a:gd name="connsiteX14" fmla="*/ 81059 w 361411"/>
              <a:gd name="connsiteY14" fmla="*/ 183287 h 402715"/>
              <a:gd name="connsiteX15" fmla="*/ 92934 w 361411"/>
              <a:gd name="connsiteY15" fmla="*/ 198776 h 402715"/>
              <a:gd name="connsiteX16" fmla="*/ 123913 w 361411"/>
              <a:gd name="connsiteY16" fmla="*/ 230271 h 402715"/>
              <a:gd name="connsiteX17" fmla="*/ 52663 w 361411"/>
              <a:gd name="connsiteY17" fmla="*/ 196195 h 402715"/>
              <a:gd name="connsiteX18" fmla="*/ 361411 w 361411"/>
              <a:gd name="connsiteY18" fmla="*/ 144565 h 402715"/>
              <a:gd name="connsiteX19" fmla="*/ 361411 w 361411"/>
              <a:gd name="connsiteY19" fmla="*/ 36141 h 402715"/>
              <a:gd name="connsiteX20" fmla="*/ 294292 w 361411"/>
              <a:gd name="connsiteY20" fmla="*/ 36141 h 402715"/>
              <a:gd name="connsiteX21" fmla="*/ 294292 w 361411"/>
              <a:gd name="connsiteY21" fmla="*/ 0 h 402715"/>
              <a:gd name="connsiteX22" fmla="*/ 180706 w 361411"/>
              <a:gd name="connsiteY22" fmla="*/ 0 h 402715"/>
              <a:gd name="connsiteX23" fmla="*/ 67119 w 361411"/>
              <a:gd name="connsiteY23" fmla="*/ 0 h 402715"/>
              <a:gd name="connsiteX24" fmla="*/ 67119 w 361411"/>
              <a:gd name="connsiteY24" fmla="*/ 36141 h 402715"/>
              <a:gd name="connsiteX25" fmla="*/ 0 w 361411"/>
              <a:gd name="connsiteY25" fmla="*/ 36141 h 402715"/>
              <a:gd name="connsiteX26" fmla="*/ 0 w 361411"/>
              <a:gd name="connsiteY26" fmla="*/ 144048 h 402715"/>
              <a:gd name="connsiteX27" fmla="*/ 29429 w 361411"/>
              <a:gd name="connsiteY27" fmla="*/ 216331 h 402715"/>
              <a:gd name="connsiteX28" fmla="*/ 152825 w 361411"/>
              <a:gd name="connsiteY28" fmla="*/ 262798 h 402715"/>
              <a:gd name="connsiteX29" fmla="*/ 160054 w 361411"/>
              <a:gd name="connsiteY29" fmla="*/ 288613 h 402715"/>
              <a:gd name="connsiteX30" fmla="*/ 160054 w 361411"/>
              <a:gd name="connsiteY30" fmla="*/ 355732 h 402715"/>
              <a:gd name="connsiteX31" fmla="*/ 134239 w 361411"/>
              <a:gd name="connsiteY31" fmla="*/ 355732 h 402715"/>
              <a:gd name="connsiteX32" fmla="*/ 113586 w 361411"/>
              <a:gd name="connsiteY32" fmla="*/ 376384 h 402715"/>
              <a:gd name="connsiteX33" fmla="*/ 87771 w 361411"/>
              <a:gd name="connsiteY33" fmla="*/ 376384 h 402715"/>
              <a:gd name="connsiteX34" fmla="*/ 67119 w 361411"/>
              <a:gd name="connsiteY34" fmla="*/ 397036 h 402715"/>
              <a:gd name="connsiteX35" fmla="*/ 67119 w 361411"/>
              <a:gd name="connsiteY35" fmla="*/ 407362 h 402715"/>
              <a:gd name="connsiteX36" fmla="*/ 294292 w 361411"/>
              <a:gd name="connsiteY36" fmla="*/ 407362 h 402715"/>
              <a:gd name="connsiteX37" fmla="*/ 294292 w 361411"/>
              <a:gd name="connsiteY37" fmla="*/ 397036 h 402715"/>
              <a:gd name="connsiteX38" fmla="*/ 273640 w 361411"/>
              <a:gd name="connsiteY38" fmla="*/ 376384 h 402715"/>
              <a:gd name="connsiteX39" fmla="*/ 247825 w 361411"/>
              <a:gd name="connsiteY39" fmla="*/ 376384 h 402715"/>
              <a:gd name="connsiteX40" fmla="*/ 227173 w 361411"/>
              <a:gd name="connsiteY40" fmla="*/ 355732 h 402715"/>
              <a:gd name="connsiteX41" fmla="*/ 201358 w 361411"/>
              <a:gd name="connsiteY41" fmla="*/ 355732 h 402715"/>
              <a:gd name="connsiteX42" fmla="*/ 201358 w 361411"/>
              <a:gd name="connsiteY42" fmla="*/ 289129 h 402715"/>
              <a:gd name="connsiteX43" fmla="*/ 208586 w 361411"/>
              <a:gd name="connsiteY43" fmla="*/ 263314 h 402715"/>
              <a:gd name="connsiteX44" fmla="*/ 331982 w 361411"/>
              <a:gd name="connsiteY44" fmla="*/ 216847 h 402715"/>
              <a:gd name="connsiteX45" fmla="*/ 361411 w 361411"/>
              <a:gd name="connsiteY45" fmla="*/ 144565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1411" h="402715">
                <a:moveTo>
                  <a:pt x="309265" y="196195"/>
                </a:moveTo>
                <a:cubicBezTo>
                  <a:pt x="291194" y="214782"/>
                  <a:pt x="274156" y="226657"/>
                  <a:pt x="236983" y="230787"/>
                </a:cubicBezTo>
                <a:cubicBezTo>
                  <a:pt x="246792" y="220977"/>
                  <a:pt x="258151" y="211168"/>
                  <a:pt x="267961" y="199293"/>
                </a:cubicBezTo>
                <a:cubicBezTo>
                  <a:pt x="272091" y="194646"/>
                  <a:pt x="279836" y="184320"/>
                  <a:pt x="279836" y="183804"/>
                </a:cubicBezTo>
                <a:cubicBezTo>
                  <a:pt x="288613" y="169347"/>
                  <a:pt x="293776" y="152825"/>
                  <a:pt x="293776" y="134755"/>
                </a:cubicBezTo>
                <a:lnTo>
                  <a:pt x="293776" y="67636"/>
                </a:lnTo>
                <a:lnTo>
                  <a:pt x="329917" y="67636"/>
                </a:lnTo>
                <a:lnTo>
                  <a:pt x="329917" y="146113"/>
                </a:lnTo>
                <a:cubicBezTo>
                  <a:pt x="330433" y="147146"/>
                  <a:pt x="331466" y="172961"/>
                  <a:pt x="309265" y="196195"/>
                </a:cubicBezTo>
                <a:close/>
                <a:moveTo>
                  <a:pt x="52663" y="196195"/>
                </a:moveTo>
                <a:cubicBezTo>
                  <a:pt x="29946" y="172961"/>
                  <a:pt x="30978" y="147146"/>
                  <a:pt x="30978" y="146113"/>
                </a:cubicBezTo>
                <a:lnTo>
                  <a:pt x="30978" y="67119"/>
                </a:lnTo>
                <a:lnTo>
                  <a:pt x="67119" y="67119"/>
                </a:lnTo>
                <a:lnTo>
                  <a:pt x="67119" y="134239"/>
                </a:lnTo>
                <a:cubicBezTo>
                  <a:pt x="67119" y="152309"/>
                  <a:pt x="72282" y="168831"/>
                  <a:pt x="81059" y="183287"/>
                </a:cubicBezTo>
                <a:cubicBezTo>
                  <a:pt x="81059" y="183804"/>
                  <a:pt x="88804" y="194646"/>
                  <a:pt x="92934" y="198776"/>
                </a:cubicBezTo>
                <a:cubicBezTo>
                  <a:pt x="103260" y="210651"/>
                  <a:pt x="114103" y="220461"/>
                  <a:pt x="123913" y="230271"/>
                </a:cubicBezTo>
                <a:cubicBezTo>
                  <a:pt x="87771" y="226140"/>
                  <a:pt x="70217" y="214265"/>
                  <a:pt x="52663" y="196195"/>
                </a:cubicBezTo>
                <a:close/>
                <a:moveTo>
                  <a:pt x="361411" y="144565"/>
                </a:moveTo>
                <a:lnTo>
                  <a:pt x="361411" y="36141"/>
                </a:lnTo>
                <a:lnTo>
                  <a:pt x="294292" y="36141"/>
                </a:lnTo>
                <a:lnTo>
                  <a:pt x="294292" y="0"/>
                </a:lnTo>
                <a:lnTo>
                  <a:pt x="180706" y="0"/>
                </a:lnTo>
                <a:lnTo>
                  <a:pt x="67119" y="0"/>
                </a:lnTo>
                <a:lnTo>
                  <a:pt x="67119" y="36141"/>
                </a:lnTo>
                <a:lnTo>
                  <a:pt x="0" y="36141"/>
                </a:lnTo>
                <a:lnTo>
                  <a:pt x="0" y="144048"/>
                </a:lnTo>
                <a:cubicBezTo>
                  <a:pt x="0" y="149211"/>
                  <a:pt x="0" y="184836"/>
                  <a:pt x="29429" y="216331"/>
                </a:cubicBezTo>
                <a:cubicBezTo>
                  <a:pt x="57826" y="246276"/>
                  <a:pt x="92418" y="261765"/>
                  <a:pt x="152825" y="262798"/>
                </a:cubicBezTo>
                <a:cubicBezTo>
                  <a:pt x="157472" y="270542"/>
                  <a:pt x="160054" y="279319"/>
                  <a:pt x="160054" y="288613"/>
                </a:cubicBezTo>
                <a:lnTo>
                  <a:pt x="160054" y="355732"/>
                </a:lnTo>
                <a:lnTo>
                  <a:pt x="134239" y="355732"/>
                </a:lnTo>
                <a:cubicBezTo>
                  <a:pt x="122880" y="355732"/>
                  <a:pt x="113586" y="365026"/>
                  <a:pt x="113586" y="376384"/>
                </a:cubicBezTo>
                <a:lnTo>
                  <a:pt x="87771" y="376384"/>
                </a:lnTo>
                <a:cubicBezTo>
                  <a:pt x="76413" y="376384"/>
                  <a:pt x="67119" y="385678"/>
                  <a:pt x="67119" y="397036"/>
                </a:cubicBezTo>
                <a:lnTo>
                  <a:pt x="67119" y="407362"/>
                </a:lnTo>
                <a:lnTo>
                  <a:pt x="294292" y="407362"/>
                </a:lnTo>
                <a:lnTo>
                  <a:pt x="294292" y="397036"/>
                </a:lnTo>
                <a:cubicBezTo>
                  <a:pt x="294292" y="385678"/>
                  <a:pt x="284999" y="376384"/>
                  <a:pt x="273640" y="376384"/>
                </a:cubicBezTo>
                <a:lnTo>
                  <a:pt x="247825" y="376384"/>
                </a:lnTo>
                <a:cubicBezTo>
                  <a:pt x="247825" y="365026"/>
                  <a:pt x="238532" y="355732"/>
                  <a:pt x="227173" y="355732"/>
                </a:cubicBezTo>
                <a:lnTo>
                  <a:pt x="201358" y="355732"/>
                </a:lnTo>
                <a:lnTo>
                  <a:pt x="201358" y="289129"/>
                </a:lnTo>
                <a:cubicBezTo>
                  <a:pt x="201358" y="279836"/>
                  <a:pt x="203939" y="271059"/>
                  <a:pt x="208586" y="263314"/>
                </a:cubicBezTo>
                <a:cubicBezTo>
                  <a:pt x="268993" y="262281"/>
                  <a:pt x="303586" y="246276"/>
                  <a:pt x="331982" y="216847"/>
                </a:cubicBezTo>
                <a:cubicBezTo>
                  <a:pt x="361411" y="185869"/>
                  <a:pt x="361411" y="149728"/>
                  <a:pt x="361411" y="144565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8E1289-FD78-4DA8-82B6-02C9DA80AF67}"/>
              </a:ext>
            </a:extLst>
          </p:cNvPr>
          <p:cNvSpPr/>
          <p:nvPr/>
        </p:nvSpPr>
        <p:spPr>
          <a:xfrm>
            <a:off x="3784367" y="1564948"/>
            <a:ext cx="4623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77017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157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Curved Arrow Process – Slide Template</vt:lpstr>
      <vt:lpstr>3D Curved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Curved Arrow Process</dc:title>
  <dc:creator>PresentationGO.com</dc:creator>
  <dc:description>© Copyright PresentationGO.com</dc:description>
  <dcterms:created xsi:type="dcterms:W3CDTF">2014-11-26T05:14:11Z</dcterms:created>
  <dcterms:modified xsi:type="dcterms:W3CDTF">2019-08-15T17:19:09Z</dcterms:modified>
  <cp:category>Charts &amp; Diagrams</cp:category>
</cp:coreProperties>
</file>