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3" d="100"/>
          <a:sy n="153" d="100"/>
        </p:scale>
        <p:origin x="1902"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2/24/2021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479102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2/24/2021</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3D Exclamation Marks – Slide Template</a:t>
            </a:r>
          </a:p>
        </p:txBody>
      </p:sp>
      <p:grpSp>
        <p:nvGrpSpPr>
          <p:cNvPr id="3" name="Group 2">
            <a:extLst>
              <a:ext uri="{FF2B5EF4-FFF2-40B4-BE49-F238E27FC236}">
                <a16:creationId xmlns:a16="http://schemas.microsoft.com/office/drawing/2014/main" id="{D4A89D06-A10F-45A6-8904-F3FDD18F1A32}"/>
              </a:ext>
            </a:extLst>
          </p:cNvPr>
          <p:cNvGrpSpPr/>
          <p:nvPr/>
        </p:nvGrpSpPr>
        <p:grpSpPr>
          <a:xfrm>
            <a:off x="2910518" y="2182360"/>
            <a:ext cx="1176882" cy="3493178"/>
            <a:chOff x="3261198" y="1431545"/>
            <a:chExt cx="1569176" cy="4657571"/>
          </a:xfrm>
        </p:grpSpPr>
        <p:sp>
          <p:nvSpPr>
            <p:cNvPr id="4" name="Oval">
              <a:extLst>
                <a:ext uri="{FF2B5EF4-FFF2-40B4-BE49-F238E27FC236}">
                  <a16:creationId xmlns:a16="http://schemas.microsoft.com/office/drawing/2014/main" id="{4FE24F8C-BF81-4A6C-A17E-62C77FA6CD6B}"/>
                </a:ext>
              </a:extLst>
            </p:cNvPr>
            <p:cNvSpPr/>
            <p:nvPr/>
          </p:nvSpPr>
          <p:spPr>
            <a:xfrm>
              <a:off x="3309404" y="5628408"/>
              <a:ext cx="1520970" cy="460708"/>
            </a:xfrm>
            <a:prstGeom prst="ellipse">
              <a:avLst/>
            </a:prstGeom>
            <a:solidFill>
              <a:schemeClr val="bg1">
                <a:lumMod val="85000"/>
              </a:schemeClr>
            </a:solidFill>
            <a:ln w="12700">
              <a:miter lim="400000"/>
            </a:ln>
          </p:spPr>
          <p:txBody>
            <a:bodyPr lIns="28575" tIns="28575" rIns="28575" bIns="28575" anchor="ctr"/>
            <a:lstStyle/>
            <a:p>
              <a:pPr>
                <a:defRPr sz="3000">
                  <a:solidFill>
                    <a:srgbClr val="FFFFFF"/>
                  </a:solidFill>
                </a:defRPr>
              </a:pPr>
              <a:endParaRPr sz="2250"/>
            </a:p>
          </p:txBody>
        </p:sp>
        <p:sp>
          <p:nvSpPr>
            <p:cNvPr id="5" name="Freeform: Shape 4">
              <a:extLst>
                <a:ext uri="{FF2B5EF4-FFF2-40B4-BE49-F238E27FC236}">
                  <a16:creationId xmlns:a16="http://schemas.microsoft.com/office/drawing/2014/main" id="{6C099845-F3E7-4C5B-9789-5679E20AA02C}"/>
                </a:ext>
              </a:extLst>
            </p:cNvPr>
            <p:cNvSpPr/>
            <p:nvPr/>
          </p:nvSpPr>
          <p:spPr>
            <a:xfrm>
              <a:off x="3261198" y="4555526"/>
              <a:ext cx="1395590" cy="1212289"/>
            </a:xfrm>
            <a:custGeom>
              <a:avLst/>
              <a:gdLst>
                <a:gd name="connsiteX0" fmla="*/ 786557 w 1395590"/>
                <a:gd name="connsiteY0" fmla="*/ 0 h 1212289"/>
                <a:gd name="connsiteX1" fmla="*/ 1395590 w 1395590"/>
                <a:gd name="connsiteY1" fmla="*/ 299750 h 1212289"/>
                <a:gd name="connsiteX2" fmla="*/ 1392462 w 1395590"/>
                <a:gd name="connsiteY2" fmla="*/ 725744 h 1212289"/>
                <a:gd name="connsiteX3" fmla="*/ 1388450 w 1395590"/>
                <a:gd name="connsiteY3" fmla="*/ 766181 h 1212289"/>
                <a:gd name="connsiteX4" fmla="*/ 1389287 w 1395590"/>
                <a:gd name="connsiteY4" fmla="*/ 774490 h 1212289"/>
                <a:gd name="connsiteX5" fmla="*/ 951488 w 1395590"/>
                <a:gd name="connsiteY5" fmla="*/ 1212289 h 1212289"/>
                <a:gd name="connsiteX6" fmla="*/ 706710 w 1395590"/>
                <a:gd name="connsiteY6" fmla="*/ 1137520 h 1212289"/>
                <a:gd name="connsiteX7" fmla="*/ 700359 w 1395590"/>
                <a:gd name="connsiteY7" fmla="*/ 1132280 h 1212289"/>
                <a:gd name="connsiteX8" fmla="*/ 204413 w 1395590"/>
                <a:gd name="connsiteY8" fmla="*/ 852299 h 1212289"/>
                <a:gd name="connsiteX9" fmla="*/ 204413 w 1395590"/>
                <a:gd name="connsiteY9" fmla="*/ 850201 h 1212289"/>
                <a:gd name="connsiteX10" fmla="*/ 193021 w 1395590"/>
                <a:gd name="connsiteY10" fmla="*/ 844018 h 1212289"/>
                <a:gd name="connsiteX11" fmla="*/ 0 w 1395590"/>
                <a:gd name="connsiteY11" fmla="*/ 480988 h 1212289"/>
                <a:gd name="connsiteX12" fmla="*/ 437799 w 1395590"/>
                <a:gd name="connsiteY12" fmla="*/ 43189 h 1212289"/>
                <a:gd name="connsiteX13" fmla="*/ 447246 w 1395590"/>
                <a:gd name="connsiteY13" fmla="*/ 44142 h 1212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95590" h="1212289">
                  <a:moveTo>
                    <a:pt x="786557" y="0"/>
                  </a:moveTo>
                  <a:lnTo>
                    <a:pt x="1395590" y="299750"/>
                  </a:lnTo>
                  <a:lnTo>
                    <a:pt x="1392462" y="725744"/>
                  </a:lnTo>
                  <a:lnTo>
                    <a:pt x="1388450" y="766181"/>
                  </a:lnTo>
                  <a:lnTo>
                    <a:pt x="1389287" y="774490"/>
                  </a:lnTo>
                  <a:cubicBezTo>
                    <a:pt x="1389287" y="1016280"/>
                    <a:pt x="1193278" y="1212289"/>
                    <a:pt x="951488" y="1212289"/>
                  </a:cubicBezTo>
                  <a:cubicBezTo>
                    <a:pt x="860817" y="1212289"/>
                    <a:pt x="776584" y="1184725"/>
                    <a:pt x="706710" y="1137520"/>
                  </a:cubicBezTo>
                  <a:lnTo>
                    <a:pt x="700359" y="1132280"/>
                  </a:lnTo>
                  <a:lnTo>
                    <a:pt x="204413" y="852299"/>
                  </a:lnTo>
                  <a:lnTo>
                    <a:pt x="204413" y="850201"/>
                  </a:lnTo>
                  <a:lnTo>
                    <a:pt x="193021" y="844018"/>
                  </a:lnTo>
                  <a:cubicBezTo>
                    <a:pt x="76566" y="765343"/>
                    <a:pt x="0" y="632107"/>
                    <a:pt x="0" y="480988"/>
                  </a:cubicBezTo>
                  <a:cubicBezTo>
                    <a:pt x="0" y="239198"/>
                    <a:pt x="196009" y="43189"/>
                    <a:pt x="437799" y="43189"/>
                  </a:cubicBezTo>
                  <a:lnTo>
                    <a:pt x="447246" y="44142"/>
                  </a:lnTo>
                  <a:close/>
                </a:path>
              </a:pathLst>
            </a:custGeom>
            <a:solidFill>
              <a:schemeClr val="accent2"/>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6" name="Freeform: Shape 5">
              <a:extLst>
                <a:ext uri="{FF2B5EF4-FFF2-40B4-BE49-F238E27FC236}">
                  <a16:creationId xmlns:a16="http://schemas.microsoft.com/office/drawing/2014/main" id="{3AC613E4-4469-461E-96C5-F4D5D7B1C122}"/>
                </a:ext>
              </a:extLst>
            </p:cNvPr>
            <p:cNvSpPr/>
            <p:nvPr/>
          </p:nvSpPr>
          <p:spPr>
            <a:xfrm>
              <a:off x="3261199" y="4543685"/>
              <a:ext cx="1398770" cy="1194489"/>
            </a:xfrm>
            <a:custGeom>
              <a:avLst/>
              <a:gdLst>
                <a:gd name="connsiteX0" fmla="*/ 785969 w 1395590"/>
                <a:gd name="connsiteY0" fmla="*/ 0 h 1194489"/>
                <a:gd name="connsiteX1" fmla="*/ 1395590 w 1395590"/>
                <a:gd name="connsiteY1" fmla="*/ 312777 h 1194489"/>
                <a:gd name="connsiteX2" fmla="*/ 996611 w 1395590"/>
                <a:gd name="connsiteY2" fmla="*/ 367087 h 1194489"/>
                <a:gd name="connsiteX3" fmla="*/ 958301 w 1395590"/>
                <a:gd name="connsiteY3" fmla="*/ 373464 h 1194489"/>
                <a:gd name="connsiteX4" fmla="*/ 950199 w 1395590"/>
                <a:gd name="connsiteY4" fmla="*/ 375494 h 1194489"/>
                <a:gd name="connsiteX5" fmla="*/ 942161 w 1395590"/>
                <a:gd name="connsiteY5" fmla="*/ 376307 h 1194489"/>
                <a:gd name="connsiteX6" fmla="*/ 922522 w 1395590"/>
                <a:gd name="connsiteY6" fmla="*/ 382397 h 1194489"/>
                <a:gd name="connsiteX7" fmla="*/ 919990 w 1395590"/>
                <a:gd name="connsiteY7" fmla="*/ 383028 h 1194489"/>
                <a:gd name="connsiteX8" fmla="*/ 907263 w 1395590"/>
                <a:gd name="connsiteY8" fmla="*/ 386217 h 1194489"/>
                <a:gd name="connsiteX9" fmla="*/ 899496 w 1395590"/>
                <a:gd name="connsiteY9" fmla="*/ 389538 h 1194489"/>
                <a:gd name="connsiteX10" fmla="*/ 867028 w 1395590"/>
                <a:gd name="connsiteY10" fmla="*/ 399607 h 1194489"/>
                <a:gd name="connsiteX11" fmla="*/ 630293 w 1395590"/>
                <a:gd name="connsiteY11" fmla="*/ 629537 h 1194489"/>
                <a:gd name="connsiteX12" fmla="*/ 725701 w 1395590"/>
                <a:gd name="connsiteY12" fmla="*/ 1150904 h 1194489"/>
                <a:gd name="connsiteX13" fmla="*/ 731764 w 1395590"/>
                <a:gd name="connsiteY13" fmla="*/ 1154700 h 1194489"/>
                <a:gd name="connsiteX14" fmla="*/ 735225 w 1395590"/>
                <a:gd name="connsiteY14" fmla="*/ 1158047 h 1194489"/>
                <a:gd name="connsiteX15" fmla="*/ 792158 w 1395590"/>
                <a:gd name="connsiteY15" fmla="*/ 1193697 h 1194489"/>
                <a:gd name="connsiteX16" fmla="*/ 792204 w 1395590"/>
                <a:gd name="connsiteY16" fmla="*/ 1194489 h 1194489"/>
                <a:gd name="connsiteX17" fmla="*/ 218588 w 1395590"/>
                <a:gd name="connsiteY17" fmla="*/ 874032 h 1194489"/>
                <a:gd name="connsiteX18" fmla="*/ 218931 w 1395590"/>
                <a:gd name="connsiteY18" fmla="*/ 872303 h 1194489"/>
                <a:gd name="connsiteX19" fmla="*/ 193021 w 1395590"/>
                <a:gd name="connsiteY19" fmla="*/ 858240 h 1194489"/>
                <a:gd name="connsiteX20" fmla="*/ 0 w 1395590"/>
                <a:gd name="connsiteY20" fmla="*/ 495210 h 1194489"/>
                <a:gd name="connsiteX21" fmla="*/ 193021 w 1395590"/>
                <a:gd name="connsiteY21" fmla="*/ 132180 h 1194489"/>
                <a:gd name="connsiteX22" fmla="*/ 202514 w 1395590"/>
                <a:gd name="connsiteY22" fmla="*/ 127028 h 1194489"/>
                <a:gd name="connsiteX23" fmla="*/ 205016 w 1395590"/>
                <a:gd name="connsiteY23" fmla="*/ 124451 h 1194489"/>
                <a:gd name="connsiteX24" fmla="*/ 207261 w 1395590"/>
                <a:gd name="connsiteY24" fmla="*/ 124451 h 1194489"/>
                <a:gd name="connsiteX25" fmla="*/ 218455 w 1395590"/>
                <a:gd name="connsiteY25" fmla="*/ 118375 h 1194489"/>
                <a:gd name="connsiteX26" fmla="*/ 227385 w 1395590"/>
                <a:gd name="connsiteY26" fmla="*/ 111698 h 1194489"/>
                <a:gd name="connsiteX27" fmla="*/ 240176 w 1395590"/>
                <a:gd name="connsiteY27" fmla="*/ 102134 h 1194489"/>
                <a:gd name="connsiteX28" fmla="*/ 252904 w 1395590"/>
                <a:gd name="connsiteY28" fmla="*/ 95757 h 1194489"/>
                <a:gd name="connsiteX29" fmla="*/ 265695 w 1395590"/>
                <a:gd name="connsiteY29" fmla="*/ 89381 h 1194489"/>
                <a:gd name="connsiteX30" fmla="*/ 272059 w 1395590"/>
                <a:gd name="connsiteY30" fmla="*/ 86193 h 1194489"/>
                <a:gd name="connsiteX31" fmla="*/ 284850 w 1395590"/>
                <a:gd name="connsiteY31" fmla="*/ 79816 h 1194489"/>
                <a:gd name="connsiteX32" fmla="*/ 297577 w 1395590"/>
                <a:gd name="connsiteY32" fmla="*/ 73385 h 1194489"/>
                <a:gd name="connsiteX33" fmla="*/ 307155 w 1395590"/>
                <a:gd name="connsiteY33" fmla="*/ 70196 h 1194489"/>
                <a:gd name="connsiteX34" fmla="*/ 319946 w 1395590"/>
                <a:gd name="connsiteY34" fmla="*/ 67008 h 1194489"/>
                <a:gd name="connsiteX35" fmla="*/ 329524 w 1395590"/>
                <a:gd name="connsiteY35" fmla="*/ 63820 h 1194489"/>
                <a:gd name="connsiteX36" fmla="*/ 345465 w 1395590"/>
                <a:gd name="connsiteY36" fmla="*/ 60632 h 1194489"/>
                <a:gd name="connsiteX37" fmla="*/ 358257 w 1395590"/>
                <a:gd name="connsiteY37" fmla="*/ 57443 h 1194489"/>
                <a:gd name="connsiteX38" fmla="*/ 361471 w 1395590"/>
                <a:gd name="connsiteY38" fmla="*/ 57443 h 1194489"/>
                <a:gd name="connsiteX39" fmla="*/ 393353 w 1395590"/>
                <a:gd name="connsiteY39" fmla="*/ 51067 h 1194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395590" h="1194489">
                  <a:moveTo>
                    <a:pt x="785969" y="0"/>
                  </a:moveTo>
                  <a:lnTo>
                    <a:pt x="1395590" y="312777"/>
                  </a:lnTo>
                  <a:lnTo>
                    <a:pt x="996611" y="367087"/>
                  </a:lnTo>
                  <a:cubicBezTo>
                    <a:pt x="983819" y="367087"/>
                    <a:pt x="971092" y="370275"/>
                    <a:pt x="958301" y="373464"/>
                  </a:cubicBezTo>
                  <a:lnTo>
                    <a:pt x="950199" y="375494"/>
                  </a:lnTo>
                  <a:lnTo>
                    <a:pt x="942161" y="376307"/>
                  </a:lnTo>
                  <a:lnTo>
                    <a:pt x="922522" y="382397"/>
                  </a:lnTo>
                  <a:lnTo>
                    <a:pt x="919990" y="383028"/>
                  </a:lnTo>
                  <a:cubicBezTo>
                    <a:pt x="916841" y="383028"/>
                    <a:pt x="910413" y="383028"/>
                    <a:pt x="907263" y="386217"/>
                  </a:cubicBezTo>
                  <a:lnTo>
                    <a:pt x="899496" y="389538"/>
                  </a:lnTo>
                  <a:lnTo>
                    <a:pt x="867028" y="399607"/>
                  </a:lnTo>
                  <a:cubicBezTo>
                    <a:pt x="769172" y="440600"/>
                    <a:pt x="682529" y="520482"/>
                    <a:pt x="630293" y="629537"/>
                  </a:cubicBezTo>
                  <a:cubicBezTo>
                    <a:pt x="538880" y="820385"/>
                    <a:pt x="583129" y="1037340"/>
                    <a:pt x="725701" y="1150904"/>
                  </a:cubicBezTo>
                  <a:lnTo>
                    <a:pt x="731764" y="1154700"/>
                  </a:lnTo>
                  <a:lnTo>
                    <a:pt x="735225" y="1158047"/>
                  </a:lnTo>
                  <a:lnTo>
                    <a:pt x="792158" y="1193697"/>
                  </a:lnTo>
                  <a:lnTo>
                    <a:pt x="792204" y="1194489"/>
                  </a:lnTo>
                  <a:lnTo>
                    <a:pt x="218588" y="874032"/>
                  </a:lnTo>
                  <a:lnTo>
                    <a:pt x="218931" y="872303"/>
                  </a:lnTo>
                  <a:lnTo>
                    <a:pt x="193021" y="858240"/>
                  </a:lnTo>
                  <a:cubicBezTo>
                    <a:pt x="76566" y="779565"/>
                    <a:pt x="0" y="646329"/>
                    <a:pt x="0" y="495210"/>
                  </a:cubicBezTo>
                  <a:cubicBezTo>
                    <a:pt x="0" y="344092"/>
                    <a:pt x="76566" y="210856"/>
                    <a:pt x="193021" y="132180"/>
                  </a:cubicBezTo>
                  <a:lnTo>
                    <a:pt x="202514" y="127028"/>
                  </a:lnTo>
                  <a:lnTo>
                    <a:pt x="205016" y="124451"/>
                  </a:lnTo>
                  <a:lnTo>
                    <a:pt x="207261" y="124451"/>
                  </a:lnTo>
                  <a:lnTo>
                    <a:pt x="218455" y="118375"/>
                  </a:lnTo>
                  <a:lnTo>
                    <a:pt x="227385" y="111698"/>
                  </a:lnTo>
                  <a:cubicBezTo>
                    <a:pt x="230599" y="108510"/>
                    <a:pt x="236962" y="105322"/>
                    <a:pt x="240176" y="102134"/>
                  </a:cubicBezTo>
                  <a:cubicBezTo>
                    <a:pt x="246540" y="98945"/>
                    <a:pt x="249754" y="98945"/>
                    <a:pt x="252904" y="95757"/>
                  </a:cubicBezTo>
                  <a:cubicBezTo>
                    <a:pt x="256117" y="95757"/>
                    <a:pt x="262481" y="92569"/>
                    <a:pt x="265695" y="89381"/>
                  </a:cubicBezTo>
                  <a:cubicBezTo>
                    <a:pt x="268845" y="89381"/>
                    <a:pt x="268845" y="86193"/>
                    <a:pt x="272059" y="86193"/>
                  </a:cubicBezTo>
                  <a:cubicBezTo>
                    <a:pt x="275273" y="83004"/>
                    <a:pt x="281636" y="83004"/>
                    <a:pt x="284850" y="79816"/>
                  </a:cubicBezTo>
                  <a:cubicBezTo>
                    <a:pt x="288000" y="76573"/>
                    <a:pt x="294428" y="76573"/>
                    <a:pt x="297577" y="73385"/>
                  </a:cubicBezTo>
                  <a:cubicBezTo>
                    <a:pt x="300791" y="73385"/>
                    <a:pt x="304005" y="70196"/>
                    <a:pt x="307155" y="70196"/>
                  </a:cubicBezTo>
                  <a:cubicBezTo>
                    <a:pt x="310369" y="70196"/>
                    <a:pt x="316732" y="67008"/>
                    <a:pt x="319946" y="67008"/>
                  </a:cubicBezTo>
                  <a:cubicBezTo>
                    <a:pt x="323160" y="67008"/>
                    <a:pt x="326310" y="63820"/>
                    <a:pt x="329524" y="63820"/>
                  </a:cubicBezTo>
                  <a:cubicBezTo>
                    <a:pt x="335888" y="63820"/>
                    <a:pt x="339102" y="60632"/>
                    <a:pt x="345465" y="60632"/>
                  </a:cubicBezTo>
                  <a:cubicBezTo>
                    <a:pt x="351893" y="60632"/>
                    <a:pt x="355043" y="57443"/>
                    <a:pt x="358257" y="57443"/>
                  </a:cubicBezTo>
                  <a:lnTo>
                    <a:pt x="361471" y="57443"/>
                  </a:lnTo>
                  <a:cubicBezTo>
                    <a:pt x="371048" y="54255"/>
                    <a:pt x="383775" y="51067"/>
                    <a:pt x="393353" y="51067"/>
                  </a:cubicBezTo>
                  <a:close/>
                </a:path>
              </a:pathLst>
            </a:custGeom>
            <a:solidFill>
              <a:schemeClr val="accent2">
                <a:lumMod val="50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7" name="Shape">
              <a:extLst>
                <a:ext uri="{FF2B5EF4-FFF2-40B4-BE49-F238E27FC236}">
                  <a16:creationId xmlns:a16="http://schemas.microsoft.com/office/drawing/2014/main" id="{CF70A7E1-324E-472B-B03C-F4EF053B4927}"/>
                </a:ext>
              </a:extLst>
            </p:cNvPr>
            <p:cNvSpPr/>
            <p:nvPr/>
          </p:nvSpPr>
          <p:spPr>
            <a:xfrm>
              <a:off x="3277848" y="1431545"/>
              <a:ext cx="1394751" cy="3518426"/>
            </a:xfrm>
            <a:custGeom>
              <a:avLst/>
              <a:gdLst/>
              <a:ahLst/>
              <a:cxnLst>
                <a:cxn ang="0">
                  <a:pos x="wd2" y="hd2"/>
                </a:cxn>
                <a:cxn ang="5400000">
                  <a:pos x="wd2" y="hd2"/>
                </a:cxn>
                <a:cxn ang="10800000">
                  <a:pos x="wd2" y="hd2"/>
                </a:cxn>
                <a:cxn ang="16200000">
                  <a:pos x="wd2" y="hd2"/>
                </a:cxn>
              </a:cxnLst>
              <a:rect l="0" t="0" r="r" b="b"/>
              <a:pathLst>
                <a:path w="21600" h="21600" extrusionOk="0">
                  <a:moveTo>
                    <a:pt x="12119" y="0"/>
                  </a:moveTo>
                  <a:lnTo>
                    <a:pt x="0" y="581"/>
                  </a:lnTo>
                  <a:lnTo>
                    <a:pt x="147" y="19392"/>
                  </a:lnTo>
                  <a:lnTo>
                    <a:pt x="9138" y="21600"/>
                  </a:lnTo>
                  <a:cubicBezTo>
                    <a:pt x="9481" y="21387"/>
                    <a:pt x="9920" y="21193"/>
                    <a:pt x="10360" y="21019"/>
                  </a:cubicBezTo>
                  <a:cubicBezTo>
                    <a:pt x="10800" y="20844"/>
                    <a:pt x="11289" y="20690"/>
                    <a:pt x="11826" y="20535"/>
                  </a:cubicBezTo>
                  <a:cubicBezTo>
                    <a:pt x="12364" y="20399"/>
                    <a:pt x="12901" y="20283"/>
                    <a:pt x="13488" y="20186"/>
                  </a:cubicBezTo>
                  <a:cubicBezTo>
                    <a:pt x="14074" y="20089"/>
                    <a:pt x="14661" y="20031"/>
                    <a:pt x="15247" y="19992"/>
                  </a:cubicBezTo>
                  <a:lnTo>
                    <a:pt x="21307" y="19605"/>
                  </a:lnTo>
                  <a:lnTo>
                    <a:pt x="21600" y="1724"/>
                  </a:lnTo>
                  <a:lnTo>
                    <a:pt x="12119" y="0"/>
                  </a:lnTo>
                  <a:close/>
                </a:path>
              </a:pathLst>
            </a:custGeom>
            <a:solidFill>
              <a:schemeClr val="accent2">
                <a:lumMod val="50000"/>
              </a:schemeClr>
            </a:solidFill>
            <a:ln w="12700">
              <a:miter lim="400000"/>
            </a:ln>
          </p:spPr>
          <p:txBody>
            <a:bodyPr lIns="28575" tIns="28575" rIns="28575" bIns="28575" anchor="ctr"/>
            <a:lstStyle/>
            <a:p>
              <a:pPr>
                <a:defRPr sz="3000">
                  <a:solidFill>
                    <a:srgbClr val="FFFFFF"/>
                  </a:solidFill>
                </a:defRPr>
              </a:pPr>
              <a:endParaRPr sz="2250"/>
            </a:p>
          </p:txBody>
        </p:sp>
        <p:sp>
          <p:nvSpPr>
            <p:cNvPr id="8" name="Shape">
              <a:extLst>
                <a:ext uri="{FF2B5EF4-FFF2-40B4-BE49-F238E27FC236}">
                  <a16:creationId xmlns:a16="http://schemas.microsoft.com/office/drawing/2014/main" id="{0E2CB911-1B3C-4870-B7DE-0838A35702A9}"/>
                </a:ext>
              </a:extLst>
            </p:cNvPr>
            <p:cNvSpPr/>
            <p:nvPr/>
          </p:nvSpPr>
          <p:spPr>
            <a:xfrm>
              <a:off x="3865557" y="1715546"/>
              <a:ext cx="807880" cy="323758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092" y="19432"/>
                  </a:lnTo>
                  <a:lnTo>
                    <a:pt x="10588" y="19853"/>
                  </a:lnTo>
                  <a:cubicBezTo>
                    <a:pt x="9572" y="19895"/>
                    <a:pt x="8471" y="19958"/>
                    <a:pt x="7539" y="20063"/>
                  </a:cubicBezTo>
                  <a:cubicBezTo>
                    <a:pt x="6522" y="20168"/>
                    <a:pt x="5591" y="20295"/>
                    <a:pt x="4659" y="20442"/>
                  </a:cubicBezTo>
                  <a:cubicBezTo>
                    <a:pt x="3727" y="20589"/>
                    <a:pt x="2880" y="20758"/>
                    <a:pt x="2118" y="20968"/>
                  </a:cubicBezTo>
                  <a:cubicBezTo>
                    <a:pt x="1355" y="21158"/>
                    <a:pt x="593" y="21368"/>
                    <a:pt x="0" y="21600"/>
                  </a:cubicBezTo>
                  <a:lnTo>
                    <a:pt x="85" y="674"/>
                  </a:lnTo>
                  <a:lnTo>
                    <a:pt x="21600" y="0"/>
                  </a:lnTo>
                  <a:close/>
                </a:path>
              </a:pathLst>
            </a:custGeom>
            <a:solidFill>
              <a:schemeClr val="accent2"/>
            </a:solidFill>
            <a:ln w="12700">
              <a:miter lim="400000"/>
            </a:ln>
          </p:spPr>
          <p:txBody>
            <a:bodyPr lIns="28575" tIns="28575" rIns="28575" bIns="28575" anchor="ctr"/>
            <a:lstStyle/>
            <a:p>
              <a:pPr>
                <a:defRPr sz="3000">
                  <a:solidFill>
                    <a:srgbClr val="FFFFFF"/>
                  </a:solidFill>
                </a:defRPr>
              </a:pPr>
              <a:endParaRPr sz="2250"/>
            </a:p>
          </p:txBody>
        </p:sp>
        <p:sp>
          <p:nvSpPr>
            <p:cNvPr id="9" name="Shape">
              <a:extLst>
                <a:ext uri="{FF2B5EF4-FFF2-40B4-BE49-F238E27FC236}">
                  <a16:creationId xmlns:a16="http://schemas.microsoft.com/office/drawing/2014/main" id="{3D05F4D1-B43A-4648-A82D-DF506FF1EB20}"/>
                </a:ext>
              </a:extLst>
            </p:cNvPr>
            <p:cNvSpPr/>
            <p:nvPr/>
          </p:nvSpPr>
          <p:spPr>
            <a:xfrm>
              <a:off x="3277848" y="1526211"/>
              <a:ext cx="593243" cy="3423759"/>
            </a:xfrm>
            <a:custGeom>
              <a:avLst/>
              <a:gdLst/>
              <a:ahLst/>
              <a:cxnLst>
                <a:cxn ang="0">
                  <a:pos x="wd2" y="hd2"/>
                </a:cxn>
                <a:cxn ang="5400000">
                  <a:pos x="wd2" y="hd2"/>
                </a:cxn>
                <a:cxn ang="10800000">
                  <a:pos x="wd2" y="hd2"/>
                </a:cxn>
                <a:cxn ang="16200000">
                  <a:pos x="wd2" y="hd2"/>
                </a:cxn>
              </a:cxnLst>
              <a:rect l="0" t="0" r="r" b="b"/>
              <a:pathLst>
                <a:path w="21600" h="21600" extrusionOk="0">
                  <a:moveTo>
                    <a:pt x="21370" y="21600"/>
                  </a:moveTo>
                  <a:lnTo>
                    <a:pt x="345" y="19311"/>
                  </a:lnTo>
                  <a:lnTo>
                    <a:pt x="0" y="0"/>
                  </a:lnTo>
                  <a:lnTo>
                    <a:pt x="21600" y="1812"/>
                  </a:lnTo>
                  <a:close/>
                </a:path>
              </a:pathLst>
            </a:custGeom>
            <a:solidFill>
              <a:schemeClr val="accent2">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10" name="TextBox 9">
              <a:extLst>
                <a:ext uri="{FF2B5EF4-FFF2-40B4-BE49-F238E27FC236}">
                  <a16:creationId xmlns:a16="http://schemas.microsoft.com/office/drawing/2014/main" id="{BA591EF1-EAFE-4D6B-BFD0-1DA2BF79CA40}"/>
                </a:ext>
              </a:extLst>
            </p:cNvPr>
            <p:cNvSpPr txBox="1"/>
            <p:nvPr/>
          </p:nvSpPr>
          <p:spPr>
            <a:xfrm rot="16200000">
              <a:off x="2989866" y="2934966"/>
              <a:ext cx="2486779" cy="615553"/>
            </a:xfrm>
            <a:prstGeom prst="rect">
              <a:avLst/>
            </a:prstGeom>
            <a:noFill/>
          </p:spPr>
          <p:txBody>
            <a:bodyPr wrap="square" lIns="0" rIns="0" rtlCol="0" anchor="b">
              <a:spAutoFit/>
            </a:bodyPr>
            <a:lstStyle/>
            <a:p>
              <a:pPr algn="ctr"/>
              <a:r>
                <a:rPr lang="en-US" sz="2400" b="1" noProof="1">
                  <a:solidFill>
                    <a:schemeClr val="tx1">
                      <a:lumMod val="85000"/>
                      <a:lumOff val="15000"/>
                    </a:schemeClr>
                  </a:solidFill>
                </a:rPr>
                <a:t>Lorem Ipsum</a:t>
              </a:r>
            </a:p>
          </p:txBody>
        </p:sp>
      </p:grpSp>
      <p:pic>
        <p:nvPicPr>
          <p:cNvPr id="11" name="Graphic 10" descr="Brainstorm">
            <a:extLst>
              <a:ext uri="{FF2B5EF4-FFF2-40B4-BE49-F238E27FC236}">
                <a16:creationId xmlns:a16="http://schemas.microsoft.com/office/drawing/2014/main" id="{2C0A7791-63E1-4362-90B1-C21CC2B3CDF4}"/>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519992" y="4941730"/>
            <a:ext cx="326891" cy="326891"/>
          </a:xfrm>
          <a:prstGeom prst="rect">
            <a:avLst/>
          </a:prstGeom>
          <a:effectLst>
            <a:outerShdw blurRad="50800" dist="38100" dir="2700000" algn="tl" rotWithShape="0">
              <a:prstClr val="black">
                <a:alpha val="40000"/>
              </a:prstClr>
            </a:outerShdw>
          </a:effectLst>
        </p:spPr>
      </p:pic>
      <p:grpSp>
        <p:nvGrpSpPr>
          <p:cNvPr id="28" name="Group 27">
            <a:extLst>
              <a:ext uri="{FF2B5EF4-FFF2-40B4-BE49-F238E27FC236}">
                <a16:creationId xmlns:a16="http://schemas.microsoft.com/office/drawing/2014/main" id="{CD1A08E0-9CF4-490C-AFD2-6A28FDD5EC57}"/>
              </a:ext>
            </a:extLst>
          </p:cNvPr>
          <p:cNvGrpSpPr/>
          <p:nvPr/>
        </p:nvGrpSpPr>
        <p:grpSpPr>
          <a:xfrm>
            <a:off x="7338468" y="1445305"/>
            <a:ext cx="1176882" cy="3493178"/>
            <a:chOff x="7742020" y="759416"/>
            <a:chExt cx="1569176" cy="4657571"/>
          </a:xfrm>
        </p:grpSpPr>
        <p:sp>
          <p:nvSpPr>
            <p:cNvPr id="29" name="Oval">
              <a:extLst>
                <a:ext uri="{FF2B5EF4-FFF2-40B4-BE49-F238E27FC236}">
                  <a16:creationId xmlns:a16="http://schemas.microsoft.com/office/drawing/2014/main" id="{5D84164D-C5C0-4B9F-A458-DA7AA78B9BD5}"/>
                </a:ext>
              </a:extLst>
            </p:cNvPr>
            <p:cNvSpPr/>
            <p:nvPr/>
          </p:nvSpPr>
          <p:spPr>
            <a:xfrm>
              <a:off x="7790226" y="4956279"/>
              <a:ext cx="1520970" cy="460708"/>
            </a:xfrm>
            <a:prstGeom prst="ellipse">
              <a:avLst/>
            </a:prstGeom>
            <a:solidFill>
              <a:schemeClr val="bg1">
                <a:lumMod val="85000"/>
              </a:schemeClr>
            </a:solidFill>
            <a:ln w="12700">
              <a:miter lim="400000"/>
            </a:ln>
          </p:spPr>
          <p:txBody>
            <a:bodyPr lIns="28575" tIns="28575" rIns="28575" bIns="28575" anchor="ctr"/>
            <a:lstStyle/>
            <a:p>
              <a:pPr>
                <a:defRPr sz="3000">
                  <a:solidFill>
                    <a:srgbClr val="FFFFFF"/>
                  </a:solidFill>
                </a:defRPr>
              </a:pPr>
              <a:endParaRPr sz="2250"/>
            </a:p>
          </p:txBody>
        </p:sp>
        <p:sp>
          <p:nvSpPr>
            <p:cNvPr id="30" name="Freeform: Shape 29">
              <a:extLst>
                <a:ext uri="{FF2B5EF4-FFF2-40B4-BE49-F238E27FC236}">
                  <a16:creationId xmlns:a16="http://schemas.microsoft.com/office/drawing/2014/main" id="{6E611F5D-4681-41FB-9272-62113951A6FE}"/>
                </a:ext>
              </a:extLst>
            </p:cNvPr>
            <p:cNvSpPr/>
            <p:nvPr/>
          </p:nvSpPr>
          <p:spPr>
            <a:xfrm>
              <a:off x="7742020" y="3883397"/>
              <a:ext cx="1395590" cy="1212289"/>
            </a:xfrm>
            <a:custGeom>
              <a:avLst/>
              <a:gdLst>
                <a:gd name="connsiteX0" fmla="*/ 786557 w 1395590"/>
                <a:gd name="connsiteY0" fmla="*/ 0 h 1212289"/>
                <a:gd name="connsiteX1" fmla="*/ 1395590 w 1395590"/>
                <a:gd name="connsiteY1" fmla="*/ 299750 h 1212289"/>
                <a:gd name="connsiteX2" fmla="*/ 1392462 w 1395590"/>
                <a:gd name="connsiteY2" fmla="*/ 725744 h 1212289"/>
                <a:gd name="connsiteX3" fmla="*/ 1388450 w 1395590"/>
                <a:gd name="connsiteY3" fmla="*/ 766181 h 1212289"/>
                <a:gd name="connsiteX4" fmla="*/ 1389287 w 1395590"/>
                <a:gd name="connsiteY4" fmla="*/ 774490 h 1212289"/>
                <a:gd name="connsiteX5" fmla="*/ 951488 w 1395590"/>
                <a:gd name="connsiteY5" fmla="*/ 1212289 h 1212289"/>
                <a:gd name="connsiteX6" fmla="*/ 706710 w 1395590"/>
                <a:gd name="connsiteY6" fmla="*/ 1137520 h 1212289"/>
                <a:gd name="connsiteX7" fmla="*/ 700359 w 1395590"/>
                <a:gd name="connsiteY7" fmla="*/ 1132280 h 1212289"/>
                <a:gd name="connsiteX8" fmla="*/ 204413 w 1395590"/>
                <a:gd name="connsiteY8" fmla="*/ 852299 h 1212289"/>
                <a:gd name="connsiteX9" fmla="*/ 204413 w 1395590"/>
                <a:gd name="connsiteY9" fmla="*/ 850201 h 1212289"/>
                <a:gd name="connsiteX10" fmla="*/ 193021 w 1395590"/>
                <a:gd name="connsiteY10" fmla="*/ 844018 h 1212289"/>
                <a:gd name="connsiteX11" fmla="*/ 0 w 1395590"/>
                <a:gd name="connsiteY11" fmla="*/ 480988 h 1212289"/>
                <a:gd name="connsiteX12" fmla="*/ 437799 w 1395590"/>
                <a:gd name="connsiteY12" fmla="*/ 43189 h 1212289"/>
                <a:gd name="connsiteX13" fmla="*/ 447246 w 1395590"/>
                <a:gd name="connsiteY13" fmla="*/ 44142 h 1212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95590" h="1212289">
                  <a:moveTo>
                    <a:pt x="786557" y="0"/>
                  </a:moveTo>
                  <a:lnTo>
                    <a:pt x="1395590" y="299750"/>
                  </a:lnTo>
                  <a:lnTo>
                    <a:pt x="1392462" y="725744"/>
                  </a:lnTo>
                  <a:lnTo>
                    <a:pt x="1388450" y="766181"/>
                  </a:lnTo>
                  <a:lnTo>
                    <a:pt x="1389287" y="774490"/>
                  </a:lnTo>
                  <a:cubicBezTo>
                    <a:pt x="1389287" y="1016280"/>
                    <a:pt x="1193278" y="1212289"/>
                    <a:pt x="951488" y="1212289"/>
                  </a:cubicBezTo>
                  <a:cubicBezTo>
                    <a:pt x="860817" y="1212289"/>
                    <a:pt x="776584" y="1184725"/>
                    <a:pt x="706710" y="1137520"/>
                  </a:cubicBezTo>
                  <a:lnTo>
                    <a:pt x="700359" y="1132280"/>
                  </a:lnTo>
                  <a:lnTo>
                    <a:pt x="204413" y="852299"/>
                  </a:lnTo>
                  <a:lnTo>
                    <a:pt x="204413" y="850201"/>
                  </a:lnTo>
                  <a:lnTo>
                    <a:pt x="193021" y="844018"/>
                  </a:lnTo>
                  <a:cubicBezTo>
                    <a:pt x="76566" y="765343"/>
                    <a:pt x="0" y="632107"/>
                    <a:pt x="0" y="480988"/>
                  </a:cubicBezTo>
                  <a:cubicBezTo>
                    <a:pt x="0" y="239198"/>
                    <a:pt x="196009" y="43189"/>
                    <a:pt x="437799" y="43189"/>
                  </a:cubicBezTo>
                  <a:lnTo>
                    <a:pt x="447246" y="44142"/>
                  </a:lnTo>
                  <a:close/>
                </a:path>
              </a:pathLst>
            </a:custGeom>
            <a:solidFill>
              <a:schemeClr val="accent5"/>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31" name="Freeform: Shape 30">
              <a:extLst>
                <a:ext uri="{FF2B5EF4-FFF2-40B4-BE49-F238E27FC236}">
                  <a16:creationId xmlns:a16="http://schemas.microsoft.com/office/drawing/2014/main" id="{5D6267CB-6D6E-4CC0-98E6-F343102470B3}"/>
                </a:ext>
              </a:extLst>
            </p:cNvPr>
            <p:cNvSpPr/>
            <p:nvPr/>
          </p:nvSpPr>
          <p:spPr>
            <a:xfrm>
              <a:off x="7742021" y="3871556"/>
              <a:ext cx="1398770" cy="1194489"/>
            </a:xfrm>
            <a:custGeom>
              <a:avLst/>
              <a:gdLst>
                <a:gd name="connsiteX0" fmla="*/ 785969 w 1395590"/>
                <a:gd name="connsiteY0" fmla="*/ 0 h 1194489"/>
                <a:gd name="connsiteX1" fmla="*/ 1395590 w 1395590"/>
                <a:gd name="connsiteY1" fmla="*/ 312777 h 1194489"/>
                <a:gd name="connsiteX2" fmla="*/ 996611 w 1395590"/>
                <a:gd name="connsiteY2" fmla="*/ 367087 h 1194489"/>
                <a:gd name="connsiteX3" fmla="*/ 958301 w 1395590"/>
                <a:gd name="connsiteY3" fmla="*/ 373464 h 1194489"/>
                <a:gd name="connsiteX4" fmla="*/ 950199 w 1395590"/>
                <a:gd name="connsiteY4" fmla="*/ 375494 h 1194489"/>
                <a:gd name="connsiteX5" fmla="*/ 942161 w 1395590"/>
                <a:gd name="connsiteY5" fmla="*/ 376307 h 1194489"/>
                <a:gd name="connsiteX6" fmla="*/ 922522 w 1395590"/>
                <a:gd name="connsiteY6" fmla="*/ 382397 h 1194489"/>
                <a:gd name="connsiteX7" fmla="*/ 919990 w 1395590"/>
                <a:gd name="connsiteY7" fmla="*/ 383028 h 1194489"/>
                <a:gd name="connsiteX8" fmla="*/ 907263 w 1395590"/>
                <a:gd name="connsiteY8" fmla="*/ 386217 h 1194489"/>
                <a:gd name="connsiteX9" fmla="*/ 899496 w 1395590"/>
                <a:gd name="connsiteY9" fmla="*/ 389538 h 1194489"/>
                <a:gd name="connsiteX10" fmla="*/ 867028 w 1395590"/>
                <a:gd name="connsiteY10" fmla="*/ 399607 h 1194489"/>
                <a:gd name="connsiteX11" fmla="*/ 630293 w 1395590"/>
                <a:gd name="connsiteY11" fmla="*/ 629537 h 1194489"/>
                <a:gd name="connsiteX12" fmla="*/ 725701 w 1395590"/>
                <a:gd name="connsiteY12" fmla="*/ 1150904 h 1194489"/>
                <a:gd name="connsiteX13" fmla="*/ 731764 w 1395590"/>
                <a:gd name="connsiteY13" fmla="*/ 1154700 h 1194489"/>
                <a:gd name="connsiteX14" fmla="*/ 735225 w 1395590"/>
                <a:gd name="connsiteY14" fmla="*/ 1158047 h 1194489"/>
                <a:gd name="connsiteX15" fmla="*/ 792158 w 1395590"/>
                <a:gd name="connsiteY15" fmla="*/ 1193697 h 1194489"/>
                <a:gd name="connsiteX16" fmla="*/ 792204 w 1395590"/>
                <a:gd name="connsiteY16" fmla="*/ 1194489 h 1194489"/>
                <a:gd name="connsiteX17" fmla="*/ 218588 w 1395590"/>
                <a:gd name="connsiteY17" fmla="*/ 874032 h 1194489"/>
                <a:gd name="connsiteX18" fmla="*/ 218931 w 1395590"/>
                <a:gd name="connsiteY18" fmla="*/ 872303 h 1194489"/>
                <a:gd name="connsiteX19" fmla="*/ 193021 w 1395590"/>
                <a:gd name="connsiteY19" fmla="*/ 858240 h 1194489"/>
                <a:gd name="connsiteX20" fmla="*/ 0 w 1395590"/>
                <a:gd name="connsiteY20" fmla="*/ 495210 h 1194489"/>
                <a:gd name="connsiteX21" fmla="*/ 193021 w 1395590"/>
                <a:gd name="connsiteY21" fmla="*/ 132180 h 1194489"/>
                <a:gd name="connsiteX22" fmla="*/ 202514 w 1395590"/>
                <a:gd name="connsiteY22" fmla="*/ 127028 h 1194489"/>
                <a:gd name="connsiteX23" fmla="*/ 205016 w 1395590"/>
                <a:gd name="connsiteY23" fmla="*/ 124451 h 1194489"/>
                <a:gd name="connsiteX24" fmla="*/ 207261 w 1395590"/>
                <a:gd name="connsiteY24" fmla="*/ 124451 h 1194489"/>
                <a:gd name="connsiteX25" fmla="*/ 218455 w 1395590"/>
                <a:gd name="connsiteY25" fmla="*/ 118375 h 1194489"/>
                <a:gd name="connsiteX26" fmla="*/ 227385 w 1395590"/>
                <a:gd name="connsiteY26" fmla="*/ 111698 h 1194489"/>
                <a:gd name="connsiteX27" fmla="*/ 240176 w 1395590"/>
                <a:gd name="connsiteY27" fmla="*/ 102134 h 1194489"/>
                <a:gd name="connsiteX28" fmla="*/ 252904 w 1395590"/>
                <a:gd name="connsiteY28" fmla="*/ 95757 h 1194489"/>
                <a:gd name="connsiteX29" fmla="*/ 265695 w 1395590"/>
                <a:gd name="connsiteY29" fmla="*/ 89381 h 1194489"/>
                <a:gd name="connsiteX30" fmla="*/ 272059 w 1395590"/>
                <a:gd name="connsiteY30" fmla="*/ 86193 h 1194489"/>
                <a:gd name="connsiteX31" fmla="*/ 284850 w 1395590"/>
                <a:gd name="connsiteY31" fmla="*/ 79816 h 1194489"/>
                <a:gd name="connsiteX32" fmla="*/ 297577 w 1395590"/>
                <a:gd name="connsiteY32" fmla="*/ 73385 h 1194489"/>
                <a:gd name="connsiteX33" fmla="*/ 307155 w 1395590"/>
                <a:gd name="connsiteY33" fmla="*/ 70196 h 1194489"/>
                <a:gd name="connsiteX34" fmla="*/ 319946 w 1395590"/>
                <a:gd name="connsiteY34" fmla="*/ 67008 h 1194489"/>
                <a:gd name="connsiteX35" fmla="*/ 329524 w 1395590"/>
                <a:gd name="connsiteY35" fmla="*/ 63820 h 1194489"/>
                <a:gd name="connsiteX36" fmla="*/ 345465 w 1395590"/>
                <a:gd name="connsiteY36" fmla="*/ 60632 h 1194489"/>
                <a:gd name="connsiteX37" fmla="*/ 358257 w 1395590"/>
                <a:gd name="connsiteY37" fmla="*/ 57443 h 1194489"/>
                <a:gd name="connsiteX38" fmla="*/ 361471 w 1395590"/>
                <a:gd name="connsiteY38" fmla="*/ 57443 h 1194489"/>
                <a:gd name="connsiteX39" fmla="*/ 393353 w 1395590"/>
                <a:gd name="connsiteY39" fmla="*/ 51067 h 1194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395590" h="1194489">
                  <a:moveTo>
                    <a:pt x="785969" y="0"/>
                  </a:moveTo>
                  <a:lnTo>
                    <a:pt x="1395590" y="312777"/>
                  </a:lnTo>
                  <a:lnTo>
                    <a:pt x="996611" y="367087"/>
                  </a:lnTo>
                  <a:cubicBezTo>
                    <a:pt x="983819" y="367087"/>
                    <a:pt x="971092" y="370275"/>
                    <a:pt x="958301" y="373464"/>
                  </a:cubicBezTo>
                  <a:lnTo>
                    <a:pt x="950199" y="375494"/>
                  </a:lnTo>
                  <a:lnTo>
                    <a:pt x="942161" y="376307"/>
                  </a:lnTo>
                  <a:lnTo>
                    <a:pt x="922522" y="382397"/>
                  </a:lnTo>
                  <a:lnTo>
                    <a:pt x="919990" y="383028"/>
                  </a:lnTo>
                  <a:cubicBezTo>
                    <a:pt x="916841" y="383028"/>
                    <a:pt x="910413" y="383028"/>
                    <a:pt x="907263" y="386217"/>
                  </a:cubicBezTo>
                  <a:lnTo>
                    <a:pt x="899496" y="389538"/>
                  </a:lnTo>
                  <a:lnTo>
                    <a:pt x="867028" y="399607"/>
                  </a:lnTo>
                  <a:cubicBezTo>
                    <a:pt x="769172" y="440600"/>
                    <a:pt x="682529" y="520482"/>
                    <a:pt x="630293" y="629537"/>
                  </a:cubicBezTo>
                  <a:cubicBezTo>
                    <a:pt x="538880" y="820385"/>
                    <a:pt x="583129" y="1037340"/>
                    <a:pt x="725701" y="1150904"/>
                  </a:cubicBezTo>
                  <a:lnTo>
                    <a:pt x="731764" y="1154700"/>
                  </a:lnTo>
                  <a:lnTo>
                    <a:pt x="735225" y="1158047"/>
                  </a:lnTo>
                  <a:lnTo>
                    <a:pt x="792158" y="1193697"/>
                  </a:lnTo>
                  <a:lnTo>
                    <a:pt x="792204" y="1194489"/>
                  </a:lnTo>
                  <a:lnTo>
                    <a:pt x="218588" y="874032"/>
                  </a:lnTo>
                  <a:lnTo>
                    <a:pt x="218931" y="872303"/>
                  </a:lnTo>
                  <a:lnTo>
                    <a:pt x="193021" y="858240"/>
                  </a:lnTo>
                  <a:cubicBezTo>
                    <a:pt x="76566" y="779565"/>
                    <a:pt x="0" y="646329"/>
                    <a:pt x="0" y="495210"/>
                  </a:cubicBezTo>
                  <a:cubicBezTo>
                    <a:pt x="0" y="344092"/>
                    <a:pt x="76566" y="210856"/>
                    <a:pt x="193021" y="132180"/>
                  </a:cubicBezTo>
                  <a:lnTo>
                    <a:pt x="202514" y="127028"/>
                  </a:lnTo>
                  <a:lnTo>
                    <a:pt x="205016" y="124451"/>
                  </a:lnTo>
                  <a:lnTo>
                    <a:pt x="207261" y="124451"/>
                  </a:lnTo>
                  <a:lnTo>
                    <a:pt x="218455" y="118375"/>
                  </a:lnTo>
                  <a:lnTo>
                    <a:pt x="227385" y="111698"/>
                  </a:lnTo>
                  <a:cubicBezTo>
                    <a:pt x="230599" y="108510"/>
                    <a:pt x="236962" y="105322"/>
                    <a:pt x="240176" y="102134"/>
                  </a:cubicBezTo>
                  <a:cubicBezTo>
                    <a:pt x="246540" y="98945"/>
                    <a:pt x="249754" y="98945"/>
                    <a:pt x="252904" y="95757"/>
                  </a:cubicBezTo>
                  <a:cubicBezTo>
                    <a:pt x="256117" y="95757"/>
                    <a:pt x="262481" y="92569"/>
                    <a:pt x="265695" y="89381"/>
                  </a:cubicBezTo>
                  <a:cubicBezTo>
                    <a:pt x="268845" y="89381"/>
                    <a:pt x="268845" y="86193"/>
                    <a:pt x="272059" y="86193"/>
                  </a:cubicBezTo>
                  <a:cubicBezTo>
                    <a:pt x="275273" y="83004"/>
                    <a:pt x="281636" y="83004"/>
                    <a:pt x="284850" y="79816"/>
                  </a:cubicBezTo>
                  <a:cubicBezTo>
                    <a:pt x="288000" y="76573"/>
                    <a:pt x="294428" y="76573"/>
                    <a:pt x="297577" y="73385"/>
                  </a:cubicBezTo>
                  <a:cubicBezTo>
                    <a:pt x="300791" y="73385"/>
                    <a:pt x="304005" y="70196"/>
                    <a:pt x="307155" y="70196"/>
                  </a:cubicBezTo>
                  <a:cubicBezTo>
                    <a:pt x="310369" y="70196"/>
                    <a:pt x="316732" y="67008"/>
                    <a:pt x="319946" y="67008"/>
                  </a:cubicBezTo>
                  <a:cubicBezTo>
                    <a:pt x="323160" y="67008"/>
                    <a:pt x="326310" y="63820"/>
                    <a:pt x="329524" y="63820"/>
                  </a:cubicBezTo>
                  <a:cubicBezTo>
                    <a:pt x="335888" y="63820"/>
                    <a:pt x="339102" y="60632"/>
                    <a:pt x="345465" y="60632"/>
                  </a:cubicBezTo>
                  <a:cubicBezTo>
                    <a:pt x="351893" y="60632"/>
                    <a:pt x="355043" y="57443"/>
                    <a:pt x="358257" y="57443"/>
                  </a:cubicBezTo>
                  <a:lnTo>
                    <a:pt x="361471" y="57443"/>
                  </a:lnTo>
                  <a:cubicBezTo>
                    <a:pt x="371048" y="54255"/>
                    <a:pt x="383775" y="51067"/>
                    <a:pt x="393353" y="51067"/>
                  </a:cubicBezTo>
                  <a:close/>
                </a:path>
              </a:pathLst>
            </a:custGeom>
            <a:solidFill>
              <a:schemeClr val="accent5">
                <a:lumMod val="50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32" name="Shape">
              <a:extLst>
                <a:ext uri="{FF2B5EF4-FFF2-40B4-BE49-F238E27FC236}">
                  <a16:creationId xmlns:a16="http://schemas.microsoft.com/office/drawing/2014/main" id="{11385AD9-0360-4456-B61B-A5A8D3C162B4}"/>
                </a:ext>
              </a:extLst>
            </p:cNvPr>
            <p:cNvSpPr/>
            <p:nvPr/>
          </p:nvSpPr>
          <p:spPr>
            <a:xfrm>
              <a:off x="7758670" y="759416"/>
              <a:ext cx="1394751" cy="3518426"/>
            </a:xfrm>
            <a:custGeom>
              <a:avLst/>
              <a:gdLst/>
              <a:ahLst/>
              <a:cxnLst>
                <a:cxn ang="0">
                  <a:pos x="wd2" y="hd2"/>
                </a:cxn>
                <a:cxn ang="5400000">
                  <a:pos x="wd2" y="hd2"/>
                </a:cxn>
                <a:cxn ang="10800000">
                  <a:pos x="wd2" y="hd2"/>
                </a:cxn>
                <a:cxn ang="16200000">
                  <a:pos x="wd2" y="hd2"/>
                </a:cxn>
              </a:cxnLst>
              <a:rect l="0" t="0" r="r" b="b"/>
              <a:pathLst>
                <a:path w="21600" h="21600" extrusionOk="0">
                  <a:moveTo>
                    <a:pt x="12119" y="0"/>
                  </a:moveTo>
                  <a:lnTo>
                    <a:pt x="0" y="581"/>
                  </a:lnTo>
                  <a:lnTo>
                    <a:pt x="147" y="19392"/>
                  </a:lnTo>
                  <a:lnTo>
                    <a:pt x="9138" y="21600"/>
                  </a:lnTo>
                  <a:cubicBezTo>
                    <a:pt x="9481" y="21387"/>
                    <a:pt x="9920" y="21193"/>
                    <a:pt x="10360" y="21019"/>
                  </a:cubicBezTo>
                  <a:cubicBezTo>
                    <a:pt x="10800" y="20844"/>
                    <a:pt x="11289" y="20690"/>
                    <a:pt x="11826" y="20535"/>
                  </a:cubicBezTo>
                  <a:cubicBezTo>
                    <a:pt x="12364" y="20399"/>
                    <a:pt x="12901" y="20283"/>
                    <a:pt x="13488" y="20186"/>
                  </a:cubicBezTo>
                  <a:cubicBezTo>
                    <a:pt x="14074" y="20089"/>
                    <a:pt x="14661" y="20031"/>
                    <a:pt x="15247" y="19992"/>
                  </a:cubicBezTo>
                  <a:lnTo>
                    <a:pt x="21307" y="19605"/>
                  </a:lnTo>
                  <a:lnTo>
                    <a:pt x="21600" y="1724"/>
                  </a:lnTo>
                  <a:lnTo>
                    <a:pt x="12119" y="0"/>
                  </a:lnTo>
                  <a:close/>
                </a:path>
              </a:pathLst>
            </a:custGeom>
            <a:solidFill>
              <a:schemeClr val="accent5">
                <a:lumMod val="50000"/>
              </a:schemeClr>
            </a:solidFill>
            <a:ln w="12700">
              <a:miter lim="400000"/>
            </a:ln>
          </p:spPr>
          <p:txBody>
            <a:bodyPr lIns="28575" tIns="28575" rIns="28575" bIns="28575" anchor="ctr"/>
            <a:lstStyle/>
            <a:p>
              <a:pPr>
                <a:defRPr sz="3000">
                  <a:solidFill>
                    <a:srgbClr val="FFFFFF"/>
                  </a:solidFill>
                </a:defRPr>
              </a:pPr>
              <a:endParaRPr sz="2250"/>
            </a:p>
          </p:txBody>
        </p:sp>
        <p:sp>
          <p:nvSpPr>
            <p:cNvPr id="33" name="Shape">
              <a:extLst>
                <a:ext uri="{FF2B5EF4-FFF2-40B4-BE49-F238E27FC236}">
                  <a16:creationId xmlns:a16="http://schemas.microsoft.com/office/drawing/2014/main" id="{865F62F4-E043-45CA-BA0E-6EBA8A4D0BFE}"/>
                </a:ext>
              </a:extLst>
            </p:cNvPr>
            <p:cNvSpPr/>
            <p:nvPr/>
          </p:nvSpPr>
          <p:spPr>
            <a:xfrm>
              <a:off x="8346379" y="1043417"/>
              <a:ext cx="807880" cy="323758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092" y="19432"/>
                  </a:lnTo>
                  <a:lnTo>
                    <a:pt x="10588" y="19853"/>
                  </a:lnTo>
                  <a:cubicBezTo>
                    <a:pt x="9572" y="19895"/>
                    <a:pt x="8471" y="19958"/>
                    <a:pt x="7539" y="20063"/>
                  </a:cubicBezTo>
                  <a:cubicBezTo>
                    <a:pt x="6522" y="20168"/>
                    <a:pt x="5591" y="20295"/>
                    <a:pt x="4659" y="20442"/>
                  </a:cubicBezTo>
                  <a:cubicBezTo>
                    <a:pt x="3727" y="20589"/>
                    <a:pt x="2880" y="20758"/>
                    <a:pt x="2118" y="20968"/>
                  </a:cubicBezTo>
                  <a:cubicBezTo>
                    <a:pt x="1355" y="21158"/>
                    <a:pt x="593" y="21368"/>
                    <a:pt x="0" y="21600"/>
                  </a:cubicBezTo>
                  <a:lnTo>
                    <a:pt x="85" y="674"/>
                  </a:lnTo>
                  <a:lnTo>
                    <a:pt x="21600" y="0"/>
                  </a:lnTo>
                  <a:close/>
                </a:path>
              </a:pathLst>
            </a:custGeom>
            <a:solidFill>
              <a:schemeClr val="accent5"/>
            </a:solidFill>
            <a:ln w="12700">
              <a:miter lim="400000"/>
            </a:ln>
          </p:spPr>
          <p:txBody>
            <a:bodyPr lIns="28575" tIns="28575" rIns="28575" bIns="28575" anchor="ctr"/>
            <a:lstStyle/>
            <a:p>
              <a:pPr>
                <a:defRPr sz="3000">
                  <a:solidFill>
                    <a:srgbClr val="FFFFFF"/>
                  </a:solidFill>
                </a:defRPr>
              </a:pPr>
              <a:endParaRPr sz="2250"/>
            </a:p>
          </p:txBody>
        </p:sp>
        <p:sp>
          <p:nvSpPr>
            <p:cNvPr id="34" name="Shape">
              <a:extLst>
                <a:ext uri="{FF2B5EF4-FFF2-40B4-BE49-F238E27FC236}">
                  <a16:creationId xmlns:a16="http://schemas.microsoft.com/office/drawing/2014/main" id="{93FB925A-54AC-4189-BB7A-4D7C924FE767}"/>
                </a:ext>
              </a:extLst>
            </p:cNvPr>
            <p:cNvSpPr/>
            <p:nvPr/>
          </p:nvSpPr>
          <p:spPr>
            <a:xfrm>
              <a:off x="7758670" y="854082"/>
              <a:ext cx="593243" cy="3423759"/>
            </a:xfrm>
            <a:custGeom>
              <a:avLst/>
              <a:gdLst/>
              <a:ahLst/>
              <a:cxnLst>
                <a:cxn ang="0">
                  <a:pos x="wd2" y="hd2"/>
                </a:cxn>
                <a:cxn ang="5400000">
                  <a:pos x="wd2" y="hd2"/>
                </a:cxn>
                <a:cxn ang="10800000">
                  <a:pos x="wd2" y="hd2"/>
                </a:cxn>
                <a:cxn ang="16200000">
                  <a:pos x="wd2" y="hd2"/>
                </a:cxn>
              </a:cxnLst>
              <a:rect l="0" t="0" r="r" b="b"/>
              <a:pathLst>
                <a:path w="21600" h="21600" extrusionOk="0">
                  <a:moveTo>
                    <a:pt x="21370" y="21600"/>
                  </a:moveTo>
                  <a:lnTo>
                    <a:pt x="345" y="19311"/>
                  </a:lnTo>
                  <a:lnTo>
                    <a:pt x="0" y="0"/>
                  </a:lnTo>
                  <a:lnTo>
                    <a:pt x="21600" y="1812"/>
                  </a:lnTo>
                  <a:close/>
                </a:path>
              </a:pathLst>
            </a:custGeom>
            <a:solidFill>
              <a:schemeClr val="accent5">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35" name="TextBox 34">
              <a:extLst>
                <a:ext uri="{FF2B5EF4-FFF2-40B4-BE49-F238E27FC236}">
                  <a16:creationId xmlns:a16="http://schemas.microsoft.com/office/drawing/2014/main" id="{8548339D-863A-4497-A327-9F70362B902B}"/>
                </a:ext>
              </a:extLst>
            </p:cNvPr>
            <p:cNvSpPr txBox="1"/>
            <p:nvPr/>
          </p:nvSpPr>
          <p:spPr>
            <a:xfrm rot="16200000">
              <a:off x="7470688" y="2262837"/>
              <a:ext cx="2486779" cy="615553"/>
            </a:xfrm>
            <a:prstGeom prst="rect">
              <a:avLst/>
            </a:prstGeom>
            <a:noFill/>
          </p:spPr>
          <p:txBody>
            <a:bodyPr wrap="square" lIns="0" rIns="0" rtlCol="0" anchor="b">
              <a:spAutoFit/>
            </a:bodyPr>
            <a:lstStyle/>
            <a:p>
              <a:pPr algn="ctr"/>
              <a:r>
                <a:rPr lang="en-US" sz="2400" b="1" noProof="1">
                  <a:solidFill>
                    <a:schemeClr val="bg1"/>
                  </a:solidFill>
                </a:rPr>
                <a:t>Lorem Ipsum</a:t>
              </a:r>
            </a:p>
          </p:txBody>
        </p:sp>
      </p:grpSp>
      <p:pic>
        <p:nvPicPr>
          <p:cNvPr id="36" name="Graphic 35" descr="Bullseye">
            <a:extLst>
              <a:ext uri="{FF2B5EF4-FFF2-40B4-BE49-F238E27FC236}">
                <a16:creationId xmlns:a16="http://schemas.microsoft.com/office/drawing/2014/main" id="{6AAE4DE8-A26A-49B1-AAE5-06CF59386A45}"/>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931247" y="4226116"/>
            <a:ext cx="326891" cy="326891"/>
          </a:xfrm>
          <a:prstGeom prst="rect">
            <a:avLst/>
          </a:prstGeom>
          <a:effectLst>
            <a:outerShdw blurRad="50800" dist="38100" dir="2700000" algn="tl" rotWithShape="0">
              <a:prstClr val="black">
                <a:alpha val="40000"/>
              </a:prstClr>
            </a:outerShdw>
          </a:effectLst>
        </p:spPr>
      </p:pic>
      <p:grpSp>
        <p:nvGrpSpPr>
          <p:cNvPr id="20" name="Group 19">
            <a:extLst>
              <a:ext uri="{FF2B5EF4-FFF2-40B4-BE49-F238E27FC236}">
                <a16:creationId xmlns:a16="http://schemas.microsoft.com/office/drawing/2014/main" id="{1C037FA5-5969-4820-9218-19ADE779654A}"/>
              </a:ext>
            </a:extLst>
          </p:cNvPr>
          <p:cNvGrpSpPr/>
          <p:nvPr/>
        </p:nvGrpSpPr>
        <p:grpSpPr>
          <a:xfrm>
            <a:off x="5862485" y="1690990"/>
            <a:ext cx="1176882" cy="3493178"/>
            <a:chOff x="6248412" y="983459"/>
            <a:chExt cx="1569176" cy="4657571"/>
          </a:xfrm>
        </p:grpSpPr>
        <p:sp>
          <p:nvSpPr>
            <p:cNvPr id="21" name="Oval">
              <a:extLst>
                <a:ext uri="{FF2B5EF4-FFF2-40B4-BE49-F238E27FC236}">
                  <a16:creationId xmlns:a16="http://schemas.microsoft.com/office/drawing/2014/main" id="{941EED0C-12F0-4331-87A8-45ABDCB2B054}"/>
                </a:ext>
              </a:extLst>
            </p:cNvPr>
            <p:cNvSpPr/>
            <p:nvPr/>
          </p:nvSpPr>
          <p:spPr>
            <a:xfrm>
              <a:off x="6296618" y="5180322"/>
              <a:ext cx="1520970" cy="460708"/>
            </a:xfrm>
            <a:prstGeom prst="ellipse">
              <a:avLst/>
            </a:prstGeom>
            <a:solidFill>
              <a:schemeClr val="bg1">
                <a:lumMod val="85000"/>
              </a:schemeClr>
            </a:solidFill>
            <a:ln w="12700">
              <a:miter lim="400000"/>
            </a:ln>
          </p:spPr>
          <p:txBody>
            <a:bodyPr lIns="28575" tIns="28575" rIns="28575" bIns="28575" anchor="ctr"/>
            <a:lstStyle/>
            <a:p>
              <a:pPr>
                <a:defRPr sz="3000">
                  <a:solidFill>
                    <a:srgbClr val="FFFFFF"/>
                  </a:solidFill>
                </a:defRPr>
              </a:pPr>
              <a:endParaRPr sz="2250"/>
            </a:p>
          </p:txBody>
        </p:sp>
        <p:sp>
          <p:nvSpPr>
            <p:cNvPr id="22" name="Freeform: Shape 21">
              <a:extLst>
                <a:ext uri="{FF2B5EF4-FFF2-40B4-BE49-F238E27FC236}">
                  <a16:creationId xmlns:a16="http://schemas.microsoft.com/office/drawing/2014/main" id="{7136FC22-F487-4E9A-9815-02AF557084A6}"/>
                </a:ext>
              </a:extLst>
            </p:cNvPr>
            <p:cNvSpPr/>
            <p:nvPr/>
          </p:nvSpPr>
          <p:spPr>
            <a:xfrm>
              <a:off x="6248412" y="4107440"/>
              <a:ext cx="1395590" cy="1212289"/>
            </a:xfrm>
            <a:custGeom>
              <a:avLst/>
              <a:gdLst>
                <a:gd name="connsiteX0" fmla="*/ 786557 w 1395590"/>
                <a:gd name="connsiteY0" fmla="*/ 0 h 1212289"/>
                <a:gd name="connsiteX1" fmla="*/ 1395590 w 1395590"/>
                <a:gd name="connsiteY1" fmla="*/ 299750 h 1212289"/>
                <a:gd name="connsiteX2" fmla="*/ 1392462 w 1395590"/>
                <a:gd name="connsiteY2" fmla="*/ 725744 h 1212289"/>
                <a:gd name="connsiteX3" fmla="*/ 1388450 w 1395590"/>
                <a:gd name="connsiteY3" fmla="*/ 766181 h 1212289"/>
                <a:gd name="connsiteX4" fmla="*/ 1389287 w 1395590"/>
                <a:gd name="connsiteY4" fmla="*/ 774490 h 1212289"/>
                <a:gd name="connsiteX5" fmla="*/ 951488 w 1395590"/>
                <a:gd name="connsiteY5" fmla="*/ 1212289 h 1212289"/>
                <a:gd name="connsiteX6" fmla="*/ 706710 w 1395590"/>
                <a:gd name="connsiteY6" fmla="*/ 1137520 h 1212289"/>
                <a:gd name="connsiteX7" fmla="*/ 700359 w 1395590"/>
                <a:gd name="connsiteY7" fmla="*/ 1132280 h 1212289"/>
                <a:gd name="connsiteX8" fmla="*/ 204413 w 1395590"/>
                <a:gd name="connsiteY8" fmla="*/ 852299 h 1212289"/>
                <a:gd name="connsiteX9" fmla="*/ 204413 w 1395590"/>
                <a:gd name="connsiteY9" fmla="*/ 850201 h 1212289"/>
                <a:gd name="connsiteX10" fmla="*/ 193021 w 1395590"/>
                <a:gd name="connsiteY10" fmla="*/ 844018 h 1212289"/>
                <a:gd name="connsiteX11" fmla="*/ 0 w 1395590"/>
                <a:gd name="connsiteY11" fmla="*/ 480988 h 1212289"/>
                <a:gd name="connsiteX12" fmla="*/ 437799 w 1395590"/>
                <a:gd name="connsiteY12" fmla="*/ 43189 h 1212289"/>
                <a:gd name="connsiteX13" fmla="*/ 447246 w 1395590"/>
                <a:gd name="connsiteY13" fmla="*/ 44142 h 1212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95590" h="1212289">
                  <a:moveTo>
                    <a:pt x="786557" y="0"/>
                  </a:moveTo>
                  <a:lnTo>
                    <a:pt x="1395590" y="299750"/>
                  </a:lnTo>
                  <a:lnTo>
                    <a:pt x="1392462" y="725744"/>
                  </a:lnTo>
                  <a:lnTo>
                    <a:pt x="1388450" y="766181"/>
                  </a:lnTo>
                  <a:lnTo>
                    <a:pt x="1389287" y="774490"/>
                  </a:lnTo>
                  <a:cubicBezTo>
                    <a:pt x="1389287" y="1016280"/>
                    <a:pt x="1193278" y="1212289"/>
                    <a:pt x="951488" y="1212289"/>
                  </a:cubicBezTo>
                  <a:cubicBezTo>
                    <a:pt x="860817" y="1212289"/>
                    <a:pt x="776584" y="1184725"/>
                    <a:pt x="706710" y="1137520"/>
                  </a:cubicBezTo>
                  <a:lnTo>
                    <a:pt x="700359" y="1132280"/>
                  </a:lnTo>
                  <a:lnTo>
                    <a:pt x="204413" y="852299"/>
                  </a:lnTo>
                  <a:lnTo>
                    <a:pt x="204413" y="850201"/>
                  </a:lnTo>
                  <a:lnTo>
                    <a:pt x="193021" y="844018"/>
                  </a:lnTo>
                  <a:cubicBezTo>
                    <a:pt x="76566" y="765343"/>
                    <a:pt x="0" y="632107"/>
                    <a:pt x="0" y="480988"/>
                  </a:cubicBezTo>
                  <a:cubicBezTo>
                    <a:pt x="0" y="239198"/>
                    <a:pt x="196009" y="43189"/>
                    <a:pt x="437799" y="43189"/>
                  </a:cubicBezTo>
                  <a:lnTo>
                    <a:pt x="447246" y="44142"/>
                  </a:lnTo>
                  <a:close/>
                </a:path>
              </a:pathLst>
            </a:custGeom>
            <a:solidFill>
              <a:schemeClr val="accent6"/>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23" name="Freeform: Shape 22">
              <a:extLst>
                <a:ext uri="{FF2B5EF4-FFF2-40B4-BE49-F238E27FC236}">
                  <a16:creationId xmlns:a16="http://schemas.microsoft.com/office/drawing/2014/main" id="{2C4307D3-B0EF-4B34-A3B1-248734AD9A3A}"/>
                </a:ext>
              </a:extLst>
            </p:cNvPr>
            <p:cNvSpPr/>
            <p:nvPr/>
          </p:nvSpPr>
          <p:spPr>
            <a:xfrm>
              <a:off x="6248413" y="4095599"/>
              <a:ext cx="1398770" cy="1194489"/>
            </a:xfrm>
            <a:custGeom>
              <a:avLst/>
              <a:gdLst>
                <a:gd name="connsiteX0" fmla="*/ 785969 w 1395590"/>
                <a:gd name="connsiteY0" fmla="*/ 0 h 1194489"/>
                <a:gd name="connsiteX1" fmla="*/ 1395590 w 1395590"/>
                <a:gd name="connsiteY1" fmla="*/ 312777 h 1194489"/>
                <a:gd name="connsiteX2" fmla="*/ 996611 w 1395590"/>
                <a:gd name="connsiteY2" fmla="*/ 367087 h 1194489"/>
                <a:gd name="connsiteX3" fmla="*/ 958301 w 1395590"/>
                <a:gd name="connsiteY3" fmla="*/ 373464 h 1194489"/>
                <a:gd name="connsiteX4" fmla="*/ 950199 w 1395590"/>
                <a:gd name="connsiteY4" fmla="*/ 375494 h 1194489"/>
                <a:gd name="connsiteX5" fmla="*/ 942161 w 1395590"/>
                <a:gd name="connsiteY5" fmla="*/ 376307 h 1194489"/>
                <a:gd name="connsiteX6" fmla="*/ 922522 w 1395590"/>
                <a:gd name="connsiteY6" fmla="*/ 382397 h 1194489"/>
                <a:gd name="connsiteX7" fmla="*/ 919990 w 1395590"/>
                <a:gd name="connsiteY7" fmla="*/ 383028 h 1194489"/>
                <a:gd name="connsiteX8" fmla="*/ 907263 w 1395590"/>
                <a:gd name="connsiteY8" fmla="*/ 386217 h 1194489"/>
                <a:gd name="connsiteX9" fmla="*/ 899496 w 1395590"/>
                <a:gd name="connsiteY9" fmla="*/ 389538 h 1194489"/>
                <a:gd name="connsiteX10" fmla="*/ 867028 w 1395590"/>
                <a:gd name="connsiteY10" fmla="*/ 399607 h 1194489"/>
                <a:gd name="connsiteX11" fmla="*/ 630293 w 1395590"/>
                <a:gd name="connsiteY11" fmla="*/ 629537 h 1194489"/>
                <a:gd name="connsiteX12" fmla="*/ 725701 w 1395590"/>
                <a:gd name="connsiteY12" fmla="*/ 1150904 h 1194489"/>
                <a:gd name="connsiteX13" fmla="*/ 731764 w 1395590"/>
                <a:gd name="connsiteY13" fmla="*/ 1154700 h 1194489"/>
                <a:gd name="connsiteX14" fmla="*/ 735225 w 1395590"/>
                <a:gd name="connsiteY14" fmla="*/ 1158047 h 1194489"/>
                <a:gd name="connsiteX15" fmla="*/ 792158 w 1395590"/>
                <a:gd name="connsiteY15" fmla="*/ 1193697 h 1194489"/>
                <a:gd name="connsiteX16" fmla="*/ 792204 w 1395590"/>
                <a:gd name="connsiteY16" fmla="*/ 1194489 h 1194489"/>
                <a:gd name="connsiteX17" fmla="*/ 218588 w 1395590"/>
                <a:gd name="connsiteY17" fmla="*/ 874032 h 1194489"/>
                <a:gd name="connsiteX18" fmla="*/ 218931 w 1395590"/>
                <a:gd name="connsiteY18" fmla="*/ 872303 h 1194489"/>
                <a:gd name="connsiteX19" fmla="*/ 193021 w 1395590"/>
                <a:gd name="connsiteY19" fmla="*/ 858240 h 1194489"/>
                <a:gd name="connsiteX20" fmla="*/ 0 w 1395590"/>
                <a:gd name="connsiteY20" fmla="*/ 495210 h 1194489"/>
                <a:gd name="connsiteX21" fmla="*/ 193021 w 1395590"/>
                <a:gd name="connsiteY21" fmla="*/ 132180 h 1194489"/>
                <a:gd name="connsiteX22" fmla="*/ 202514 w 1395590"/>
                <a:gd name="connsiteY22" fmla="*/ 127028 h 1194489"/>
                <a:gd name="connsiteX23" fmla="*/ 205016 w 1395590"/>
                <a:gd name="connsiteY23" fmla="*/ 124451 h 1194489"/>
                <a:gd name="connsiteX24" fmla="*/ 207261 w 1395590"/>
                <a:gd name="connsiteY24" fmla="*/ 124451 h 1194489"/>
                <a:gd name="connsiteX25" fmla="*/ 218455 w 1395590"/>
                <a:gd name="connsiteY25" fmla="*/ 118375 h 1194489"/>
                <a:gd name="connsiteX26" fmla="*/ 227385 w 1395590"/>
                <a:gd name="connsiteY26" fmla="*/ 111698 h 1194489"/>
                <a:gd name="connsiteX27" fmla="*/ 240176 w 1395590"/>
                <a:gd name="connsiteY27" fmla="*/ 102134 h 1194489"/>
                <a:gd name="connsiteX28" fmla="*/ 252904 w 1395590"/>
                <a:gd name="connsiteY28" fmla="*/ 95757 h 1194489"/>
                <a:gd name="connsiteX29" fmla="*/ 265695 w 1395590"/>
                <a:gd name="connsiteY29" fmla="*/ 89381 h 1194489"/>
                <a:gd name="connsiteX30" fmla="*/ 272059 w 1395590"/>
                <a:gd name="connsiteY30" fmla="*/ 86193 h 1194489"/>
                <a:gd name="connsiteX31" fmla="*/ 284850 w 1395590"/>
                <a:gd name="connsiteY31" fmla="*/ 79816 h 1194489"/>
                <a:gd name="connsiteX32" fmla="*/ 297577 w 1395590"/>
                <a:gd name="connsiteY32" fmla="*/ 73385 h 1194489"/>
                <a:gd name="connsiteX33" fmla="*/ 307155 w 1395590"/>
                <a:gd name="connsiteY33" fmla="*/ 70196 h 1194489"/>
                <a:gd name="connsiteX34" fmla="*/ 319946 w 1395590"/>
                <a:gd name="connsiteY34" fmla="*/ 67008 h 1194489"/>
                <a:gd name="connsiteX35" fmla="*/ 329524 w 1395590"/>
                <a:gd name="connsiteY35" fmla="*/ 63820 h 1194489"/>
                <a:gd name="connsiteX36" fmla="*/ 345465 w 1395590"/>
                <a:gd name="connsiteY36" fmla="*/ 60632 h 1194489"/>
                <a:gd name="connsiteX37" fmla="*/ 358257 w 1395590"/>
                <a:gd name="connsiteY37" fmla="*/ 57443 h 1194489"/>
                <a:gd name="connsiteX38" fmla="*/ 361471 w 1395590"/>
                <a:gd name="connsiteY38" fmla="*/ 57443 h 1194489"/>
                <a:gd name="connsiteX39" fmla="*/ 393353 w 1395590"/>
                <a:gd name="connsiteY39" fmla="*/ 51067 h 1194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395590" h="1194489">
                  <a:moveTo>
                    <a:pt x="785969" y="0"/>
                  </a:moveTo>
                  <a:lnTo>
                    <a:pt x="1395590" y="312777"/>
                  </a:lnTo>
                  <a:lnTo>
                    <a:pt x="996611" y="367087"/>
                  </a:lnTo>
                  <a:cubicBezTo>
                    <a:pt x="983819" y="367087"/>
                    <a:pt x="971092" y="370275"/>
                    <a:pt x="958301" y="373464"/>
                  </a:cubicBezTo>
                  <a:lnTo>
                    <a:pt x="950199" y="375494"/>
                  </a:lnTo>
                  <a:lnTo>
                    <a:pt x="942161" y="376307"/>
                  </a:lnTo>
                  <a:lnTo>
                    <a:pt x="922522" y="382397"/>
                  </a:lnTo>
                  <a:lnTo>
                    <a:pt x="919990" y="383028"/>
                  </a:lnTo>
                  <a:cubicBezTo>
                    <a:pt x="916841" y="383028"/>
                    <a:pt x="910413" y="383028"/>
                    <a:pt x="907263" y="386217"/>
                  </a:cubicBezTo>
                  <a:lnTo>
                    <a:pt x="899496" y="389538"/>
                  </a:lnTo>
                  <a:lnTo>
                    <a:pt x="867028" y="399607"/>
                  </a:lnTo>
                  <a:cubicBezTo>
                    <a:pt x="769172" y="440600"/>
                    <a:pt x="682529" y="520482"/>
                    <a:pt x="630293" y="629537"/>
                  </a:cubicBezTo>
                  <a:cubicBezTo>
                    <a:pt x="538880" y="820385"/>
                    <a:pt x="583129" y="1037340"/>
                    <a:pt x="725701" y="1150904"/>
                  </a:cubicBezTo>
                  <a:lnTo>
                    <a:pt x="731764" y="1154700"/>
                  </a:lnTo>
                  <a:lnTo>
                    <a:pt x="735225" y="1158047"/>
                  </a:lnTo>
                  <a:lnTo>
                    <a:pt x="792158" y="1193697"/>
                  </a:lnTo>
                  <a:lnTo>
                    <a:pt x="792204" y="1194489"/>
                  </a:lnTo>
                  <a:lnTo>
                    <a:pt x="218588" y="874032"/>
                  </a:lnTo>
                  <a:lnTo>
                    <a:pt x="218931" y="872303"/>
                  </a:lnTo>
                  <a:lnTo>
                    <a:pt x="193021" y="858240"/>
                  </a:lnTo>
                  <a:cubicBezTo>
                    <a:pt x="76566" y="779565"/>
                    <a:pt x="0" y="646329"/>
                    <a:pt x="0" y="495210"/>
                  </a:cubicBezTo>
                  <a:cubicBezTo>
                    <a:pt x="0" y="344092"/>
                    <a:pt x="76566" y="210856"/>
                    <a:pt x="193021" y="132180"/>
                  </a:cubicBezTo>
                  <a:lnTo>
                    <a:pt x="202514" y="127028"/>
                  </a:lnTo>
                  <a:lnTo>
                    <a:pt x="205016" y="124451"/>
                  </a:lnTo>
                  <a:lnTo>
                    <a:pt x="207261" y="124451"/>
                  </a:lnTo>
                  <a:lnTo>
                    <a:pt x="218455" y="118375"/>
                  </a:lnTo>
                  <a:lnTo>
                    <a:pt x="227385" y="111698"/>
                  </a:lnTo>
                  <a:cubicBezTo>
                    <a:pt x="230599" y="108510"/>
                    <a:pt x="236962" y="105322"/>
                    <a:pt x="240176" y="102134"/>
                  </a:cubicBezTo>
                  <a:cubicBezTo>
                    <a:pt x="246540" y="98945"/>
                    <a:pt x="249754" y="98945"/>
                    <a:pt x="252904" y="95757"/>
                  </a:cubicBezTo>
                  <a:cubicBezTo>
                    <a:pt x="256117" y="95757"/>
                    <a:pt x="262481" y="92569"/>
                    <a:pt x="265695" y="89381"/>
                  </a:cubicBezTo>
                  <a:cubicBezTo>
                    <a:pt x="268845" y="89381"/>
                    <a:pt x="268845" y="86193"/>
                    <a:pt x="272059" y="86193"/>
                  </a:cubicBezTo>
                  <a:cubicBezTo>
                    <a:pt x="275273" y="83004"/>
                    <a:pt x="281636" y="83004"/>
                    <a:pt x="284850" y="79816"/>
                  </a:cubicBezTo>
                  <a:cubicBezTo>
                    <a:pt x="288000" y="76573"/>
                    <a:pt x="294428" y="76573"/>
                    <a:pt x="297577" y="73385"/>
                  </a:cubicBezTo>
                  <a:cubicBezTo>
                    <a:pt x="300791" y="73385"/>
                    <a:pt x="304005" y="70196"/>
                    <a:pt x="307155" y="70196"/>
                  </a:cubicBezTo>
                  <a:cubicBezTo>
                    <a:pt x="310369" y="70196"/>
                    <a:pt x="316732" y="67008"/>
                    <a:pt x="319946" y="67008"/>
                  </a:cubicBezTo>
                  <a:cubicBezTo>
                    <a:pt x="323160" y="67008"/>
                    <a:pt x="326310" y="63820"/>
                    <a:pt x="329524" y="63820"/>
                  </a:cubicBezTo>
                  <a:cubicBezTo>
                    <a:pt x="335888" y="63820"/>
                    <a:pt x="339102" y="60632"/>
                    <a:pt x="345465" y="60632"/>
                  </a:cubicBezTo>
                  <a:cubicBezTo>
                    <a:pt x="351893" y="60632"/>
                    <a:pt x="355043" y="57443"/>
                    <a:pt x="358257" y="57443"/>
                  </a:cubicBezTo>
                  <a:lnTo>
                    <a:pt x="361471" y="57443"/>
                  </a:lnTo>
                  <a:cubicBezTo>
                    <a:pt x="371048" y="54255"/>
                    <a:pt x="383775" y="51067"/>
                    <a:pt x="393353" y="51067"/>
                  </a:cubicBezTo>
                  <a:close/>
                </a:path>
              </a:pathLst>
            </a:custGeom>
            <a:solidFill>
              <a:schemeClr val="accent6">
                <a:lumMod val="50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24" name="Shape">
              <a:extLst>
                <a:ext uri="{FF2B5EF4-FFF2-40B4-BE49-F238E27FC236}">
                  <a16:creationId xmlns:a16="http://schemas.microsoft.com/office/drawing/2014/main" id="{384618D5-B34E-422F-BB86-49DB291CCE42}"/>
                </a:ext>
              </a:extLst>
            </p:cNvPr>
            <p:cNvSpPr/>
            <p:nvPr/>
          </p:nvSpPr>
          <p:spPr>
            <a:xfrm>
              <a:off x="6265062" y="983459"/>
              <a:ext cx="1394751" cy="3518426"/>
            </a:xfrm>
            <a:custGeom>
              <a:avLst/>
              <a:gdLst/>
              <a:ahLst/>
              <a:cxnLst>
                <a:cxn ang="0">
                  <a:pos x="wd2" y="hd2"/>
                </a:cxn>
                <a:cxn ang="5400000">
                  <a:pos x="wd2" y="hd2"/>
                </a:cxn>
                <a:cxn ang="10800000">
                  <a:pos x="wd2" y="hd2"/>
                </a:cxn>
                <a:cxn ang="16200000">
                  <a:pos x="wd2" y="hd2"/>
                </a:cxn>
              </a:cxnLst>
              <a:rect l="0" t="0" r="r" b="b"/>
              <a:pathLst>
                <a:path w="21600" h="21600" extrusionOk="0">
                  <a:moveTo>
                    <a:pt x="12119" y="0"/>
                  </a:moveTo>
                  <a:lnTo>
                    <a:pt x="0" y="581"/>
                  </a:lnTo>
                  <a:lnTo>
                    <a:pt x="147" y="19392"/>
                  </a:lnTo>
                  <a:lnTo>
                    <a:pt x="9138" y="21600"/>
                  </a:lnTo>
                  <a:cubicBezTo>
                    <a:pt x="9481" y="21387"/>
                    <a:pt x="9920" y="21193"/>
                    <a:pt x="10360" y="21019"/>
                  </a:cubicBezTo>
                  <a:cubicBezTo>
                    <a:pt x="10800" y="20844"/>
                    <a:pt x="11289" y="20690"/>
                    <a:pt x="11826" y="20535"/>
                  </a:cubicBezTo>
                  <a:cubicBezTo>
                    <a:pt x="12364" y="20399"/>
                    <a:pt x="12901" y="20283"/>
                    <a:pt x="13488" y="20186"/>
                  </a:cubicBezTo>
                  <a:cubicBezTo>
                    <a:pt x="14074" y="20089"/>
                    <a:pt x="14661" y="20031"/>
                    <a:pt x="15247" y="19992"/>
                  </a:cubicBezTo>
                  <a:lnTo>
                    <a:pt x="21307" y="19605"/>
                  </a:lnTo>
                  <a:lnTo>
                    <a:pt x="21600" y="1724"/>
                  </a:lnTo>
                  <a:lnTo>
                    <a:pt x="12119" y="0"/>
                  </a:lnTo>
                  <a:close/>
                </a:path>
              </a:pathLst>
            </a:custGeom>
            <a:solidFill>
              <a:schemeClr val="accent6">
                <a:lumMod val="50000"/>
              </a:schemeClr>
            </a:solidFill>
            <a:ln w="12700">
              <a:miter lim="400000"/>
            </a:ln>
          </p:spPr>
          <p:txBody>
            <a:bodyPr lIns="28575" tIns="28575" rIns="28575" bIns="28575" anchor="ctr"/>
            <a:lstStyle/>
            <a:p>
              <a:pPr>
                <a:defRPr sz="3000">
                  <a:solidFill>
                    <a:srgbClr val="FFFFFF"/>
                  </a:solidFill>
                </a:defRPr>
              </a:pPr>
              <a:endParaRPr sz="2250"/>
            </a:p>
          </p:txBody>
        </p:sp>
        <p:sp>
          <p:nvSpPr>
            <p:cNvPr id="25" name="Shape">
              <a:extLst>
                <a:ext uri="{FF2B5EF4-FFF2-40B4-BE49-F238E27FC236}">
                  <a16:creationId xmlns:a16="http://schemas.microsoft.com/office/drawing/2014/main" id="{8D9075C1-C7A6-4FBD-A92F-70A9EFFA60A5}"/>
                </a:ext>
              </a:extLst>
            </p:cNvPr>
            <p:cNvSpPr/>
            <p:nvPr/>
          </p:nvSpPr>
          <p:spPr>
            <a:xfrm>
              <a:off x="6852771" y="1267460"/>
              <a:ext cx="807880" cy="323758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092" y="19432"/>
                  </a:lnTo>
                  <a:lnTo>
                    <a:pt x="10588" y="19853"/>
                  </a:lnTo>
                  <a:cubicBezTo>
                    <a:pt x="9572" y="19895"/>
                    <a:pt x="8471" y="19958"/>
                    <a:pt x="7539" y="20063"/>
                  </a:cubicBezTo>
                  <a:cubicBezTo>
                    <a:pt x="6522" y="20168"/>
                    <a:pt x="5591" y="20295"/>
                    <a:pt x="4659" y="20442"/>
                  </a:cubicBezTo>
                  <a:cubicBezTo>
                    <a:pt x="3727" y="20589"/>
                    <a:pt x="2880" y="20758"/>
                    <a:pt x="2118" y="20968"/>
                  </a:cubicBezTo>
                  <a:cubicBezTo>
                    <a:pt x="1355" y="21158"/>
                    <a:pt x="593" y="21368"/>
                    <a:pt x="0" y="21600"/>
                  </a:cubicBezTo>
                  <a:lnTo>
                    <a:pt x="85" y="674"/>
                  </a:lnTo>
                  <a:lnTo>
                    <a:pt x="21600" y="0"/>
                  </a:ln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a:p>
          </p:txBody>
        </p:sp>
        <p:sp>
          <p:nvSpPr>
            <p:cNvPr id="26" name="Shape">
              <a:extLst>
                <a:ext uri="{FF2B5EF4-FFF2-40B4-BE49-F238E27FC236}">
                  <a16:creationId xmlns:a16="http://schemas.microsoft.com/office/drawing/2014/main" id="{45097573-69D7-4196-9AEC-0EC6C5AC17B9}"/>
                </a:ext>
              </a:extLst>
            </p:cNvPr>
            <p:cNvSpPr/>
            <p:nvPr/>
          </p:nvSpPr>
          <p:spPr>
            <a:xfrm>
              <a:off x="6265062" y="1078125"/>
              <a:ext cx="593243" cy="3423759"/>
            </a:xfrm>
            <a:custGeom>
              <a:avLst/>
              <a:gdLst/>
              <a:ahLst/>
              <a:cxnLst>
                <a:cxn ang="0">
                  <a:pos x="wd2" y="hd2"/>
                </a:cxn>
                <a:cxn ang="5400000">
                  <a:pos x="wd2" y="hd2"/>
                </a:cxn>
                <a:cxn ang="10800000">
                  <a:pos x="wd2" y="hd2"/>
                </a:cxn>
                <a:cxn ang="16200000">
                  <a:pos x="wd2" y="hd2"/>
                </a:cxn>
              </a:cxnLst>
              <a:rect l="0" t="0" r="r" b="b"/>
              <a:pathLst>
                <a:path w="21600" h="21600" extrusionOk="0">
                  <a:moveTo>
                    <a:pt x="21370" y="21600"/>
                  </a:moveTo>
                  <a:lnTo>
                    <a:pt x="345" y="19311"/>
                  </a:lnTo>
                  <a:lnTo>
                    <a:pt x="0" y="0"/>
                  </a:lnTo>
                  <a:lnTo>
                    <a:pt x="21600" y="1812"/>
                  </a:lnTo>
                  <a:close/>
                </a:path>
              </a:pathLst>
            </a:custGeom>
            <a:solidFill>
              <a:schemeClr val="accent6">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27" name="TextBox 26">
              <a:extLst>
                <a:ext uri="{FF2B5EF4-FFF2-40B4-BE49-F238E27FC236}">
                  <a16:creationId xmlns:a16="http://schemas.microsoft.com/office/drawing/2014/main" id="{DB12BDC6-3DA8-44C1-A492-A68FCD57A0C3}"/>
                </a:ext>
              </a:extLst>
            </p:cNvPr>
            <p:cNvSpPr txBox="1"/>
            <p:nvPr/>
          </p:nvSpPr>
          <p:spPr>
            <a:xfrm rot="16200000">
              <a:off x="5977080" y="2486880"/>
              <a:ext cx="2486779" cy="615553"/>
            </a:xfrm>
            <a:prstGeom prst="rect">
              <a:avLst/>
            </a:prstGeom>
            <a:noFill/>
          </p:spPr>
          <p:txBody>
            <a:bodyPr wrap="square" lIns="0" rIns="0" rtlCol="0" anchor="b">
              <a:spAutoFit/>
            </a:bodyPr>
            <a:lstStyle/>
            <a:p>
              <a:pPr algn="ctr"/>
              <a:r>
                <a:rPr lang="en-US" sz="2400" b="1" noProof="1">
                  <a:solidFill>
                    <a:schemeClr val="tx1">
                      <a:lumMod val="85000"/>
                      <a:lumOff val="15000"/>
                    </a:schemeClr>
                  </a:solidFill>
                </a:rPr>
                <a:t>Lorem Ipsum</a:t>
              </a:r>
            </a:p>
          </p:txBody>
        </p:sp>
      </p:grpSp>
      <p:pic>
        <p:nvPicPr>
          <p:cNvPr id="37" name="Graphic 36" descr="Database">
            <a:extLst>
              <a:ext uri="{FF2B5EF4-FFF2-40B4-BE49-F238E27FC236}">
                <a16:creationId xmlns:a16="http://schemas.microsoft.com/office/drawing/2014/main" id="{4884DAEA-C8C1-4E0A-94D5-B146A77953F8}"/>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453421" y="4442887"/>
            <a:ext cx="326891" cy="326891"/>
          </a:xfrm>
          <a:prstGeom prst="rect">
            <a:avLst/>
          </a:prstGeom>
          <a:effectLst>
            <a:outerShdw blurRad="50800" dist="38100" dir="2700000" algn="tl" rotWithShape="0">
              <a:prstClr val="black">
                <a:alpha val="40000"/>
              </a:prstClr>
            </a:outerShdw>
          </a:effectLst>
        </p:spPr>
      </p:pic>
      <p:grpSp>
        <p:nvGrpSpPr>
          <p:cNvPr id="12" name="Group 11">
            <a:extLst>
              <a:ext uri="{FF2B5EF4-FFF2-40B4-BE49-F238E27FC236}">
                <a16:creationId xmlns:a16="http://schemas.microsoft.com/office/drawing/2014/main" id="{91CAC7CF-A042-433E-9844-0293852083DC}"/>
              </a:ext>
            </a:extLst>
          </p:cNvPr>
          <p:cNvGrpSpPr/>
          <p:nvPr/>
        </p:nvGrpSpPr>
        <p:grpSpPr>
          <a:xfrm>
            <a:off x="4386502" y="1936675"/>
            <a:ext cx="1176882" cy="3493178"/>
            <a:chOff x="4754805" y="1207502"/>
            <a:chExt cx="1569176" cy="4657571"/>
          </a:xfrm>
        </p:grpSpPr>
        <p:sp>
          <p:nvSpPr>
            <p:cNvPr id="13" name="Oval">
              <a:extLst>
                <a:ext uri="{FF2B5EF4-FFF2-40B4-BE49-F238E27FC236}">
                  <a16:creationId xmlns:a16="http://schemas.microsoft.com/office/drawing/2014/main" id="{2EA20741-80AE-46A0-9740-2E5F33DA902F}"/>
                </a:ext>
              </a:extLst>
            </p:cNvPr>
            <p:cNvSpPr/>
            <p:nvPr/>
          </p:nvSpPr>
          <p:spPr>
            <a:xfrm>
              <a:off x="4803011" y="5404365"/>
              <a:ext cx="1520970" cy="460708"/>
            </a:xfrm>
            <a:prstGeom prst="ellipse">
              <a:avLst/>
            </a:prstGeom>
            <a:solidFill>
              <a:schemeClr val="bg1">
                <a:lumMod val="85000"/>
              </a:schemeClr>
            </a:solidFill>
            <a:ln w="12700">
              <a:miter lim="400000"/>
            </a:ln>
          </p:spPr>
          <p:txBody>
            <a:bodyPr lIns="28575" tIns="28575" rIns="28575" bIns="28575" anchor="ctr"/>
            <a:lstStyle/>
            <a:p>
              <a:pPr>
                <a:defRPr sz="3000">
                  <a:solidFill>
                    <a:srgbClr val="FFFFFF"/>
                  </a:solidFill>
                </a:defRPr>
              </a:pPr>
              <a:endParaRPr sz="2250"/>
            </a:p>
          </p:txBody>
        </p:sp>
        <p:sp>
          <p:nvSpPr>
            <p:cNvPr id="14" name="Freeform: Shape 13">
              <a:extLst>
                <a:ext uri="{FF2B5EF4-FFF2-40B4-BE49-F238E27FC236}">
                  <a16:creationId xmlns:a16="http://schemas.microsoft.com/office/drawing/2014/main" id="{FD492AFE-5185-46B8-BC5F-8792A0F0323B}"/>
                </a:ext>
              </a:extLst>
            </p:cNvPr>
            <p:cNvSpPr/>
            <p:nvPr/>
          </p:nvSpPr>
          <p:spPr>
            <a:xfrm>
              <a:off x="4754805" y="4331483"/>
              <a:ext cx="1395590" cy="1212289"/>
            </a:xfrm>
            <a:custGeom>
              <a:avLst/>
              <a:gdLst>
                <a:gd name="connsiteX0" fmla="*/ 786557 w 1395590"/>
                <a:gd name="connsiteY0" fmla="*/ 0 h 1212289"/>
                <a:gd name="connsiteX1" fmla="*/ 1395590 w 1395590"/>
                <a:gd name="connsiteY1" fmla="*/ 299750 h 1212289"/>
                <a:gd name="connsiteX2" fmla="*/ 1392462 w 1395590"/>
                <a:gd name="connsiteY2" fmla="*/ 725744 h 1212289"/>
                <a:gd name="connsiteX3" fmla="*/ 1388450 w 1395590"/>
                <a:gd name="connsiteY3" fmla="*/ 766181 h 1212289"/>
                <a:gd name="connsiteX4" fmla="*/ 1389287 w 1395590"/>
                <a:gd name="connsiteY4" fmla="*/ 774490 h 1212289"/>
                <a:gd name="connsiteX5" fmla="*/ 951488 w 1395590"/>
                <a:gd name="connsiteY5" fmla="*/ 1212289 h 1212289"/>
                <a:gd name="connsiteX6" fmla="*/ 706710 w 1395590"/>
                <a:gd name="connsiteY6" fmla="*/ 1137520 h 1212289"/>
                <a:gd name="connsiteX7" fmla="*/ 700359 w 1395590"/>
                <a:gd name="connsiteY7" fmla="*/ 1132280 h 1212289"/>
                <a:gd name="connsiteX8" fmla="*/ 204413 w 1395590"/>
                <a:gd name="connsiteY8" fmla="*/ 852299 h 1212289"/>
                <a:gd name="connsiteX9" fmla="*/ 204413 w 1395590"/>
                <a:gd name="connsiteY9" fmla="*/ 850201 h 1212289"/>
                <a:gd name="connsiteX10" fmla="*/ 193021 w 1395590"/>
                <a:gd name="connsiteY10" fmla="*/ 844018 h 1212289"/>
                <a:gd name="connsiteX11" fmla="*/ 0 w 1395590"/>
                <a:gd name="connsiteY11" fmla="*/ 480988 h 1212289"/>
                <a:gd name="connsiteX12" fmla="*/ 437799 w 1395590"/>
                <a:gd name="connsiteY12" fmla="*/ 43189 h 1212289"/>
                <a:gd name="connsiteX13" fmla="*/ 447246 w 1395590"/>
                <a:gd name="connsiteY13" fmla="*/ 44142 h 1212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95590" h="1212289">
                  <a:moveTo>
                    <a:pt x="786557" y="0"/>
                  </a:moveTo>
                  <a:lnTo>
                    <a:pt x="1395590" y="299750"/>
                  </a:lnTo>
                  <a:lnTo>
                    <a:pt x="1392462" y="725744"/>
                  </a:lnTo>
                  <a:lnTo>
                    <a:pt x="1388450" y="766181"/>
                  </a:lnTo>
                  <a:lnTo>
                    <a:pt x="1389287" y="774490"/>
                  </a:lnTo>
                  <a:cubicBezTo>
                    <a:pt x="1389287" y="1016280"/>
                    <a:pt x="1193278" y="1212289"/>
                    <a:pt x="951488" y="1212289"/>
                  </a:cubicBezTo>
                  <a:cubicBezTo>
                    <a:pt x="860817" y="1212289"/>
                    <a:pt x="776584" y="1184725"/>
                    <a:pt x="706710" y="1137520"/>
                  </a:cubicBezTo>
                  <a:lnTo>
                    <a:pt x="700359" y="1132280"/>
                  </a:lnTo>
                  <a:lnTo>
                    <a:pt x="204413" y="852299"/>
                  </a:lnTo>
                  <a:lnTo>
                    <a:pt x="204413" y="850201"/>
                  </a:lnTo>
                  <a:lnTo>
                    <a:pt x="193021" y="844018"/>
                  </a:lnTo>
                  <a:cubicBezTo>
                    <a:pt x="76566" y="765343"/>
                    <a:pt x="0" y="632107"/>
                    <a:pt x="0" y="480988"/>
                  </a:cubicBezTo>
                  <a:cubicBezTo>
                    <a:pt x="0" y="239198"/>
                    <a:pt x="196009" y="43189"/>
                    <a:pt x="437799" y="43189"/>
                  </a:cubicBezTo>
                  <a:lnTo>
                    <a:pt x="447246" y="44142"/>
                  </a:lnTo>
                  <a:close/>
                </a:path>
              </a:pathLst>
            </a:custGeom>
            <a:solidFill>
              <a:schemeClr val="accent3"/>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15" name="Freeform: Shape 14">
              <a:extLst>
                <a:ext uri="{FF2B5EF4-FFF2-40B4-BE49-F238E27FC236}">
                  <a16:creationId xmlns:a16="http://schemas.microsoft.com/office/drawing/2014/main" id="{ECD19E56-492E-4C86-9CCF-0771493D2A6B}"/>
                </a:ext>
              </a:extLst>
            </p:cNvPr>
            <p:cNvSpPr/>
            <p:nvPr/>
          </p:nvSpPr>
          <p:spPr>
            <a:xfrm>
              <a:off x="4754806" y="4319642"/>
              <a:ext cx="1398770" cy="1194489"/>
            </a:xfrm>
            <a:custGeom>
              <a:avLst/>
              <a:gdLst>
                <a:gd name="connsiteX0" fmla="*/ 785969 w 1395590"/>
                <a:gd name="connsiteY0" fmla="*/ 0 h 1194489"/>
                <a:gd name="connsiteX1" fmla="*/ 1395590 w 1395590"/>
                <a:gd name="connsiteY1" fmla="*/ 312777 h 1194489"/>
                <a:gd name="connsiteX2" fmla="*/ 996611 w 1395590"/>
                <a:gd name="connsiteY2" fmla="*/ 367087 h 1194489"/>
                <a:gd name="connsiteX3" fmla="*/ 958301 w 1395590"/>
                <a:gd name="connsiteY3" fmla="*/ 373464 h 1194489"/>
                <a:gd name="connsiteX4" fmla="*/ 950199 w 1395590"/>
                <a:gd name="connsiteY4" fmla="*/ 375494 h 1194489"/>
                <a:gd name="connsiteX5" fmla="*/ 942161 w 1395590"/>
                <a:gd name="connsiteY5" fmla="*/ 376307 h 1194489"/>
                <a:gd name="connsiteX6" fmla="*/ 922522 w 1395590"/>
                <a:gd name="connsiteY6" fmla="*/ 382397 h 1194489"/>
                <a:gd name="connsiteX7" fmla="*/ 919990 w 1395590"/>
                <a:gd name="connsiteY7" fmla="*/ 383028 h 1194489"/>
                <a:gd name="connsiteX8" fmla="*/ 907263 w 1395590"/>
                <a:gd name="connsiteY8" fmla="*/ 386217 h 1194489"/>
                <a:gd name="connsiteX9" fmla="*/ 899496 w 1395590"/>
                <a:gd name="connsiteY9" fmla="*/ 389538 h 1194489"/>
                <a:gd name="connsiteX10" fmla="*/ 867028 w 1395590"/>
                <a:gd name="connsiteY10" fmla="*/ 399607 h 1194489"/>
                <a:gd name="connsiteX11" fmla="*/ 630293 w 1395590"/>
                <a:gd name="connsiteY11" fmla="*/ 629537 h 1194489"/>
                <a:gd name="connsiteX12" fmla="*/ 725701 w 1395590"/>
                <a:gd name="connsiteY12" fmla="*/ 1150904 h 1194489"/>
                <a:gd name="connsiteX13" fmla="*/ 731764 w 1395590"/>
                <a:gd name="connsiteY13" fmla="*/ 1154700 h 1194489"/>
                <a:gd name="connsiteX14" fmla="*/ 735225 w 1395590"/>
                <a:gd name="connsiteY14" fmla="*/ 1158047 h 1194489"/>
                <a:gd name="connsiteX15" fmla="*/ 792158 w 1395590"/>
                <a:gd name="connsiteY15" fmla="*/ 1193697 h 1194489"/>
                <a:gd name="connsiteX16" fmla="*/ 792204 w 1395590"/>
                <a:gd name="connsiteY16" fmla="*/ 1194489 h 1194489"/>
                <a:gd name="connsiteX17" fmla="*/ 218588 w 1395590"/>
                <a:gd name="connsiteY17" fmla="*/ 874032 h 1194489"/>
                <a:gd name="connsiteX18" fmla="*/ 218931 w 1395590"/>
                <a:gd name="connsiteY18" fmla="*/ 872303 h 1194489"/>
                <a:gd name="connsiteX19" fmla="*/ 193021 w 1395590"/>
                <a:gd name="connsiteY19" fmla="*/ 858240 h 1194489"/>
                <a:gd name="connsiteX20" fmla="*/ 0 w 1395590"/>
                <a:gd name="connsiteY20" fmla="*/ 495210 h 1194489"/>
                <a:gd name="connsiteX21" fmla="*/ 193021 w 1395590"/>
                <a:gd name="connsiteY21" fmla="*/ 132180 h 1194489"/>
                <a:gd name="connsiteX22" fmla="*/ 202514 w 1395590"/>
                <a:gd name="connsiteY22" fmla="*/ 127028 h 1194489"/>
                <a:gd name="connsiteX23" fmla="*/ 205016 w 1395590"/>
                <a:gd name="connsiteY23" fmla="*/ 124451 h 1194489"/>
                <a:gd name="connsiteX24" fmla="*/ 207261 w 1395590"/>
                <a:gd name="connsiteY24" fmla="*/ 124451 h 1194489"/>
                <a:gd name="connsiteX25" fmla="*/ 218455 w 1395590"/>
                <a:gd name="connsiteY25" fmla="*/ 118375 h 1194489"/>
                <a:gd name="connsiteX26" fmla="*/ 227385 w 1395590"/>
                <a:gd name="connsiteY26" fmla="*/ 111698 h 1194489"/>
                <a:gd name="connsiteX27" fmla="*/ 240176 w 1395590"/>
                <a:gd name="connsiteY27" fmla="*/ 102134 h 1194489"/>
                <a:gd name="connsiteX28" fmla="*/ 252904 w 1395590"/>
                <a:gd name="connsiteY28" fmla="*/ 95757 h 1194489"/>
                <a:gd name="connsiteX29" fmla="*/ 265695 w 1395590"/>
                <a:gd name="connsiteY29" fmla="*/ 89381 h 1194489"/>
                <a:gd name="connsiteX30" fmla="*/ 272059 w 1395590"/>
                <a:gd name="connsiteY30" fmla="*/ 86193 h 1194489"/>
                <a:gd name="connsiteX31" fmla="*/ 284850 w 1395590"/>
                <a:gd name="connsiteY31" fmla="*/ 79816 h 1194489"/>
                <a:gd name="connsiteX32" fmla="*/ 297577 w 1395590"/>
                <a:gd name="connsiteY32" fmla="*/ 73385 h 1194489"/>
                <a:gd name="connsiteX33" fmla="*/ 307155 w 1395590"/>
                <a:gd name="connsiteY33" fmla="*/ 70196 h 1194489"/>
                <a:gd name="connsiteX34" fmla="*/ 319946 w 1395590"/>
                <a:gd name="connsiteY34" fmla="*/ 67008 h 1194489"/>
                <a:gd name="connsiteX35" fmla="*/ 329524 w 1395590"/>
                <a:gd name="connsiteY35" fmla="*/ 63820 h 1194489"/>
                <a:gd name="connsiteX36" fmla="*/ 345465 w 1395590"/>
                <a:gd name="connsiteY36" fmla="*/ 60632 h 1194489"/>
                <a:gd name="connsiteX37" fmla="*/ 358257 w 1395590"/>
                <a:gd name="connsiteY37" fmla="*/ 57443 h 1194489"/>
                <a:gd name="connsiteX38" fmla="*/ 361471 w 1395590"/>
                <a:gd name="connsiteY38" fmla="*/ 57443 h 1194489"/>
                <a:gd name="connsiteX39" fmla="*/ 393353 w 1395590"/>
                <a:gd name="connsiteY39" fmla="*/ 51067 h 1194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395590" h="1194489">
                  <a:moveTo>
                    <a:pt x="785969" y="0"/>
                  </a:moveTo>
                  <a:lnTo>
                    <a:pt x="1395590" y="312777"/>
                  </a:lnTo>
                  <a:lnTo>
                    <a:pt x="996611" y="367087"/>
                  </a:lnTo>
                  <a:cubicBezTo>
                    <a:pt x="983819" y="367087"/>
                    <a:pt x="971092" y="370275"/>
                    <a:pt x="958301" y="373464"/>
                  </a:cubicBezTo>
                  <a:lnTo>
                    <a:pt x="950199" y="375494"/>
                  </a:lnTo>
                  <a:lnTo>
                    <a:pt x="942161" y="376307"/>
                  </a:lnTo>
                  <a:lnTo>
                    <a:pt x="922522" y="382397"/>
                  </a:lnTo>
                  <a:lnTo>
                    <a:pt x="919990" y="383028"/>
                  </a:lnTo>
                  <a:cubicBezTo>
                    <a:pt x="916841" y="383028"/>
                    <a:pt x="910413" y="383028"/>
                    <a:pt x="907263" y="386217"/>
                  </a:cubicBezTo>
                  <a:lnTo>
                    <a:pt x="899496" y="389538"/>
                  </a:lnTo>
                  <a:lnTo>
                    <a:pt x="867028" y="399607"/>
                  </a:lnTo>
                  <a:cubicBezTo>
                    <a:pt x="769172" y="440600"/>
                    <a:pt x="682529" y="520482"/>
                    <a:pt x="630293" y="629537"/>
                  </a:cubicBezTo>
                  <a:cubicBezTo>
                    <a:pt x="538880" y="820385"/>
                    <a:pt x="583129" y="1037340"/>
                    <a:pt x="725701" y="1150904"/>
                  </a:cubicBezTo>
                  <a:lnTo>
                    <a:pt x="731764" y="1154700"/>
                  </a:lnTo>
                  <a:lnTo>
                    <a:pt x="735225" y="1158047"/>
                  </a:lnTo>
                  <a:lnTo>
                    <a:pt x="792158" y="1193697"/>
                  </a:lnTo>
                  <a:lnTo>
                    <a:pt x="792204" y="1194489"/>
                  </a:lnTo>
                  <a:lnTo>
                    <a:pt x="218588" y="874032"/>
                  </a:lnTo>
                  <a:lnTo>
                    <a:pt x="218931" y="872303"/>
                  </a:lnTo>
                  <a:lnTo>
                    <a:pt x="193021" y="858240"/>
                  </a:lnTo>
                  <a:cubicBezTo>
                    <a:pt x="76566" y="779565"/>
                    <a:pt x="0" y="646329"/>
                    <a:pt x="0" y="495210"/>
                  </a:cubicBezTo>
                  <a:cubicBezTo>
                    <a:pt x="0" y="344092"/>
                    <a:pt x="76566" y="210856"/>
                    <a:pt x="193021" y="132180"/>
                  </a:cubicBezTo>
                  <a:lnTo>
                    <a:pt x="202514" y="127028"/>
                  </a:lnTo>
                  <a:lnTo>
                    <a:pt x="205016" y="124451"/>
                  </a:lnTo>
                  <a:lnTo>
                    <a:pt x="207261" y="124451"/>
                  </a:lnTo>
                  <a:lnTo>
                    <a:pt x="218455" y="118375"/>
                  </a:lnTo>
                  <a:lnTo>
                    <a:pt x="227385" y="111698"/>
                  </a:lnTo>
                  <a:cubicBezTo>
                    <a:pt x="230599" y="108510"/>
                    <a:pt x="236962" y="105322"/>
                    <a:pt x="240176" y="102134"/>
                  </a:cubicBezTo>
                  <a:cubicBezTo>
                    <a:pt x="246540" y="98945"/>
                    <a:pt x="249754" y="98945"/>
                    <a:pt x="252904" y="95757"/>
                  </a:cubicBezTo>
                  <a:cubicBezTo>
                    <a:pt x="256117" y="95757"/>
                    <a:pt x="262481" y="92569"/>
                    <a:pt x="265695" y="89381"/>
                  </a:cubicBezTo>
                  <a:cubicBezTo>
                    <a:pt x="268845" y="89381"/>
                    <a:pt x="268845" y="86193"/>
                    <a:pt x="272059" y="86193"/>
                  </a:cubicBezTo>
                  <a:cubicBezTo>
                    <a:pt x="275273" y="83004"/>
                    <a:pt x="281636" y="83004"/>
                    <a:pt x="284850" y="79816"/>
                  </a:cubicBezTo>
                  <a:cubicBezTo>
                    <a:pt x="288000" y="76573"/>
                    <a:pt x="294428" y="76573"/>
                    <a:pt x="297577" y="73385"/>
                  </a:cubicBezTo>
                  <a:cubicBezTo>
                    <a:pt x="300791" y="73385"/>
                    <a:pt x="304005" y="70196"/>
                    <a:pt x="307155" y="70196"/>
                  </a:cubicBezTo>
                  <a:cubicBezTo>
                    <a:pt x="310369" y="70196"/>
                    <a:pt x="316732" y="67008"/>
                    <a:pt x="319946" y="67008"/>
                  </a:cubicBezTo>
                  <a:cubicBezTo>
                    <a:pt x="323160" y="67008"/>
                    <a:pt x="326310" y="63820"/>
                    <a:pt x="329524" y="63820"/>
                  </a:cubicBezTo>
                  <a:cubicBezTo>
                    <a:pt x="335888" y="63820"/>
                    <a:pt x="339102" y="60632"/>
                    <a:pt x="345465" y="60632"/>
                  </a:cubicBezTo>
                  <a:cubicBezTo>
                    <a:pt x="351893" y="60632"/>
                    <a:pt x="355043" y="57443"/>
                    <a:pt x="358257" y="57443"/>
                  </a:cubicBezTo>
                  <a:lnTo>
                    <a:pt x="361471" y="57443"/>
                  </a:lnTo>
                  <a:cubicBezTo>
                    <a:pt x="371048" y="54255"/>
                    <a:pt x="383775" y="51067"/>
                    <a:pt x="393353" y="51067"/>
                  </a:cubicBezTo>
                  <a:close/>
                </a:path>
              </a:pathLst>
            </a:custGeom>
            <a:solidFill>
              <a:schemeClr val="accent3">
                <a:lumMod val="50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16" name="Shape">
              <a:extLst>
                <a:ext uri="{FF2B5EF4-FFF2-40B4-BE49-F238E27FC236}">
                  <a16:creationId xmlns:a16="http://schemas.microsoft.com/office/drawing/2014/main" id="{14962DD5-7022-40DA-A911-4A8801745D04}"/>
                </a:ext>
              </a:extLst>
            </p:cNvPr>
            <p:cNvSpPr/>
            <p:nvPr/>
          </p:nvSpPr>
          <p:spPr>
            <a:xfrm>
              <a:off x="4771455" y="1207502"/>
              <a:ext cx="1394751" cy="3518426"/>
            </a:xfrm>
            <a:custGeom>
              <a:avLst/>
              <a:gdLst/>
              <a:ahLst/>
              <a:cxnLst>
                <a:cxn ang="0">
                  <a:pos x="wd2" y="hd2"/>
                </a:cxn>
                <a:cxn ang="5400000">
                  <a:pos x="wd2" y="hd2"/>
                </a:cxn>
                <a:cxn ang="10800000">
                  <a:pos x="wd2" y="hd2"/>
                </a:cxn>
                <a:cxn ang="16200000">
                  <a:pos x="wd2" y="hd2"/>
                </a:cxn>
              </a:cxnLst>
              <a:rect l="0" t="0" r="r" b="b"/>
              <a:pathLst>
                <a:path w="21600" h="21600" extrusionOk="0">
                  <a:moveTo>
                    <a:pt x="12119" y="0"/>
                  </a:moveTo>
                  <a:lnTo>
                    <a:pt x="0" y="581"/>
                  </a:lnTo>
                  <a:lnTo>
                    <a:pt x="147" y="19392"/>
                  </a:lnTo>
                  <a:lnTo>
                    <a:pt x="9138" y="21600"/>
                  </a:lnTo>
                  <a:cubicBezTo>
                    <a:pt x="9481" y="21387"/>
                    <a:pt x="9920" y="21193"/>
                    <a:pt x="10360" y="21019"/>
                  </a:cubicBezTo>
                  <a:cubicBezTo>
                    <a:pt x="10800" y="20844"/>
                    <a:pt x="11289" y="20690"/>
                    <a:pt x="11826" y="20535"/>
                  </a:cubicBezTo>
                  <a:cubicBezTo>
                    <a:pt x="12364" y="20399"/>
                    <a:pt x="12901" y="20283"/>
                    <a:pt x="13488" y="20186"/>
                  </a:cubicBezTo>
                  <a:cubicBezTo>
                    <a:pt x="14074" y="20089"/>
                    <a:pt x="14661" y="20031"/>
                    <a:pt x="15247" y="19992"/>
                  </a:cubicBezTo>
                  <a:lnTo>
                    <a:pt x="21307" y="19605"/>
                  </a:lnTo>
                  <a:lnTo>
                    <a:pt x="21600" y="1724"/>
                  </a:lnTo>
                  <a:lnTo>
                    <a:pt x="12119" y="0"/>
                  </a:lnTo>
                  <a:close/>
                </a:path>
              </a:pathLst>
            </a:custGeom>
            <a:solidFill>
              <a:schemeClr val="accent3">
                <a:lumMod val="50000"/>
              </a:schemeClr>
            </a:solidFill>
            <a:ln w="12700">
              <a:miter lim="400000"/>
            </a:ln>
          </p:spPr>
          <p:txBody>
            <a:bodyPr lIns="28575" tIns="28575" rIns="28575" bIns="28575" anchor="ctr"/>
            <a:lstStyle/>
            <a:p>
              <a:pPr>
                <a:defRPr sz="3000">
                  <a:solidFill>
                    <a:srgbClr val="FFFFFF"/>
                  </a:solidFill>
                </a:defRPr>
              </a:pPr>
              <a:endParaRPr sz="2250"/>
            </a:p>
          </p:txBody>
        </p:sp>
        <p:sp>
          <p:nvSpPr>
            <p:cNvPr id="17" name="Shape">
              <a:extLst>
                <a:ext uri="{FF2B5EF4-FFF2-40B4-BE49-F238E27FC236}">
                  <a16:creationId xmlns:a16="http://schemas.microsoft.com/office/drawing/2014/main" id="{EB4A827B-2DAF-460D-A7F0-EEEC3C7A41B8}"/>
                </a:ext>
              </a:extLst>
            </p:cNvPr>
            <p:cNvSpPr/>
            <p:nvPr/>
          </p:nvSpPr>
          <p:spPr>
            <a:xfrm>
              <a:off x="5359164" y="1491503"/>
              <a:ext cx="807880" cy="323758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092" y="19432"/>
                  </a:lnTo>
                  <a:lnTo>
                    <a:pt x="10588" y="19853"/>
                  </a:lnTo>
                  <a:cubicBezTo>
                    <a:pt x="9572" y="19895"/>
                    <a:pt x="8471" y="19958"/>
                    <a:pt x="7539" y="20063"/>
                  </a:cubicBezTo>
                  <a:cubicBezTo>
                    <a:pt x="6522" y="20168"/>
                    <a:pt x="5591" y="20295"/>
                    <a:pt x="4659" y="20442"/>
                  </a:cubicBezTo>
                  <a:cubicBezTo>
                    <a:pt x="3727" y="20589"/>
                    <a:pt x="2880" y="20758"/>
                    <a:pt x="2118" y="20968"/>
                  </a:cubicBezTo>
                  <a:cubicBezTo>
                    <a:pt x="1355" y="21158"/>
                    <a:pt x="593" y="21368"/>
                    <a:pt x="0" y="21600"/>
                  </a:cubicBezTo>
                  <a:lnTo>
                    <a:pt x="85" y="674"/>
                  </a:lnTo>
                  <a:lnTo>
                    <a:pt x="21600" y="0"/>
                  </a:ln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18" name="Shape">
              <a:extLst>
                <a:ext uri="{FF2B5EF4-FFF2-40B4-BE49-F238E27FC236}">
                  <a16:creationId xmlns:a16="http://schemas.microsoft.com/office/drawing/2014/main" id="{BC2B723F-140E-4C73-99EC-0AC10B92765B}"/>
                </a:ext>
              </a:extLst>
            </p:cNvPr>
            <p:cNvSpPr/>
            <p:nvPr/>
          </p:nvSpPr>
          <p:spPr>
            <a:xfrm>
              <a:off x="4771455" y="1302168"/>
              <a:ext cx="593243" cy="3423759"/>
            </a:xfrm>
            <a:custGeom>
              <a:avLst/>
              <a:gdLst/>
              <a:ahLst/>
              <a:cxnLst>
                <a:cxn ang="0">
                  <a:pos x="wd2" y="hd2"/>
                </a:cxn>
                <a:cxn ang="5400000">
                  <a:pos x="wd2" y="hd2"/>
                </a:cxn>
                <a:cxn ang="10800000">
                  <a:pos x="wd2" y="hd2"/>
                </a:cxn>
                <a:cxn ang="16200000">
                  <a:pos x="wd2" y="hd2"/>
                </a:cxn>
              </a:cxnLst>
              <a:rect l="0" t="0" r="r" b="b"/>
              <a:pathLst>
                <a:path w="21600" h="21600" extrusionOk="0">
                  <a:moveTo>
                    <a:pt x="21370" y="21600"/>
                  </a:moveTo>
                  <a:lnTo>
                    <a:pt x="345" y="19311"/>
                  </a:lnTo>
                  <a:lnTo>
                    <a:pt x="0" y="0"/>
                  </a:lnTo>
                  <a:lnTo>
                    <a:pt x="21600" y="1812"/>
                  </a:lnTo>
                  <a:close/>
                </a:path>
              </a:pathLst>
            </a:custGeom>
            <a:solidFill>
              <a:schemeClr val="accent3">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19" name="TextBox 18">
              <a:extLst>
                <a:ext uri="{FF2B5EF4-FFF2-40B4-BE49-F238E27FC236}">
                  <a16:creationId xmlns:a16="http://schemas.microsoft.com/office/drawing/2014/main" id="{26141442-78B3-4DD3-A766-3B163B018DC9}"/>
                </a:ext>
              </a:extLst>
            </p:cNvPr>
            <p:cNvSpPr txBox="1"/>
            <p:nvPr/>
          </p:nvSpPr>
          <p:spPr>
            <a:xfrm rot="16200000">
              <a:off x="4483473" y="2710923"/>
              <a:ext cx="2486779" cy="615553"/>
            </a:xfrm>
            <a:prstGeom prst="rect">
              <a:avLst/>
            </a:prstGeom>
            <a:noFill/>
          </p:spPr>
          <p:txBody>
            <a:bodyPr wrap="square" lIns="0" rIns="0" rtlCol="0" anchor="b">
              <a:spAutoFit/>
            </a:bodyPr>
            <a:lstStyle/>
            <a:p>
              <a:pPr algn="ctr"/>
              <a:r>
                <a:rPr lang="en-US" sz="2400" b="1" noProof="1">
                  <a:solidFill>
                    <a:schemeClr val="tx1">
                      <a:lumMod val="85000"/>
                      <a:lumOff val="15000"/>
                    </a:schemeClr>
                  </a:solidFill>
                </a:rPr>
                <a:t>Lorem Ipsum</a:t>
              </a:r>
            </a:p>
          </p:txBody>
        </p:sp>
      </p:grpSp>
      <p:pic>
        <p:nvPicPr>
          <p:cNvPr id="38" name="Graphic 37" descr="Gears">
            <a:extLst>
              <a:ext uri="{FF2B5EF4-FFF2-40B4-BE49-F238E27FC236}">
                <a16:creationId xmlns:a16="http://schemas.microsoft.com/office/drawing/2014/main" id="{283F8C88-8FD7-4861-BD2A-AABF8DE43E2F}"/>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979281" y="4688381"/>
            <a:ext cx="326891" cy="326891"/>
          </a:xfrm>
          <a:prstGeom prst="rect">
            <a:avLst/>
          </a:prstGeom>
          <a:effectLst>
            <a:outerShdw blurRad="50800" dist="38100" dir="2700000" algn="tl" rotWithShape="0">
              <a:prstClr val="black">
                <a:alpha val="40000"/>
              </a:prstClr>
            </a:outerShdw>
          </a:effectLst>
        </p:spPr>
      </p:pic>
      <p:grpSp>
        <p:nvGrpSpPr>
          <p:cNvPr id="44" name="Group 43">
            <a:extLst>
              <a:ext uri="{FF2B5EF4-FFF2-40B4-BE49-F238E27FC236}">
                <a16:creationId xmlns:a16="http://schemas.microsoft.com/office/drawing/2014/main" id="{DD6AC5B4-0F32-4744-B122-334487704C08}"/>
              </a:ext>
            </a:extLst>
          </p:cNvPr>
          <p:cNvGrpSpPr/>
          <p:nvPr/>
        </p:nvGrpSpPr>
        <p:grpSpPr>
          <a:xfrm>
            <a:off x="255548" y="2229112"/>
            <a:ext cx="2194560" cy="2452636"/>
            <a:chOff x="332936" y="2555951"/>
            <a:chExt cx="2926080" cy="3270182"/>
          </a:xfrm>
        </p:grpSpPr>
        <p:sp>
          <p:nvSpPr>
            <p:cNvPr id="45" name="TextBox 44">
              <a:extLst>
                <a:ext uri="{FF2B5EF4-FFF2-40B4-BE49-F238E27FC236}">
                  <a16:creationId xmlns:a16="http://schemas.microsoft.com/office/drawing/2014/main" id="{15CBFC8C-890A-4ACE-8A15-A71C428891E3}"/>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noProof="1"/>
                <a:t>Lorem Ipsum</a:t>
              </a:r>
            </a:p>
          </p:txBody>
        </p:sp>
        <p:sp>
          <p:nvSpPr>
            <p:cNvPr id="46" name="TextBox 45">
              <a:extLst>
                <a:ext uri="{FF2B5EF4-FFF2-40B4-BE49-F238E27FC236}">
                  <a16:creationId xmlns:a16="http://schemas.microsoft.com/office/drawing/2014/main" id="{7E05BCB6-9B29-4B02-8D2D-C502D7073DAB}"/>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3D Exclamation Marks – Slide Template</a:t>
            </a:r>
          </a:p>
        </p:txBody>
      </p:sp>
      <p:grpSp>
        <p:nvGrpSpPr>
          <p:cNvPr id="3" name="Group 2">
            <a:extLst>
              <a:ext uri="{FF2B5EF4-FFF2-40B4-BE49-F238E27FC236}">
                <a16:creationId xmlns:a16="http://schemas.microsoft.com/office/drawing/2014/main" id="{D4A89D06-A10F-45A6-8904-F3FDD18F1A32}"/>
              </a:ext>
            </a:extLst>
          </p:cNvPr>
          <p:cNvGrpSpPr/>
          <p:nvPr/>
        </p:nvGrpSpPr>
        <p:grpSpPr>
          <a:xfrm>
            <a:off x="2910520" y="2182360"/>
            <a:ext cx="1176881" cy="3493178"/>
            <a:chOff x="3261199" y="1431545"/>
            <a:chExt cx="1569175" cy="4657571"/>
          </a:xfrm>
        </p:grpSpPr>
        <p:sp>
          <p:nvSpPr>
            <p:cNvPr id="4" name="Oval">
              <a:extLst>
                <a:ext uri="{FF2B5EF4-FFF2-40B4-BE49-F238E27FC236}">
                  <a16:creationId xmlns:a16="http://schemas.microsoft.com/office/drawing/2014/main" id="{4FE24F8C-BF81-4A6C-A17E-62C77FA6CD6B}"/>
                </a:ext>
              </a:extLst>
            </p:cNvPr>
            <p:cNvSpPr/>
            <p:nvPr/>
          </p:nvSpPr>
          <p:spPr>
            <a:xfrm>
              <a:off x="3309404" y="5628408"/>
              <a:ext cx="1520970" cy="460708"/>
            </a:xfrm>
            <a:prstGeom prst="ellipse">
              <a:avLst/>
            </a:prstGeom>
            <a:solidFill>
              <a:schemeClr val="tx1"/>
            </a:solidFill>
            <a:ln w="12700">
              <a:miter lim="400000"/>
            </a:ln>
          </p:spPr>
          <p:txBody>
            <a:bodyPr lIns="28575" tIns="28575" rIns="28575" bIns="28575" anchor="ctr"/>
            <a:lstStyle/>
            <a:p>
              <a:pPr>
                <a:defRPr sz="3000">
                  <a:solidFill>
                    <a:srgbClr val="FFFFFF"/>
                  </a:solidFill>
                </a:defRPr>
              </a:pPr>
              <a:endParaRPr sz="2250"/>
            </a:p>
          </p:txBody>
        </p:sp>
        <p:sp>
          <p:nvSpPr>
            <p:cNvPr id="5" name="Freeform: Shape 4">
              <a:extLst>
                <a:ext uri="{FF2B5EF4-FFF2-40B4-BE49-F238E27FC236}">
                  <a16:creationId xmlns:a16="http://schemas.microsoft.com/office/drawing/2014/main" id="{6C099845-F3E7-4C5B-9789-5679E20AA02C}"/>
                </a:ext>
              </a:extLst>
            </p:cNvPr>
            <p:cNvSpPr/>
            <p:nvPr/>
          </p:nvSpPr>
          <p:spPr>
            <a:xfrm>
              <a:off x="3454219" y="4555526"/>
              <a:ext cx="1202569" cy="1212289"/>
            </a:xfrm>
            <a:custGeom>
              <a:avLst/>
              <a:gdLst>
                <a:gd name="connsiteX0" fmla="*/ 786557 w 1395590"/>
                <a:gd name="connsiteY0" fmla="*/ 0 h 1212289"/>
                <a:gd name="connsiteX1" fmla="*/ 1395590 w 1395590"/>
                <a:gd name="connsiteY1" fmla="*/ 299750 h 1212289"/>
                <a:gd name="connsiteX2" fmla="*/ 1392462 w 1395590"/>
                <a:gd name="connsiteY2" fmla="*/ 725744 h 1212289"/>
                <a:gd name="connsiteX3" fmla="*/ 1388450 w 1395590"/>
                <a:gd name="connsiteY3" fmla="*/ 766181 h 1212289"/>
                <a:gd name="connsiteX4" fmla="*/ 1389287 w 1395590"/>
                <a:gd name="connsiteY4" fmla="*/ 774490 h 1212289"/>
                <a:gd name="connsiteX5" fmla="*/ 951488 w 1395590"/>
                <a:gd name="connsiteY5" fmla="*/ 1212289 h 1212289"/>
                <a:gd name="connsiteX6" fmla="*/ 706710 w 1395590"/>
                <a:gd name="connsiteY6" fmla="*/ 1137520 h 1212289"/>
                <a:gd name="connsiteX7" fmla="*/ 700359 w 1395590"/>
                <a:gd name="connsiteY7" fmla="*/ 1132280 h 1212289"/>
                <a:gd name="connsiteX8" fmla="*/ 204413 w 1395590"/>
                <a:gd name="connsiteY8" fmla="*/ 852299 h 1212289"/>
                <a:gd name="connsiteX9" fmla="*/ 204413 w 1395590"/>
                <a:gd name="connsiteY9" fmla="*/ 850201 h 1212289"/>
                <a:gd name="connsiteX10" fmla="*/ 193021 w 1395590"/>
                <a:gd name="connsiteY10" fmla="*/ 844018 h 1212289"/>
                <a:gd name="connsiteX11" fmla="*/ 0 w 1395590"/>
                <a:gd name="connsiteY11" fmla="*/ 480988 h 1212289"/>
                <a:gd name="connsiteX12" fmla="*/ 437799 w 1395590"/>
                <a:gd name="connsiteY12" fmla="*/ 43189 h 1212289"/>
                <a:gd name="connsiteX13" fmla="*/ 447246 w 1395590"/>
                <a:gd name="connsiteY13" fmla="*/ 44142 h 1212289"/>
                <a:gd name="connsiteX0" fmla="*/ 593536 w 1202569"/>
                <a:gd name="connsiteY0" fmla="*/ 0 h 1212289"/>
                <a:gd name="connsiteX1" fmla="*/ 1202569 w 1202569"/>
                <a:gd name="connsiteY1" fmla="*/ 299750 h 1212289"/>
                <a:gd name="connsiteX2" fmla="*/ 1199441 w 1202569"/>
                <a:gd name="connsiteY2" fmla="*/ 725744 h 1212289"/>
                <a:gd name="connsiteX3" fmla="*/ 1195429 w 1202569"/>
                <a:gd name="connsiteY3" fmla="*/ 766181 h 1212289"/>
                <a:gd name="connsiteX4" fmla="*/ 1196266 w 1202569"/>
                <a:gd name="connsiteY4" fmla="*/ 774490 h 1212289"/>
                <a:gd name="connsiteX5" fmla="*/ 758467 w 1202569"/>
                <a:gd name="connsiteY5" fmla="*/ 1212289 h 1212289"/>
                <a:gd name="connsiteX6" fmla="*/ 513689 w 1202569"/>
                <a:gd name="connsiteY6" fmla="*/ 1137520 h 1212289"/>
                <a:gd name="connsiteX7" fmla="*/ 507338 w 1202569"/>
                <a:gd name="connsiteY7" fmla="*/ 1132280 h 1212289"/>
                <a:gd name="connsiteX8" fmla="*/ 11392 w 1202569"/>
                <a:gd name="connsiteY8" fmla="*/ 852299 h 1212289"/>
                <a:gd name="connsiteX9" fmla="*/ 11392 w 1202569"/>
                <a:gd name="connsiteY9" fmla="*/ 850201 h 1212289"/>
                <a:gd name="connsiteX10" fmla="*/ 0 w 1202569"/>
                <a:gd name="connsiteY10" fmla="*/ 844018 h 1212289"/>
                <a:gd name="connsiteX11" fmla="*/ 244778 w 1202569"/>
                <a:gd name="connsiteY11" fmla="*/ 43189 h 1212289"/>
                <a:gd name="connsiteX12" fmla="*/ 254225 w 1202569"/>
                <a:gd name="connsiteY12" fmla="*/ 44142 h 1212289"/>
                <a:gd name="connsiteX13" fmla="*/ 593536 w 1202569"/>
                <a:gd name="connsiteY13" fmla="*/ 0 h 1212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02569" h="1212289">
                  <a:moveTo>
                    <a:pt x="593536" y="0"/>
                  </a:moveTo>
                  <a:lnTo>
                    <a:pt x="1202569" y="299750"/>
                  </a:lnTo>
                  <a:cubicBezTo>
                    <a:pt x="1201526" y="441748"/>
                    <a:pt x="1200484" y="583746"/>
                    <a:pt x="1199441" y="725744"/>
                  </a:cubicBezTo>
                  <a:lnTo>
                    <a:pt x="1195429" y="766181"/>
                  </a:lnTo>
                  <a:lnTo>
                    <a:pt x="1196266" y="774490"/>
                  </a:lnTo>
                  <a:cubicBezTo>
                    <a:pt x="1196266" y="1016280"/>
                    <a:pt x="1000257" y="1212289"/>
                    <a:pt x="758467" y="1212289"/>
                  </a:cubicBezTo>
                  <a:cubicBezTo>
                    <a:pt x="667796" y="1212289"/>
                    <a:pt x="583563" y="1184725"/>
                    <a:pt x="513689" y="1137520"/>
                  </a:cubicBezTo>
                  <a:lnTo>
                    <a:pt x="507338" y="1132280"/>
                  </a:lnTo>
                  <a:lnTo>
                    <a:pt x="11392" y="852299"/>
                  </a:lnTo>
                  <a:lnTo>
                    <a:pt x="11392" y="850201"/>
                  </a:lnTo>
                  <a:lnTo>
                    <a:pt x="0" y="844018"/>
                  </a:lnTo>
                  <a:cubicBezTo>
                    <a:pt x="38898" y="709516"/>
                    <a:pt x="202407" y="176502"/>
                    <a:pt x="244778" y="43189"/>
                  </a:cubicBezTo>
                  <a:lnTo>
                    <a:pt x="254225" y="44142"/>
                  </a:lnTo>
                  <a:lnTo>
                    <a:pt x="593536" y="0"/>
                  </a:lnTo>
                  <a:close/>
                </a:path>
              </a:pathLst>
            </a:custGeom>
            <a:solidFill>
              <a:schemeClr val="accent2"/>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6" name="Freeform: Shape 5">
              <a:extLst>
                <a:ext uri="{FF2B5EF4-FFF2-40B4-BE49-F238E27FC236}">
                  <a16:creationId xmlns:a16="http://schemas.microsoft.com/office/drawing/2014/main" id="{3AC613E4-4469-461E-96C5-F4D5D7B1C122}"/>
                </a:ext>
              </a:extLst>
            </p:cNvPr>
            <p:cNvSpPr/>
            <p:nvPr/>
          </p:nvSpPr>
          <p:spPr>
            <a:xfrm>
              <a:off x="3261199" y="4543685"/>
              <a:ext cx="1398770" cy="1194489"/>
            </a:xfrm>
            <a:custGeom>
              <a:avLst/>
              <a:gdLst>
                <a:gd name="connsiteX0" fmla="*/ 785969 w 1395590"/>
                <a:gd name="connsiteY0" fmla="*/ 0 h 1194489"/>
                <a:gd name="connsiteX1" fmla="*/ 1395590 w 1395590"/>
                <a:gd name="connsiteY1" fmla="*/ 312777 h 1194489"/>
                <a:gd name="connsiteX2" fmla="*/ 996611 w 1395590"/>
                <a:gd name="connsiteY2" fmla="*/ 367087 h 1194489"/>
                <a:gd name="connsiteX3" fmla="*/ 958301 w 1395590"/>
                <a:gd name="connsiteY3" fmla="*/ 373464 h 1194489"/>
                <a:gd name="connsiteX4" fmla="*/ 950199 w 1395590"/>
                <a:gd name="connsiteY4" fmla="*/ 375494 h 1194489"/>
                <a:gd name="connsiteX5" fmla="*/ 942161 w 1395590"/>
                <a:gd name="connsiteY5" fmla="*/ 376307 h 1194489"/>
                <a:gd name="connsiteX6" fmla="*/ 922522 w 1395590"/>
                <a:gd name="connsiteY6" fmla="*/ 382397 h 1194489"/>
                <a:gd name="connsiteX7" fmla="*/ 919990 w 1395590"/>
                <a:gd name="connsiteY7" fmla="*/ 383028 h 1194489"/>
                <a:gd name="connsiteX8" fmla="*/ 907263 w 1395590"/>
                <a:gd name="connsiteY8" fmla="*/ 386217 h 1194489"/>
                <a:gd name="connsiteX9" fmla="*/ 899496 w 1395590"/>
                <a:gd name="connsiteY9" fmla="*/ 389538 h 1194489"/>
                <a:gd name="connsiteX10" fmla="*/ 867028 w 1395590"/>
                <a:gd name="connsiteY10" fmla="*/ 399607 h 1194489"/>
                <a:gd name="connsiteX11" fmla="*/ 630293 w 1395590"/>
                <a:gd name="connsiteY11" fmla="*/ 629537 h 1194489"/>
                <a:gd name="connsiteX12" fmla="*/ 725701 w 1395590"/>
                <a:gd name="connsiteY12" fmla="*/ 1150904 h 1194489"/>
                <a:gd name="connsiteX13" fmla="*/ 731764 w 1395590"/>
                <a:gd name="connsiteY13" fmla="*/ 1154700 h 1194489"/>
                <a:gd name="connsiteX14" fmla="*/ 735225 w 1395590"/>
                <a:gd name="connsiteY14" fmla="*/ 1158047 h 1194489"/>
                <a:gd name="connsiteX15" fmla="*/ 792158 w 1395590"/>
                <a:gd name="connsiteY15" fmla="*/ 1193697 h 1194489"/>
                <a:gd name="connsiteX16" fmla="*/ 792204 w 1395590"/>
                <a:gd name="connsiteY16" fmla="*/ 1194489 h 1194489"/>
                <a:gd name="connsiteX17" fmla="*/ 218588 w 1395590"/>
                <a:gd name="connsiteY17" fmla="*/ 874032 h 1194489"/>
                <a:gd name="connsiteX18" fmla="*/ 218931 w 1395590"/>
                <a:gd name="connsiteY18" fmla="*/ 872303 h 1194489"/>
                <a:gd name="connsiteX19" fmla="*/ 193021 w 1395590"/>
                <a:gd name="connsiteY19" fmla="*/ 858240 h 1194489"/>
                <a:gd name="connsiteX20" fmla="*/ 0 w 1395590"/>
                <a:gd name="connsiteY20" fmla="*/ 495210 h 1194489"/>
                <a:gd name="connsiteX21" fmla="*/ 193021 w 1395590"/>
                <a:gd name="connsiteY21" fmla="*/ 132180 h 1194489"/>
                <a:gd name="connsiteX22" fmla="*/ 202514 w 1395590"/>
                <a:gd name="connsiteY22" fmla="*/ 127028 h 1194489"/>
                <a:gd name="connsiteX23" fmla="*/ 205016 w 1395590"/>
                <a:gd name="connsiteY23" fmla="*/ 124451 h 1194489"/>
                <a:gd name="connsiteX24" fmla="*/ 207261 w 1395590"/>
                <a:gd name="connsiteY24" fmla="*/ 124451 h 1194489"/>
                <a:gd name="connsiteX25" fmla="*/ 218455 w 1395590"/>
                <a:gd name="connsiteY25" fmla="*/ 118375 h 1194489"/>
                <a:gd name="connsiteX26" fmla="*/ 227385 w 1395590"/>
                <a:gd name="connsiteY26" fmla="*/ 111698 h 1194489"/>
                <a:gd name="connsiteX27" fmla="*/ 240176 w 1395590"/>
                <a:gd name="connsiteY27" fmla="*/ 102134 h 1194489"/>
                <a:gd name="connsiteX28" fmla="*/ 252904 w 1395590"/>
                <a:gd name="connsiteY28" fmla="*/ 95757 h 1194489"/>
                <a:gd name="connsiteX29" fmla="*/ 265695 w 1395590"/>
                <a:gd name="connsiteY29" fmla="*/ 89381 h 1194489"/>
                <a:gd name="connsiteX30" fmla="*/ 272059 w 1395590"/>
                <a:gd name="connsiteY30" fmla="*/ 86193 h 1194489"/>
                <a:gd name="connsiteX31" fmla="*/ 284850 w 1395590"/>
                <a:gd name="connsiteY31" fmla="*/ 79816 h 1194489"/>
                <a:gd name="connsiteX32" fmla="*/ 297577 w 1395590"/>
                <a:gd name="connsiteY32" fmla="*/ 73385 h 1194489"/>
                <a:gd name="connsiteX33" fmla="*/ 307155 w 1395590"/>
                <a:gd name="connsiteY33" fmla="*/ 70196 h 1194489"/>
                <a:gd name="connsiteX34" fmla="*/ 319946 w 1395590"/>
                <a:gd name="connsiteY34" fmla="*/ 67008 h 1194489"/>
                <a:gd name="connsiteX35" fmla="*/ 329524 w 1395590"/>
                <a:gd name="connsiteY35" fmla="*/ 63820 h 1194489"/>
                <a:gd name="connsiteX36" fmla="*/ 345465 w 1395590"/>
                <a:gd name="connsiteY36" fmla="*/ 60632 h 1194489"/>
                <a:gd name="connsiteX37" fmla="*/ 358257 w 1395590"/>
                <a:gd name="connsiteY37" fmla="*/ 57443 h 1194489"/>
                <a:gd name="connsiteX38" fmla="*/ 361471 w 1395590"/>
                <a:gd name="connsiteY38" fmla="*/ 57443 h 1194489"/>
                <a:gd name="connsiteX39" fmla="*/ 393353 w 1395590"/>
                <a:gd name="connsiteY39" fmla="*/ 51067 h 1194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395590" h="1194489">
                  <a:moveTo>
                    <a:pt x="785969" y="0"/>
                  </a:moveTo>
                  <a:lnTo>
                    <a:pt x="1395590" y="312777"/>
                  </a:lnTo>
                  <a:lnTo>
                    <a:pt x="996611" y="367087"/>
                  </a:lnTo>
                  <a:cubicBezTo>
                    <a:pt x="983819" y="367087"/>
                    <a:pt x="971092" y="370275"/>
                    <a:pt x="958301" y="373464"/>
                  </a:cubicBezTo>
                  <a:lnTo>
                    <a:pt x="950199" y="375494"/>
                  </a:lnTo>
                  <a:lnTo>
                    <a:pt x="942161" y="376307"/>
                  </a:lnTo>
                  <a:lnTo>
                    <a:pt x="922522" y="382397"/>
                  </a:lnTo>
                  <a:lnTo>
                    <a:pt x="919990" y="383028"/>
                  </a:lnTo>
                  <a:cubicBezTo>
                    <a:pt x="916841" y="383028"/>
                    <a:pt x="910413" y="383028"/>
                    <a:pt x="907263" y="386217"/>
                  </a:cubicBezTo>
                  <a:lnTo>
                    <a:pt x="899496" y="389538"/>
                  </a:lnTo>
                  <a:lnTo>
                    <a:pt x="867028" y="399607"/>
                  </a:lnTo>
                  <a:cubicBezTo>
                    <a:pt x="769172" y="440600"/>
                    <a:pt x="682529" y="520482"/>
                    <a:pt x="630293" y="629537"/>
                  </a:cubicBezTo>
                  <a:cubicBezTo>
                    <a:pt x="538880" y="820385"/>
                    <a:pt x="583129" y="1037340"/>
                    <a:pt x="725701" y="1150904"/>
                  </a:cubicBezTo>
                  <a:lnTo>
                    <a:pt x="731764" y="1154700"/>
                  </a:lnTo>
                  <a:lnTo>
                    <a:pt x="735225" y="1158047"/>
                  </a:lnTo>
                  <a:lnTo>
                    <a:pt x="792158" y="1193697"/>
                  </a:lnTo>
                  <a:lnTo>
                    <a:pt x="792204" y="1194489"/>
                  </a:lnTo>
                  <a:lnTo>
                    <a:pt x="218588" y="874032"/>
                  </a:lnTo>
                  <a:lnTo>
                    <a:pt x="218931" y="872303"/>
                  </a:lnTo>
                  <a:lnTo>
                    <a:pt x="193021" y="858240"/>
                  </a:lnTo>
                  <a:cubicBezTo>
                    <a:pt x="76566" y="779565"/>
                    <a:pt x="0" y="646329"/>
                    <a:pt x="0" y="495210"/>
                  </a:cubicBezTo>
                  <a:cubicBezTo>
                    <a:pt x="0" y="344092"/>
                    <a:pt x="76566" y="210856"/>
                    <a:pt x="193021" y="132180"/>
                  </a:cubicBezTo>
                  <a:lnTo>
                    <a:pt x="202514" y="127028"/>
                  </a:lnTo>
                  <a:lnTo>
                    <a:pt x="205016" y="124451"/>
                  </a:lnTo>
                  <a:lnTo>
                    <a:pt x="207261" y="124451"/>
                  </a:lnTo>
                  <a:lnTo>
                    <a:pt x="218455" y="118375"/>
                  </a:lnTo>
                  <a:lnTo>
                    <a:pt x="227385" y="111698"/>
                  </a:lnTo>
                  <a:cubicBezTo>
                    <a:pt x="230599" y="108510"/>
                    <a:pt x="236962" y="105322"/>
                    <a:pt x="240176" y="102134"/>
                  </a:cubicBezTo>
                  <a:cubicBezTo>
                    <a:pt x="246540" y="98945"/>
                    <a:pt x="249754" y="98945"/>
                    <a:pt x="252904" y="95757"/>
                  </a:cubicBezTo>
                  <a:cubicBezTo>
                    <a:pt x="256117" y="95757"/>
                    <a:pt x="262481" y="92569"/>
                    <a:pt x="265695" y="89381"/>
                  </a:cubicBezTo>
                  <a:cubicBezTo>
                    <a:pt x="268845" y="89381"/>
                    <a:pt x="268845" y="86193"/>
                    <a:pt x="272059" y="86193"/>
                  </a:cubicBezTo>
                  <a:cubicBezTo>
                    <a:pt x="275273" y="83004"/>
                    <a:pt x="281636" y="83004"/>
                    <a:pt x="284850" y="79816"/>
                  </a:cubicBezTo>
                  <a:cubicBezTo>
                    <a:pt x="288000" y="76573"/>
                    <a:pt x="294428" y="76573"/>
                    <a:pt x="297577" y="73385"/>
                  </a:cubicBezTo>
                  <a:cubicBezTo>
                    <a:pt x="300791" y="73385"/>
                    <a:pt x="304005" y="70196"/>
                    <a:pt x="307155" y="70196"/>
                  </a:cubicBezTo>
                  <a:cubicBezTo>
                    <a:pt x="310369" y="70196"/>
                    <a:pt x="316732" y="67008"/>
                    <a:pt x="319946" y="67008"/>
                  </a:cubicBezTo>
                  <a:cubicBezTo>
                    <a:pt x="323160" y="67008"/>
                    <a:pt x="326310" y="63820"/>
                    <a:pt x="329524" y="63820"/>
                  </a:cubicBezTo>
                  <a:cubicBezTo>
                    <a:pt x="335888" y="63820"/>
                    <a:pt x="339102" y="60632"/>
                    <a:pt x="345465" y="60632"/>
                  </a:cubicBezTo>
                  <a:cubicBezTo>
                    <a:pt x="351893" y="60632"/>
                    <a:pt x="355043" y="57443"/>
                    <a:pt x="358257" y="57443"/>
                  </a:cubicBezTo>
                  <a:lnTo>
                    <a:pt x="361471" y="57443"/>
                  </a:lnTo>
                  <a:cubicBezTo>
                    <a:pt x="371048" y="54255"/>
                    <a:pt x="383775" y="51067"/>
                    <a:pt x="393353" y="51067"/>
                  </a:cubicBezTo>
                  <a:close/>
                </a:path>
              </a:pathLst>
            </a:custGeom>
            <a:solidFill>
              <a:schemeClr val="accent2">
                <a:lumMod val="50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7" name="Shape">
              <a:extLst>
                <a:ext uri="{FF2B5EF4-FFF2-40B4-BE49-F238E27FC236}">
                  <a16:creationId xmlns:a16="http://schemas.microsoft.com/office/drawing/2014/main" id="{CF70A7E1-324E-472B-B03C-F4EF053B4927}"/>
                </a:ext>
              </a:extLst>
            </p:cNvPr>
            <p:cNvSpPr/>
            <p:nvPr/>
          </p:nvSpPr>
          <p:spPr>
            <a:xfrm>
              <a:off x="3277848" y="1431545"/>
              <a:ext cx="1394751" cy="3518426"/>
            </a:xfrm>
            <a:custGeom>
              <a:avLst/>
              <a:gdLst/>
              <a:ahLst/>
              <a:cxnLst>
                <a:cxn ang="0">
                  <a:pos x="wd2" y="hd2"/>
                </a:cxn>
                <a:cxn ang="5400000">
                  <a:pos x="wd2" y="hd2"/>
                </a:cxn>
                <a:cxn ang="10800000">
                  <a:pos x="wd2" y="hd2"/>
                </a:cxn>
                <a:cxn ang="16200000">
                  <a:pos x="wd2" y="hd2"/>
                </a:cxn>
              </a:cxnLst>
              <a:rect l="0" t="0" r="r" b="b"/>
              <a:pathLst>
                <a:path w="21600" h="21600" extrusionOk="0">
                  <a:moveTo>
                    <a:pt x="12119" y="0"/>
                  </a:moveTo>
                  <a:lnTo>
                    <a:pt x="0" y="581"/>
                  </a:lnTo>
                  <a:lnTo>
                    <a:pt x="147" y="19392"/>
                  </a:lnTo>
                  <a:lnTo>
                    <a:pt x="9138" y="21600"/>
                  </a:lnTo>
                  <a:cubicBezTo>
                    <a:pt x="9481" y="21387"/>
                    <a:pt x="9920" y="21193"/>
                    <a:pt x="10360" y="21019"/>
                  </a:cubicBezTo>
                  <a:cubicBezTo>
                    <a:pt x="10800" y="20844"/>
                    <a:pt x="11289" y="20690"/>
                    <a:pt x="11826" y="20535"/>
                  </a:cubicBezTo>
                  <a:cubicBezTo>
                    <a:pt x="12364" y="20399"/>
                    <a:pt x="12901" y="20283"/>
                    <a:pt x="13488" y="20186"/>
                  </a:cubicBezTo>
                  <a:cubicBezTo>
                    <a:pt x="14074" y="20089"/>
                    <a:pt x="14661" y="20031"/>
                    <a:pt x="15247" y="19992"/>
                  </a:cubicBezTo>
                  <a:lnTo>
                    <a:pt x="21307" y="19605"/>
                  </a:lnTo>
                  <a:lnTo>
                    <a:pt x="21600" y="1724"/>
                  </a:lnTo>
                  <a:lnTo>
                    <a:pt x="12119" y="0"/>
                  </a:lnTo>
                  <a:close/>
                </a:path>
              </a:pathLst>
            </a:custGeom>
            <a:solidFill>
              <a:schemeClr val="accent2">
                <a:lumMod val="50000"/>
              </a:schemeClr>
            </a:solidFill>
            <a:ln w="12700">
              <a:miter lim="400000"/>
            </a:ln>
          </p:spPr>
          <p:txBody>
            <a:bodyPr lIns="28575" tIns="28575" rIns="28575" bIns="28575" anchor="ctr"/>
            <a:lstStyle/>
            <a:p>
              <a:pPr>
                <a:defRPr sz="3000">
                  <a:solidFill>
                    <a:srgbClr val="FFFFFF"/>
                  </a:solidFill>
                </a:defRPr>
              </a:pPr>
              <a:endParaRPr sz="2250"/>
            </a:p>
          </p:txBody>
        </p:sp>
        <p:sp>
          <p:nvSpPr>
            <p:cNvPr id="8" name="Shape">
              <a:extLst>
                <a:ext uri="{FF2B5EF4-FFF2-40B4-BE49-F238E27FC236}">
                  <a16:creationId xmlns:a16="http://schemas.microsoft.com/office/drawing/2014/main" id="{0E2CB911-1B3C-4870-B7DE-0838A35702A9}"/>
                </a:ext>
              </a:extLst>
            </p:cNvPr>
            <p:cNvSpPr/>
            <p:nvPr/>
          </p:nvSpPr>
          <p:spPr>
            <a:xfrm>
              <a:off x="3865557" y="1715546"/>
              <a:ext cx="807880" cy="323758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092" y="19432"/>
                  </a:lnTo>
                  <a:lnTo>
                    <a:pt x="10588" y="19853"/>
                  </a:lnTo>
                  <a:cubicBezTo>
                    <a:pt x="9572" y="19895"/>
                    <a:pt x="8471" y="19958"/>
                    <a:pt x="7539" y="20063"/>
                  </a:cubicBezTo>
                  <a:cubicBezTo>
                    <a:pt x="6522" y="20168"/>
                    <a:pt x="5591" y="20295"/>
                    <a:pt x="4659" y="20442"/>
                  </a:cubicBezTo>
                  <a:cubicBezTo>
                    <a:pt x="3727" y="20589"/>
                    <a:pt x="2880" y="20758"/>
                    <a:pt x="2118" y="20968"/>
                  </a:cubicBezTo>
                  <a:cubicBezTo>
                    <a:pt x="1355" y="21158"/>
                    <a:pt x="593" y="21368"/>
                    <a:pt x="0" y="21600"/>
                  </a:cubicBezTo>
                  <a:lnTo>
                    <a:pt x="85" y="674"/>
                  </a:lnTo>
                  <a:lnTo>
                    <a:pt x="21600" y="0"/>
                  </a:lnTo>
                  <a:close/>
                </a:path>
              </a:pathLst>
            </a:custGeom>
            <a:solidFill>
              <a:schemeClr val="accent2"/>
            </a:solidFill>
            <a:ln w="12700">
              <a:miter lim="400000"/>
            </a:ln>
          </p:spPr>
          <p:txBody>
            <a:bodyPr lIns="28575" tIns="28575" rIns="28575" bIns="28575" anchor="ctr"/>
            <a:lstStyle/>
            <a:p>
              <a:pPr>
                <a:defRPr sz="3000">
                  <a:solidFill>
                    <a:srgbClr val="FFFFFF"/>
                  </a:solidFill>
                </a:defRPr>
              </a:pPr>
              <a:endParaRPr sz="2250"/>
            </a:p>
          </p:txBody>
        </p:sp>
        <p:sp>
          <p:nvSpPr>
            <p:cNvPr id="9" name="Shape">
              <a:extLst>
                <a:ext uri="{FF2B5EF4-FFF2-40B4-BE49-F238E27FC236}">
                  <a16:creationId xmlns:a16="http://schemas.microsoft.com/office/drawing/2014/main" id="{3D05F4D1-B43A-4648-A82D-DF506FF1EB20}"/>
                </a:ext>
              </a:extLst>
            </p:cNvPr>
            <p:cNvSpPr/>
            <p:nvPr/>
          </p:nvSpPr>
          <p:spPr>
            <a:xfrm>
              <a:off x="3277848" y="1526211"/>
              <a:ext cx="593243" cy="3423759"/>
            </a:xfrm>
            <a:custGeom>
              <a:avLst/>
              <a:gdLst/>
              <a:ahLst/>
              <a:cxnLst>
                <a:cxn ang="0">
                  <a:pos x="wd2" y="hd2"/>
                </a:cxn>
                <a:cxn ang="5400000">
                  <a:pos x="wd2" y="hd2"/>
                </a:cxn>
                <a:cxn ang="10800000">
                  <a:pos x="wd2" y="hd2"/>
                </a:cxn>
                <a:cxn ang="16200000">
                  <a:pos x="wd2" y="hd2"/>
                </a:cxn>
              </a:cxnLst>
              <a:rect l="0" t="0" r="r" b="b"/>
              <a:pathLst>
                <a:path w="21600" h="21600" extrusionOk="0">
                  <a:moveTo>
                    <a:pt x="21370" y="21600"/>
                  </a:moveTo>
                  <a:lnTo>
                    <a:pt x="345" y="19311"/>
                  </a:lnTo>
                  <a:lnTo>
                    <a:pt x="0" y="0"/>
                  </a:lnTo>
                  <a:lnTo>
                    <a:pt x="21600" y="1812"/>
                  </a:lnTo>
                  <a:close/>
                </a:path>
              </a:pathLst>
            </a:custGeom>
            <a:solidFill>
              <a:schemeClr val="accent2">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10" name="TextBox 9">
              <a:extLst>
                <a:ext uri="{FF2B5EF4-FFF2-40B4-BE49-F238E27FC236}">
                  <a16:creationId xmlns:a16="http://schemas.microsoft.com/office/drawing/2014/main" id="{BA591EF1-EAFE-4D6B-BFD0-1DA2BF79CA40}"/>
                </a:ext>
              </a:extLst>
            </p:cNvPr>
            <p:cNvSpPr txBox="1"/>
            <p:nvPr/>
          </p:nvSpPr>
          <p:spPr>
            <a:xfrm rot="16200000">
              <a:off x="2989866" y="2934966"/>
              <a:ext cx="2486779" cy="615553"/>
            </a:xfrm>
            <a:prstGeom prst="rect">
              <a:avLst/>
            </a:prstGeom>
            <a:noFill/>
          </p:spPr>
          <p:txBody>
            <a:bodyPr wrap="square" lIns="0" rIns="0" rtlCol="0" anchor="b">
              <a:spAutoFit/>
            </a:bodyPr>
            <a:lstStyle/>
            <a:p>
              <a:pPr algn="ctr"/>
              <a:r>
                <a:rPr lang="en-US" sz="2400" b="1" noProof="1">
                  <a:solidFill>
                    <a:schemeClr val="tx1">
                      <a:lumMod val="85000"/>
                      <a:lumOff val="15000"/>
                    </a:schemeClr>
                  </a:solidFill>
                </a:rPr>
                <a:t>Lorem Ipsum</a:t>
              </a:r>
            </a:p>
          </p:txBody>
        </p:sp>
      </p:grpSp>
      <p:pic>
        <p:nvPicPr>
          <p:cNvPr id="11" name="Graphic 10" descr="Brainstorm">
            <a:extLst>
              <a:ext uri="{FF2B5EF4-FFF2-40B4-BE49-F238E27FC236}">
                <a16:creationId xmlns:a16="http://schemas.microsoft.com/office/drawing/2014/main" id="{2C0A7791-63E1-4362-90B1-C21CC2B3CDF4}"/>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519992" y="4941730"/>
            <a:ext cx="326891" cy="326891"/>
          </a:xfrm>
          <a:prstGeom prst="rect">
            <a:avLst/>
          </a:prstGeom>
          <a:effectLst>
            <a:outerShdw blurRad="50800" dist="38100" dir="2700000" algn="tl" rotWithShape="0">
              <a:prstClr val="black">
                <a:alpha val="40000"/>
              </a:prstClr>
            </a:outerShdw>
          </a:effectLst>
        </p:spPr>
      </p:pic>
      <p:grpSp>
        <p:nvGrpSpPr>
          <p:cNvPr id="28" name="Group 27">
            <a:extLst>
              <a:ext uri="{FF2B5EF4-FFF2-40B4-BE49-F238E27FC236}">
                <a16:creationId xmlns:a16="http://schemas.microsoft.com/office/drawing/2014/main" id="{CD1A08E0-9CF4-490C-AFD2-6A28FDD5EC57}"/>
              </a:ext>
            </a:extLst>
          </p:cNvPr>
          <p:cNvGrpSpPr/>
          <p:nvPr/>
        </p:nvGrpSpPr>
        <p:grpSpPr>
          <a:xfrm>
            <a:off x="7338469" y="1445305"/>
            <a:ext cx="1176881" cy="3493178"/>
            <a:chOff x="7742021" y="759416"/>
            <a:chExt cx="1569175" cy="4657571"/>
          </a:xfrm>
        </p:grpSpPr>
        <p:sp>
          <p:nvSpPr>
            <p:cNvPr id="29" name="Oval">
              <a:extLst>
                <a:ext uri="{FF2B5EF4-FFF2-40B4-BE49-F238E27FC236}">
                  <a16:creationId xmlns:a16="http://schemas.microsoft.com/office/drawing/2014/main" id="{5D84164D-C5C0-4B9F-A458-DA7AA78B9BD5}"/>
                </a:ext>
              </a:extLst>
            </p:cNvPr>
            <p:cNvSpPr/>
            <p:nvPr/>
          </p:nvSpPr>
          <p:spPr>
            <a:xfrm>
              <a:off x="7790226" y="4956279"/>
              <a:ext cx="1520970" cy="460708"/>
            </a:xfrm>
            <a:prstGeom prst="ellipse">
              <a:avLst/>
            </a:prstGeom>
            <a:solidFill>
              <a:schemeClr val="tx1"/>
            </a:solidFill>
            <a:ln w="12700">
              <a:miter lim="400000"/>
            </a:ln>
          </p:spPr>
          <p:txBody>
            <a:bodyPr lIns="28575" tIns="28575" rIns="28575" bIns="28575" anchor="ctr"/>
            <a:lstStyle/>
            <a:p>
              <a:pPr>
                <a:defRPr sz="3000">
                  <a:solidFill>
                    <a:srgbClr val="FFFFFF"/>
                  </a:solidFill>
                </a:defRPr>
              </a:pPr>
              <a:endParaRPr sz="2250"/>
            </a:p>
          </p:txBody>
        </p:sp>
        <p:sp>
          <p:nvSpPr>
            <p:cNvPr id="30" name="Freeform: Shape 29">
              <a:extLst>
                <a:ext uri="{FF2B5EF4-FFF2-40B4-BE49-F238E27FC236}">
                  <a16:creationId xmlns:a16="http://schemas.microsoft.com/office/drawing/2014/main" id="{6E611F5D-4681-41FB-9272-62113951A6FE}"/>
                </a:ext>
              </a:extLst>
            </p:cNvPr>
            <p:cNvSpPr/>
            <p:nvPr/>
          </p:nvSpPr>
          <p:spPr>
            <a:xfrm>
              <a:off x="7935041" y="3883397"/>
              <a:ext cx="1202569" cy="1212289"/>
            </a:xfrm>
            <a:custGeom>
              <a:avLst/>
              <a:gdLst>
                <a:gd name="connsiteX0" fmla="*/ 786557 w 1395590"/>
                <a:gd name="connsiteY0" fmla="*/ 0 h 1212289"/>
                <a:gd name="connsiteX1" fmla="*/ 1395590 w 1395590"/>
                <a:gd name="connsiteY1" fmla="*/ 299750 h 1212289"/>
                <a:gd name="connsiteX2" fmla="*/ 1392462 w 1395590"/>
                <a:gd name="connsiteY2" fmla="*/ 725744 h 1212289"/>
                <a:gd name="connsiteX3" fmla="*/ 1388450 w 1395590"/>
                <a:gd name="connsiteY3" fmla="*/ 766181 h 1212289"/>
                <a:gd name="connsiteX4" fmla="*/ 1389287 w 1395590"/>
                <a:gd name="connsiteY4" fmla="*/ 774490 h 1212289"/>
                <a:gd name="connsiteX5" fmla="*/ 951488 w 1395590"/>
                <a:gd name="connsiteY5" fmla="*/ 1212289 h 1212289"/>
                <a:gd name="connsiteX6" fmla="*/ 706710 w 1395590"/>
                <a:gd name="connsiteY6" fmla="*/ 1137520 h 1212289"/>
                <a:gd name="connsiteX7" fmla="*/ 700359 w 1395590"/>
                <a:gd name="connsiteY7" fmla="*/ 1132280 h 1212289"/>
                <a:gd name="connsiteX8" fmla="*/ 204413 w 1395590"/>
                <a:gd name="connsiteY8" fmla="*/ 852299 h 1212289"/>
                <a:gd name="connsiteX9" fmla="*/ 204413 w 1395590"/>
                <a:gd name="connsiteY9" fmla="*/ 850201 h 1212289"/>
                <a:gd name="connsiteX10" fmla="*/ 193021 w 1395590"/>
                <a:gd name="connsiteY10" fmla="*/ 844018 h 1212289"/>
                <a:gd name="connsiteX11" fmla="*/ 0 w 1395590"/>
                <a:gd name="connsiteY11" fmla="*/ 480988 h 1212289"/>
                <a:gd name="connsiteX12" fmla="*/ 437799 w 1395590"/>
                <a:gd name="connsiteY12" fmla="*/ 43189 h 1212289"/>
                <a:gd name="connsiteX13" fmla="*/ 447246 w 1395590"/>
                <a:gd name="connsiteY13" fmla="*/ 44142 h 1212289"/>
                <a:gd name="connsiteX0" fmla="*/ 593536 w 1202569"/>
                <a:gd name="connsiteY0" fmla="*/ 0 h 1212289"/>
                <a:gd name="connsiteX1" fmla="*/ 1202569 w 1202569"/>
                <a:gd name="connsiteY1" fmla="*/ 299750 h 1212289"/>
                <a:gd name="connsiteX2" fmla="*/ 1199441 w 1202569"/>
                <a:gd name="connsiteY2" fmla="*/ 725744 h 1212289"/>
                <a:gd name="connsiteX3" fmla="*/ 1195429 w 1202569"/>
                <a:gd name="connsiteY3" fmla="*/ 766181 h 1212289"/>
                <a:gd name="connsiteX4" fmla="*/ 1196266 w 1202569"/>
                <a:gd name="connsiteY4" fmla="*/ 774490 h 1212289"/>
                <a:gd name="connsiteX5" fmla="*/ 758467 w 1202569"/>
                <a:gd name="connsiteY5" fmla="*/ 1212289 h 1212289"/>
                <a:gd name="connsiteX6" fmla="*/ 513689 w 1202569"/>
                <a:gd name="connsiteY6" fmla="*/ 1137520 h 1212289"/>
                <a:gd name="connsiteX7" fmla="*/ 507338 w 1202569"/>
                <a:gd name="connsiteY7" fmla="*/ 1132280 h 1212289"/>
                <a:gd name="connsiteX8" fmla="*/ 11392 w 1202569"/>
                <a:gd name="connsiteY8" fmla="*/ 852299 h 1212289"/>
                <a:gd name="connsiteX9" fmla="*/ 11392 w 1202569"/>
                <a:gd name="connsiteY9" fmla="*/ 850201 h 1212289"/>
                <a:gd name="connsiteX10" fmla="*/ 0 w 1202569"/>
                <a:gd name="connsiteY10" fmla="*/ 844018 h 1212289"/>
                <a:gd name="connsiteX11" fmla="*/ 244778 w 1202569"/>
                <a:gd name="connsiteY11" fmla="*/ 43189 h 1212289"/>
                <a:gd name="connsiteX12" fmla="*/ 254225 w 1202569"/>
                <a:gd name="connsiteY12" fmla="*/ 44142 h 1212289"/>
                <a:gd name="connsiteX13" fmla="*/ 593536 w 1202569"/>
                <a:gd name="connsiteY13" fmla="*/ 0 h 1212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02569" h="1212289">
                  <a:moveTo>
                    <a:pt x="593536" y="0"/>
                  </a:moveTo>
                  <a:lnTo>
                    <a:pt x="1202569" y="299750"/>
                  </a:lnTo>
                  <a:cubicBezTo>
                    <a:pt x="1201526" y="441748"/>
                    <a:pt x="1200484" y="583746"/>
                    <a:pt x="1199441" y="725744"/>
                  </a:cubicBezTo>
                  <a:lnTo>
                    <a:pt x="1195429" y="766181"/>
                  </a:lnTo>
                  <a:lnTo>
                    <a:pt x="1196266" y="774490"/>
                  </a:lnTo>
                  <a:cubicBezTo>
                    <a:pt x="1196266" y="1016280"/>
                    <a:pt x="1000257" y="1212289"/>
                    <a:pt x="758467" y="1212289"/>
                  </a:cubicBezTo>
                  <a:cubicBezTo>
                    <a:pt x="667796" y="1212289"/>
                    <a:pt x="583563" y="1184725"/>
                    <a:pt x="513689" y="1137520"/>
                  </a:cubicBezTo>
                  <a:lnTo>
                    <a:pt x="507338" y="1132280"/>
                  </a:lnTo>
                  <a:lnTo>
                    <a:pt x="11392" y="852299"/>
                  </a:lnTo>
                  <a:lnTo>
                    <a:pt x="11392" y="850201"/>
                  </a:lnTo>
                  <a:lnTo>
                    <a:pt x="0" y="844018"/>
                  </a:lnTo>
                  <a:cubicBezTo>
                    <a:pt x="38898" y="709516"/>
                    <a:pt x="202407" y="176502"/>
                    <a:pt x="244778" y="43189"/>
                  </a:cubicBezTo>
                  <a:lnTo>
                    <a:pt x="254225" y="44142"/>
                  </a:lnTo>
                  <a:lnTo>
                    <a:pt x="593536" y="0"/>
                  </a:lnTo>
                  <a:close/>
                </a:path>
              </a:pathLst>
            </a:custGeom>
            <a:solidFill>
              <a:schemeClr val="accent5"/>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31" name="Freeform: Shape 30">
              <a:extLst>
                <a:ext uri="{FF2B5EF4-FFF2-40B4-BE49-F238E27FC236}">
                  <a16:creationId xmlns:a16="http://schemas.microsoft.com/office/drawing/2014/main" id="{5D6267CB-6D6E-4CC0-98E6-F343102470B3}"/>
                </a:ext>
              </a:extLst>
            </p:cNvPr>
            <p:cNvSpPr/>
            <p:nvPr/>
          </p:nvSpPr>
          <p:spPr>
            <a:xfrm>
              <a:off x="7742021" y="3871556"/>
              <a:ext cx="1398770" cy="1194489"/>
            </a:xfrm>
            <a:custGeom>
              <a:avLst/>
              <a:gdLst>
                <a:gd name="connsiteX0" fmla="*/ 785969 w 1395590"/>
                <a:gd name="connsiteY0" fmla="*/ 0 h 1194489"/>
                <a:gd name="connsiteX1" fmla="*/ 1395590 w 1395590"/>
                <a:gd name="connsiteY1" fmla="*/ 312777 h 1194489"/>
                <a:gd name="connsiteX2" fmla="*/ 996611 w 1395590"/>
                <a:gd name="connsiteY2" fmla="*/ 367087 h 1194489"/>
                <a:gd name="connsiteX3" fmla="*/ 958301 w 1395590"/>
                <a:gd name="connsiteY3" fmla="*/ 373464 h 1194489"/>
                <a:gd name="connsiteX4" fmla="*/ 950199 w 1395590"/>
                <a:gd name="connsiteY4" fmla="*/ 375494 h 1194489"/>
                <a:gd name="connsiteX5" fmla="*/ 942161 w 1395590"/>
                <a:gd name="connsiteY5" fmla="*/ 376307 h 1194489"/>
                <a:gd name="connsiteX6" fmla="*/ 922522 w 1395590"/>
                <a:gd name="connsiteY6" fmla="*/ 382397 h 1194489"/>
                <a:gd name="connsiteX7" fmla="*/ 919990 w 1395590"/>
                <a:gd name="connsiteY7" fmla="*/ 383028 h 1194489"/>
                <a:gd name="connsiteX8" fmla="*/ 907263 w 1395590"/>
                <a:gd name="connsiteY8" fmla="*/ 386217 h 1194489"/>
                <a:gd name="connsiteX9" fmla="*/ 899496 w 1395590"/>
                <a:gd name="connsiteY9" fmla="*/ 389538 h 1194489"/>
                <a:gd name="connsiteX10" fmla="*/ 867028 w 1395590"/>
                <a:gd name="connsiteY10" fmla="*/ 399607 h 1194489"/>
                <a:gd name="connsiteX11" fmla="*/ 630293 w 1395590"/>
                <a:gd name="connsiteY11" fmla="*/ 629537 h 1194489"/>
                <a:gd name="connsiteX12" fmla="*/ 725701 w 1395590"/>
                <a:gd name="connsiteY12" fmla="*/ 1150904 h 1194489"/>
                <a:gd name="connsiteX13" fmla="*/ 731764 w 1395590"/>
                <a:gd name="connsiteY13" fmla="*/ 1154700 h 1194489"/>
                <a:gd name="connsiteX14" fmla="*/ 735225 w 1395590"/>
                <a:gd name="connsiteY14" fmla="*/ 1158047 h 1194489"/>
                <a:gd name="connsiteX15" fmla="*/ 792158 w 1395590"/>
                <a:gd name="connsiteY15" fmla="*/ 1193697 h 1194489"/>
                <a:gd name="connsiteX16" fmla="*/ 792204 w 1395590"/>
                <a:gd name="connsiteY16" fmla="*/ 1194489 h 1194489"/>
                <a:gd name="connsiteX17" fmla="*/ 218588 w 1395590"/>
                <a:gd name="connsiteY17" fmla="*/ 874032 h 1194489"/>
                <a:gd name="connsiteX18" fmla="*/ 218931 w 1395590"/>
                <a:gd name="connsiteY18" fmla="*/ 872303 h 1194489"/>
                <a:gd name="connsiteX19" fmla="*/ 193021 w 1395590"/>
                <a:gd name="connsiteY19" fmla="*/ 858240 h 1194489"/>
                <a:gd name="connsiteX20" fmla="*/ 0 w 1395590"/>
                <a:gd name="connsiteY20" fmla="*/ 495210 h 1194489"/>
                <a:gd name="connsiteX21" fmla="*/ 193021 w 1395590"/>
                <a:gd name="connsiteY21" fmla="*/ 132180 h 1194489"/>
                <a:gd name="connsiteX22" fmla="*/ 202514 w 1395590"/>
                <a:gd name="connsiteY22" fmla="*/ 127028 h 1194489"/>
                <a:gd name="connsiteX23" fmla="*/ 205016 w 1395590"/>
                <a:gd name="connsiteY23" fmla="*/ 124451 h 1194489"/>
                <a:gd name="connsiteX24" fmla="*/ 207261 w 1395590"/>
                <a:gd name="connsiteY24" fmla="*/ 124451 h 1194489"/>
                <a:gd name="connsiteX25" fmla="*/ 218455 w 1395590"/>
                <a:gd name="connsiteY25" fmla="*/ 118375 h 1194489"/>
                <a:gd name="connsiteX26" fmla="*/ 227385 w 1395590"/>
                <a:gd name="connsiteY26" fmla="*/ 111698 h 1194489"/>
                <a:gd name="connsiteX27" fmla="*/ 240176 w 1395590"/>
                <a:gd name="connsiteY27" fmla="*/ 102134 h 1194489"/>
                <a:gd name="connsiteX28" fmla="*/ 252904 w 1395590"/>
                <a:gd name="connsiteY28" fmla="*/ 95757 h 1194489"/>
                <a:gd name="connsiteX29" fmla="*/ 265695 w 1395590"/>
                <a:gd name="connsiteY29" fmla="*/ 89381 h 1194489"/>
                <a:gd name="connsiteX30" fmla="*/ 272059 w 1395590"/>
                <a:gd name="connsiteY30" fmla="*/ 86193 h 1194489"/>
                <a:gd name="connsiteX31" fmla="*/ 284850 w 1395590"/>
                <a:gd name="connsiteY31" fmla="*/ 79816 h 1194489"/>
                <a:gd name="connsiteX32" fmla="*/ 297577 w 1395590"/>
                <a:gd name="connsiteY32" fmla="*/ 73385 h 1194489"/>
                <a:gd name="connsiteX33" fmla="*/ 307155 w 1395590"/>
                <a:gd name="connsiteY33" fmla="*/ 70196 h 1194489"/>
                <a:gd name="connsiteX34" fmla="*/ 319946 w 1395590"/>
                <a:gd name="connsiteY34" fmla="*/ 67008 h 1194489"/>
                <a:gd name="connsiteX35" fmla="*/ 329524 w 1395590"/>
                <a:gd name="connsiteY35" fmla="*/ 63820 h 1194489"/>
                <a:gd name="connsiteX36" fmla="*/ 345465 w 1395590"/>
                <a:gd name="connsiteY36" fmla="*/ 60632 h 1194489"/>
                <a:gd name="connsiteX37" fmla="*/ 358257 w 1395590"/>
                <a:gd name="connsiteY37" fmla="*/ 57443 h 1194489"/>
                <a:gd name="connsiteX38" fmla="*/ 361471 w 1395590"/>
                <a:gd name="connsiteY38" fmla="*/ 57443 h 1194489"/>
                <a:gd name="connsiteX39" fmla="*/ 393353 w 1395590"/>
                <a:gd name="connsiteY39" fmla="*/ 51067 h 1194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395590" h="1194489">
                  <a:moveTo>
                    <a:pt x="785969" y="0"/>
                  </a:moveTo>
                  <a:lnTo>
                    <a:pt x="1395590" y="312777"/>
                  </a:lnTo>
                  <a:lnTo>
                    <a:pt x="996611" y="367087"/>
                  </a:lnTo>
                  <a:cubicBezTo>
                    <a:pt x="983819" y="367087"/>
                    <a:pt x="971092" y="370275"/>
                    <a:pt x="958301" y="373464"/>
                  </a:cubicBezTo>
                  <a:lnTo>
                    <a:pt x="950199" y="375494"/>
                  </a:lnTo>
                  <a:lnTo>
                    <a:pt x="942161" y="376307"/>
                  </a:lnTo>
                  <a:lnTo>
                    <a:pt x="922522" y="382397"/>
                  </a:lnTo>
                  <a:lnTo>
                    <a:pt x="919990" y="383028"/>
                  </a:lnTo>
                  <a:cubicBezTo>
                    <a:pt x="916841" y="383028"/>
                    <a:pt x="910413" y="383028"/>
                    <a:pt x="907263" y="386217"/>
                  </a:cubicBezTo>
                  <a:lnTo>
                    <a:pt x="899496" y="389538"/>
                  </a:lnTo>
                  <a:lnTo>
                    <a:pt x="867028" y="399607"/>
                  </a:lnTo>
                  <a:cubicBezTo>
                    <a:pt x="769172" y="440600"/>
                    <a:pt x="682529" y="520482"/>
                    <a:pt x="630293" y="629537"/>
                  </a:cubicBezTo>
                  <a:cubicBezTo>
                    <a:pt x="538880" y="820385"/>
                    <a:pt x="583129" y="1037340"/>
                    <a:pt x="725701" y="1150904"/>
                  </a:cubicBezTo>
                  <a:lnTo>
                    <a:pt x="731764" y="1154700"/>
                  </a:lnTo>
                  <a:lnTo>
                    <a:pt x="735225" y="1158047"/>
                  </a:lnTo>
                  <a:lnTo>
                    <a:pt x="792158" y="1193697"/>
                  </a:lnTo>
                  <a:lnTo>
                    <a:pt x="792204" y="1194489"/>
                  </a:lnTo>
                  <a:lnTo>
                    <a:pt x="218588" y="874032"/>
                  </a:lnTo>
                  <a:lnTo>
                    <a:pt x="218931" y="872303"/>
                  </a:lnTo>
                  <a:lnTo>
                    <a:pt x="193021" y="858240"/>
                  </a:lnTo>
                  <a:cubicBezTo>
                    <a:pt x="76566" y="779565"/>
                    <a:pt x="0" y="646329"/>
                    <a:pt x="0" y="495210"/>
                  </a:cubicBezTo>
                  <a:cubicBezTo>
                    <a:pt x="0" y="344092"/>
                    <a:pt x="76566" y="210856"/>
                    <a:pt x="193021" y="132180"/>
                  </a:cubicBezTo>
                  <a:lnTo>
                    <a:pt x="202514" y="127028"/>
                  </a:lnTo>
                  <a:lnTo>
                    <a:pt x="205016" y="124451"/>
                  </a:lnTo>
                  <a:lnTo>
                    <a:pt x="207261" y="124451"/>
                  </a:lnTo>
                  <a:lnTo>
                    <a:pt x="218455" y="118375"/>
                  </a:lnTo>
                  <a:lnTo>
                    <a:pt x="227385" y="111698"/>
                  </a:lnTo>
                  <a:cubicBezTo>
                    <a:pt x="230599" y="108510"/>
                    <a:pt x="236962" y="105322"/>
                    <a:pt x="240176" y="102134"/>
                  </a:cubicBezTo>
                  <a:cubicBezTo>
                    <a:pt x="246540" y="98945"/>
                    <a:pt x="249754" y="98945"/>
                    <a:pt x="252904" y="95757"/>
                  </a:cubicBezTo>
                  <a:cubicBezTo>
                    <a:pt x="256117" y="95757"/>
                    <a:pt x="262481" y="92569"/>
                    <a:pt x="265695" y="89381"/>
                  </a:cubicBezTo>
                  <a:cubicBezTo>
                    <a:pt x="268845" y="89381"/>
                    <a:pt x="268845" y="86193"/>
                    <a:pt x="272059" y="86193"/>
                  </a:cubicBezTo>
                  <a:cubicBezTo>
                    <a:pt x="275273" y="83004"/>
                    <a:pt x="281636" y="83004"/>
                    <a:pt x="284850" y="79816"/>
                  </a:cubicBezTo>
                  <a:cubicBezTo>
                    <a:pt x="288000" y="76573"/>
                    <a:pt x="294428" y="76573"/>
                    <a:pt x="297577" y="73385"/>
                  </a:cubicBezTo>
                  <a:cubicBezTo>
                    <a:pt x="300791" y="73385"/>
                    <a:pt x="304005" y="70196"/>
                    <a:pt x="307155" y="70196"/>
                  </a:cubicBezTo>
                  <a:cubicBezTo>
                    <a:pt x="310369" y="70196"/>
                    <a:pt x="316732" y="67008"/>
                    <a:pt x="319946" y="67008"/>
                  </a:cubicBezTo>
                  <a:cubicBezTo>
                    <a:pt x="323160" y="67008"/>
                    <a:pt x="326310" y="63820"/>
                    <a:pt x="329524" y="63820"/>
                  </a:cubicBezTo>
                  <a:cubicBezTo>
                    <a:pt x="335888" y="63820"/>
                    <a:pt x="339102" y="60632"/>
                    <a:pt x="345465" y="60632"/>
                  </a:cubicBezTo>
                  <a:cubicBezTo>
                    <a:pt x="351893" y="60632"/>
                    <a:pt x="355043" y="57443"/>
                    <a:pt x="358257" y="57443"/>
                  </a:cubicBezTo>
                  <a:lnTo>
                    <a:pt x="361471" y="57443"/>
                  </a:lnTo>
                  <a:cubicBezTo>
                    <a:pt x="371048" y="54255"/>
                    <a:pt x="383775" y="51067"/>
                    <a:pt x="393353" y="51067"/>
                  </a:cubicBezTo>
                  <a:close/>
                </a:path>
              </a:pathLst>
            </a:custGeom>
            <a:solidFill>
              <a:schemeClr val="accent5">
                <a:lumMod val="50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32" name="Shape">
              <a:extLst>
                <a:ext uri="{FF2B5EF4-FFF2-40B4-BE49-F238E27FC236}">
                  <a16:creationId xmlns:a16="http://schemas.microsoft.com/office/drawing/2014/main" id="{11385AD9-0360-4456-B61B-A5A8D3C162B4}"/>
                </a:ext>
              </a:extLst>
            </p:cNvPr>
            <p:cNvSpPr/>
            <p:nvPr/>
          </p:nvSpPr>
          <p:spPr>
            <a:xfrm>
              <a:off x="7758670" y="759416"/>
              <a:ext cx="1394751" cy="3518426"/>
            </a:xfrm>
            <a:custGeom>
              <a:avLst/>
              <a:gdLst/>
              <a:ahLst/>
              <a:cxnLst>
                <a:cxn ang="0">
                  <a:pos x="wd2" y="hd2"/>
                </a:cxn>
                <a:cxn ang="5400000">
                  <a:pos x="wd2" y="hd2"/>
                </a:cxn>
                <a:cxn ang="10800000">
                  <a:pos x="wd2" y="hd2"/>
                </a:cxn>
                <a:cxn ang="16200000">
                  <a:pos x="wd2" y="hd2"/>
                </a:cxn>
              </a:cxnLst>
              <a:rect l="0" t="0" r="r" b="b"/>
              <a:pathLst>
                <a:path w="21600" h="21600" extrusionOk="0">
                  <a:moveTo>
                    <a:pt x="12119" y="0"/>
                  </a:moveTo>
                  <a:lnTo>
                    <a:pt x="0" y="581"/>
                  </a:lnTo>
                  <a:lnTo>
                    <a:pt x="147" y="19392"/>
                  </a:lnTo>
                  <a:lnTo>
                    <a:pt x="9138" y="21600"/>
                  </a:lnTo>
                  <a:cubicBezTo>
                    <a:pt x="9481" y="21387"/>
                    <a:pt x="9920" y="21193"/>
                    <a:pt x="10360" y="21019"/>
                  </a:cubicBezTo>
                  <a:cubicBezTo>
                    <a:pt x="10800" y="20844"/>
                    <a:pt x="11289" y="20690"/>
                    <a:pt x="11826" y="20535"/>
                  </a:cubicBezTo>
                  <a:cubicBezTo>
                    <a:pt x="12364" y="20399"/>
                    <a:pt x="12901" y="20283"/>
                    <a:pt x="13488" y="20186"/>
                  </a:cubicBezTo>
                  <a:cubicBezTo>
                    <a:pt x="14074" y="20089"/>
                    <a:pt x="14661" y="20031"/>
                    <a:pt x="15247" y="19992"/>
                  </a:cubicBezTo>
                  <a:lnTo>
                    <a:pt x="21307" y="19605"/>
                  </a:lnTo>
                  <a:lnTo>
                    <a:pt x="21600" y="1724"/>
                  </a:lnTo>
                  <a:lnTo>
                    <a:pt x="12119" y="0"/>
                  </a:lnTo>
                  <a:close/>
                </a:path>
              </a:pathLst>
            </a:custGeom>
            <a:solidFill>
              <a:schemeClr val="accent5">
                <a:lumMod val="50000"/>
              </a:schemeClr>
            </a:solidFill>
            <a:ln w="12700">
              <a:miter lim="400000"/>
            </a:ln>
          </p:spPr>
          <p:txBody>
            <a:bodyPr lIns="28575" tIns="28575" rIns="28575" bIns="28575" anchor="ctr"/>
            <a:lstStyle/>
            <a:p>
              <a:pPr>
                <a:defRPr sz="3000">
                  <a:solidFill>
                    <a:srgbClr val="FFFFFF"/>
                  </a:solidFill>
                </a:defRPr>
              </a:pPr>
              <a:endParaRPr sz="2250"/>
            </a:p>
          </p:txBody>
        </p:sp>
        <p:sp>
          <p:nvSpPr>
            <p:cNvPr id="33" name="Shape">
              <a:extLst>
                <a:ext uri="{FF2B5EF4-FFF2-40B4-BE49-F238E27FC236}">
                  <a16:creationId xmlns:a16="http://schemas.microsoft.com/office/drawing/2014/main" id="{865F62F4-E043-45CA-BA0E-6EBA8A4D0BFE}"/>
                </a:ext>
              </a:extLst>
            </p:cNvPr>
            <p:cNvSpPr/>
            <p:nvPr/>
          </p:nvSpPr>
          <p:spPr>
            <a:xfrm>
              <a:off x="8346379" y="1043417"/>
              <a:ext cx="807880" cy="323758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092" y="19432"/>
                  </a:lnTo>
                  <a:lnTo>
                    <a:pt x="10588" y="19853"/>
                  </a:lnTo>
                  <a:cubicBezTo>
                    <a:pt x="9572" y="19895"/>
                    <a:pt x="8471" y="19958"/>
                    <a:pt x="7539" y="20063"/>
                  </a:cubicBezTo>
                  <a:cubicBezTo>
                    <a:pt x="6522" y="20168"/>
                    <a:pt x="5591" y="20295"/>
                    <a:pt x="4659" y="20442"/>
                  </a:cubicBezTo>
                  <a:cubicBezTo>
                    <a:pt x="3727" y="20589"/>
                    <a:pt x="2880" y="20758"/>
                    <a:pt x="2118" y="20968"/>
                  </a:cubicBezTo>
                  <a:cubicBezTo>
                    <a:pt x="1355" y="21158"/>
                    <a:pt x="593" y="21368"/>
                    <a:pt x="0" y="21600"/>
                  </a:cubicBezTo>
                  <a:lnTo>
                    <a:pt x="85" y="674"/>
                  </a:lnTo>
                  <a:lnTo>
                    <a:pt x="21600" y="0"/>
                  </a:lnTo>
                  <a:close/>
                </a:path>
              </a:pathLst>
            </a:custGeom>
            <a:solidFill>
              <a:schemeClr val="accent5"/>
            </a:solidFill>
            <a:ln w="12700">
              <a:miter lim="400000"/>
            </a:ln>
          </p:spPr>
          <p:txBody>
            <a:bodyPr lIns="28575" tIns="28575" rIns="28575" bIns="28575" anchor="ctr"/>
            <a:lstStyle/>
            <a:p>
              <a:pPr>
                <a:defRPr sz="3000">
                  <a:solidFill>
                    <a:srgbClr val="FFFFFF"/>
                  </a:solidFill>
                </a:defRPr>
              </a:pPr>
              <a:endParaRPr sz="2250"/>
            </a:p>
          </p:txBody>
        </p:sp>
        <p:sp>
          <p:nvSpPr>
            <p:cNvPr id="34" name="Shape">
              <a:extLst>
                <a:ext uri="{FF2B5EF4-FFF2-40B4-BE49-F238E27FC236}">
                  <a16:creationId xmlns:a16="http://schemas.microsoft.com/office/drawing/2014/main" id="{93FB925A-54AC-4189-BB7A-4D7C924FE767}"/>
                </a:ext>
              </a:extLst>
            </p:cNvPr>
            <p:cNvSpPr/>
            <p:nvPr/>
          </p:nvSpPr>
          <p:spPr>
            <a:xfrm>
              <a:off x="7758670" y="854082"/>
              <a:ext cx="593243" cy="3423759"/>
            </a:xfrm>
            <a:custGeom>
              <a:avLst/>
              <a:gdLst/>
              <a:ahLst/>
              <a:cxnLst>
                <a:cxn ang="0">
                  <a:pos x="wd2" y="hd2"/>
                </a:cxn>
                <a:cxn ang="5400000">
                  <a:pos x="wd2" y="hd2"/>
                </a:cxn>
                <a:cxn ang="10800000">
                  <a:pos x="wd2" y="hd2"/>
                </a:cxn>
                <a:cxn ang="16200000">
                  <a:pos x="wd2" y="hd2"/>
                </a:cxn>
              </a:cxnLst>
              <a:rect l="0" t="0" r="r" b="b"/>
              <a:pathLst>
                <a:path w="21600" h="21600" extrusionOk="0">
                  <a:moveTo>
                    <a:pt x="21370" y="21600"/>
                  </a:moveTo>
                  <a:lnTo>
                    <a:pt x="345" y="19311"/>
                  </a:lnTo>
                  <a:lnTo>
                    <a:pt x="0" y="0"/>
                  </a:lnTo>
                  <a:lnTo>
                    <a:pt x="21600" y="1812"/>
                  </a:lnTo>
                  <a:close/>
                </a:path>
              </a:pathLst>
            </a:custGeom>
            <a:solidFill>
              <a:schemeClr val="accent5">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35" name="TextBox 34">
              <a:extLst>
                <a:ext uri="{FF2B5EF4-FFF2-40B4-BE49-F238E27FC236}">
                  <a16:creationId xmlns:a16="http://schemas.microsoft.com/office/drawing/2014/main" id="{8548339D-863A-4497-A327-9F70362B902B}"/>
                </a:ext>
              </a:extLst>
            </p:cNvPr>
            <p:cNvSpPr txBox="1"/>
            <p:nvPr/>
          </p:nvSpPr>
          <p:spPr>
            <a:xfrm rot="16200000">
              <a:off x="7470688" y="2262837"/>
              <a:ext cx="2486779" cy="615553"/>
            </a:xfrm>
            <a:prstGeom prst="rect">
              <a:avLst/>
            </a:prstGeom>
            <a:noFill/>
          </p:spPr>
          <p:txBody>
            <a:bodyPr wrap="square" lIns="0" rIns="0" rtlCol="0" anchor="b">
              <a:spAutoFit/>
            </a:bodyPr>
            <a:lstStyle/>
            <a:p>
              <a:pPr algn="ctr"/>
              <a:r>
                <a:rPr lang="en-US" sz="2400" b="1" noProof="1">
                  <a:solidFill>
                    <a:schemeClr val="bg1"/>
                  </a:solidFill>
                </a:rPr>
                <a:t>Lorem Ipsum</a:t>
              </a:r>
            </a:p>
          </p:txBody>
        </p:sp>
      </p:grpSp>
      <p:pic>
        <p:nvPicPr>
          <p:cNvPr id="36" name="Graphic 35" descr="Bullseye">
            <a:extLst>
              <a:ext uri="{FF2B5EF4-FFF2-40B4-BE49-F238E27FC236}">
                <a16:creationId xmlns:a16="http://schemas.microsoft.com/office/drawing/2014/main" id="{6AAE4DE8-A26A-49B1-AAE5-06CF59386A45}"/>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931247" y="4226116"/>
            <a:ext cx="326891" cy="326891"/>
          </a:xfrm>
          <a:prstGeom prst="rect">
            <a:avLst/>
          </a:prstGeom>
          <a:effectLst>
            <a:outerShdw blurRad="50800" dist="38100" dir="2700000" algn="tl" rotWithShape="0">
              <a:prstClr val="black">
                <a:alpha val="40000"/>
              </a:prstClr>
            </a:outerShdw>
          </a:effectLst>
        </p:spPr>
      </p:pic>
      <p:grpSp>
        <p:nvGrpSpPr>
          <p:cNvPr id="20" name="Group 19">
            <a:extLst>
              <a:ext uri="{FF2B5EF4-FFF2-40B4-BE49-F238E27FC236}">
                <a16:creationId xmlns:a16="http://schemas.microsoft.com/office/drawing/2014/main" id="{1C037FA5-5969-4820-9218-19ADE779654A}"/>
              </a:ext>
            </a:extLst>
          </p:cNvPr>
          <p:cNvGrpSpPr/>
          <p:nvPr/>
        </p:nvGrpSpPr>
        <p:grpSpPr>
          <a:xfrm>
            <a:off x="5862487" y="1690990"/>
            <a:ext cx="1176881" cy="3493178"/>
            <a:chOff x="6248413" y="983459"/>
            <a:chExt cx="1569175" cy="4657571"/>
          </a:xfrm>
        </p:grpSpPr>
        <p:sp>
          <p:nvSpPr>
            <p:cNvPr id="21" name="Oval">
              <a:extLst>
                <a:ext uri="{FF2B5EF4-FFF2-40B4-BE49-F238E27FC236}">
                  <a16:creationId xmlns:a16="http://schemas.microsoft.com/office/drawing/2014/main" id="{941EED0C-12F0-4331-87A8-45ABDCB2B054}"/>
                </a:ext>
              </a:extLst>
            </p:cNvPr>
            <p:cNvSpPr/>
            <p:nvPr/>
          </p:nvSpPr>
          <p:spPr>
            <a:xfrm>
              <a:off x="6296618" y="5180322"/>
              <a:ext cx="1520970" cy="460708"/>
            </a:xfrm>
            <a:prstGeom prst="ellipse">
              <a:avLst/>
            </a:prstGeom>
            <a:solidFill>
              <a:schemeClr val="tx1"/>
            </a:solidFill>
            <a:ln w="12700">
              <a:miter lim="400000"/>
            </a:ln>
          </p:spPr>
          <p:txBody>
            <a:bodyPr lIns="28575" tIns="28575" rIns="28575" bIns="28575" anchor="ctr"/>
            <a:lstStyle/>
            <a:p>
              <a:pPr>
                <a:defRPr sz="3000">
                  <a:solidFill>
                    <a:srgbClr val="FFFFFF"/>
                  </a:solidFill>
                </a:defRPr>
              </a:pPr>
              <a:endParaRPr sz="2250"/>
            </a:p>
          </p:txBody>
        </p:sp>
        <p:sp>
          <p:nvSpPr>
            <p:cNvPr id="22" name="Freeform: Shape 21">
              <a:extLst>
                <a:ext uri="{FF2B5EF4-FFF2-40B4-BE49-F238E27FC236}">
                  <a16:creationId xmlns:a16="http://schemas.microsoft.com/office/drawing/2014/main" id="{7136FC22-F487-4E9A-9815-02AF557084A6}"/>
                </a:ext>
              </a:extLst>
            </p:cNvPr>
            <p:cNvSpPr/>
            <p:nvPr/>
          </p:nvSpPr>
          <p:spPr>
            <a:xfrm>
              <a:off x="6441433" y="4107440"/>
              <a:ext cx="1202569" cy="1212289"/>
            </a:xfrm>
            <a:custGeom>
              <a:avLst/>
              <a:gdLst>
                <a:gd name="connsiteX0" fmla="*/ 786557 w 1395590"/>
                <a:gd name="connsiteY0" fmla="*/ 0 h 1212289"/>
                <a:gd name="connsiteX1" fmla="*/ 1395590 w 1395590"/>
                <a:gd name="connsiteY1" fmla="*/ 299750 h 1212289"/>
                <a:gd name="connsiteX2" fmla="*/ 1392462 w 1395590"/>
                <a:gd name="connsiteY2" fmla="*/ 725744 h 1212289"/>
                <a:gd name="connsiteX3" fmla="*/ 1388450 w 1395590"/>
                <a:gd name="connsiteY3" fmla="*/ 766181 h 1212289"/>
                <a:gd name="connsiteX4" fmla="*/ 1389287 w 1395590"/>
                <a:gd name="connsiteY4" fmla="*/ 774490 h 1212289"/>
                <a:gd name="connsiteX5" fmla="*/ 951488 w 1395590"/>
                <a:gd name="connsiteY5" fmla="*/ 1212289 h 1212289"/>
                <a:gd name="connsiteX6" fmla="*/ 706710 w 1395590"/>
                <a:gd name="connsiteY6" fmla="*/ 1137520 h 1212289"/>
                <a:gd name="connsiteX7" fmla="*/ 700359 w 1395590"/>
                <a:gd name="connsiteY7" fmla="*/ 1132280 h 1212289"/>
                <a:gd name="connsiteX8" fmla="*/ 204413 w 1395590"/>
                <a:gd name="connsiteY8" fmla="*/ 852299 h 1212289"/>
                <a:gd name="connsiteX9" fmla="*/ 204413 w 1395590"/>
                <a:gd name="connsiteY9" fmla="*/ 850201 h 1212289"/>
                <a:gd name="connsiteX10" fmla="*/ 193021 w 1395590"/>
                <a:gd name="connsiteY10" fmla="*/ 844018 h 1212289"/>
                <a:gd name="connsiteX11" fmla="*/ 0 w 1395590"/>
                <a:gd name="connsiteY11" fmla="*/ 480988 h 1212289"/>
                <a:gd name="connsiteX12" fmla="*/ 437799 w 1395590"/>
                <a:gd name="connsiteY12" fmla="*/ 43189 h 1212289"/>
                <a:gd name="connsiteX13" fmla="*/ 447246 w 1395590"/>
                <a:gd name="connsiteY13" fmla="*/ 44142 h 1212289"/>
                <a:gd name="connsiteX0" fmla="*/ 593536 w 1202569"/>
                <a:gd name="connsiteY0" fmla="*/ 0 h 1212289"/>
                <a:gd name="connsiteX1" fmla="*/ 1202569 w 1202569"/>
                <a:gd name="connsiteY1" fmla="*/ 299750 h 1212289"/>
                <a:gd name="connsiteX2" fmla="*/ 1199441 w 1202569"/>
                <a:gd name="connsiteY2" fmla="*/ 725744 h 1212289"/>
                <a:gd name="connsiteX3" fmla="*/ 1195429 w 1202569"/>
                <a:gd name="connsiteY3" fmla="*/ 766181 h 1212289"/>
                <a:gd name="connsiteX4" fmla="*/ 1196266 w 1202569"/>
                <a:gd name="connsiteY4" fmla="*/ 774490 h 1212289"/>
                <a:gd name="connsiteX5" fmla="*/ 758467 w 1202569"/>
                <a:gd name="connsiteY5" fmla="*/ 1212289 h 1212289"/>
                <a:gd name="connsiteX6" fmla="*/ 513689 w 1202569"/>
                <a:gd name="connsiteY6" fmla="*/ 1137520 h 1212289"/>
                <a:gd name="connsiteX7" fmla="*/ 507338 w 1202569"/>
                <a:gd name="connsiteY7" fmla="*/ 1132280 h 1212289"/>
                <a:gd name="connsiteX8" fmla="*/ 11392 w 1202569"/>
                <a:gd name="connsiteY8" fmla="*/ 852299 h 1212289"/>
                <a:gd name="connsiteX9" fmla="*/ 11392 w 1202569"/>
                <a:gd name="connsiteY9" fmla="*/ 850201 h 1212289"/>
                <a:gd name="connsiteX10" fmla="*/ 0 w 1202569"/>
                <a:gd name="connsiteY10" fmla="*/ 844018 h 1212289"/>
                <a:gd name="connsiteX11" fmla="*/ 244778 w 1202569"/>
                <a:gd name="connsiteY11" fmla="*/ 43189 h 1212289"/>
                <a:gd name="connsiteX12" fmla="*/ 254225 w 1202569"/>
                <a:gd name="connsiteY12" fmla="*/ 44142 h 1212289"/>
                <a:gd name="connsiteX13" fmla="*/ 593536 w 1202569"/>
                <a:gd name="connsiteY13" fmla="*/ 0 h 1212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02569" h="1212289">
                  <a:moveTo>
                    <a:pt x="593536" y="0"/>
                  </a:moveTo>
                  <a:lnTo>
                    <a:pt x="1202569" y="299750"/>
                  </a:lnTo>
                  <a:cubicBezTo>
                    <a:pt x="1201526" y="441748"/>
                    <a:pt x="1200484" y="583746"/>
                    <a:pt x="1199441" y="725744"/>
                  </a:cubicBezTo>
                  <a:lnTo>
                    <a:pt x="1195429" y="766181"/>
                  </a:lnTo>
                  <a:lnTo>
                    <a:pt x="1196266" y="774490"/>
                  </a:lnTo>
                  <a:cubicBezTo>
                    <a:pt x="1196266" y="1016280"/>
                    <a:pt x="1000257" y="1212289"/>
                    <a:pt x="758467" y="1212289"/>
                  </a:cubicBezTo>
                  <a:cubicBezTo>
                    <a:pt x="667796" y="1212289"/>
                    <a:pt x="583563" y="1184725"/>
                    <a:pt x="513689" y="1137520"/>
                  </a:cubicBezTo>
                  <a:lnTo>
                    <a:pt x="507338" y="1132280"/>
                  </a:lnTo>
                  <a:lnTo>
                    <a:pt x="11392" y="852299"/>
                  </a:lnTo>
                  <a:lnTo>
                    <a:pt x="11392" y="850201"/>
                  </a:lnTo>
                  <a:lnTo>
                    <a:pt x="0" y="844018"/>
                  </a:lnTo>
                  <a:cubicBezTo>
                    <a:pt x="38898" y="709516"/>
                    <a:pt x="202407" y="176502"/>
                    <a:pt x="244778" y="43189"/>
                  </a:cubicBezTo>
                  <a:lnTo>
                    <a:pt x="254225" y="44142"/>
                  </a:lnTo>
                  <a:lnTo>
                    <a:pt x="593536" y="0"/>
                  </a:lnTo>
                  <a:close/>
                </a:path>
              </a:pathLst>
            </a:custGeom>
            <a:solidFill>
              <a:schemeClr val="accent6"/>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23" name="Freeform: Shape 22">
              <a:extLst>
                <a:ext uri="{FF2B5EF4-FFF2-40B4-BE49-F238E27FC236}">
                  <a16:creationId xmlns:a16="http://schemas.microsoft.com/office/drawing/2014/main" id="{2C4307D3-B0EF-4B34-A3B1-248734AD9A3A}"/>
                </a:ext>
              </a:extLst>
            </p:cNvPr>
            <p:cNvSpPr/>
            <p:nvPr/>
          </p:nvSpPr>
          <p:spPr>
            <a:xfrm>
              <a:off x="6248413" y="4095599"/>
              <a:ext cx="1398770" cy="1194489"/>
            </a:xfrm>
            <a:custGeom>
              <a:avLst/>
              <a:gdLst>
                <a:gd name="connsiteX0" fmla="*/ 785969 w 1395590"/>
                <a:gd name="connsiteY0" fmla="*/ 0 h 1194489"/>
                <a:gd name="connsiteX1" fmla="*/ 1395590 w 1395590"/>
                <a:gd name="connsiteY1" fmla="*/ 312777 h 1194489"/>
                <a:gd name="connsiteX2" fmla="*/ 996611 w 1395590"/>
                <a:gd name="connsiteY2" fmla="*/ 367087 h 1194489"/>
                <a:gd name="connsiteX3" fmla="*/ 958301 w 1395590"/>
                <a:gd name="connsiteY3" fmla="*/ 373464 h 1194489"/>
                <a:gd name="connsiteX4" fmla="*/ 950199 w 1395590"/>
                <a:gd name="connsiteY4" fmla="*/ 375494 h 1194489"/>
                <a:gd name="connsiteX5" fmla="*/ 942161 w 1395590"/>
                <a:gd name="connsiteY5" fmla="*/ 376307 h 1194489"/>
                <a:gd name="connsiteX6" fmla="*/ 922522 w 1395590"/>
                <a:gd name="connsiteY6" fmla="*/ 382397 h 1194489"/>
                <a:gd name="connsiteX7" fmla="*/ 919990 w 1395590"/>
                <a:gd name="connsiteY7" fmla="*/ 383028 h 1194489"/>
                <a:gd name="connsiteX8" fmla="*/ 907263 w 1395590"/>
                <a:gd name="connsiteY8" fmla="*/ 386217 h 1194489"/>
                <a:gd name="connsiteX9" fmla="*/ 899496 w 1395590"/>
                <a:gd name="connsiteY9" fmla="*/ 389538 h 1194489"/>
                <a:gd name="connsiteX10" fmla="*/ 867028 w 1395590"/>
                <a:gd name="connsiteY10" fmla="*/ 399607 h 1194489"/>
                <a:gd name="connsiteX11" fmla="*/ 630293 w 1395590"/>
                <a:gd name="connsiteY11" fmla="*/ 629537 h 1194489"/>
                <a:gd name="connsiteX12" fmla="*/ 725701 w 1395590"/>
                <a:gd name="connsiteY12" fmla="*/ 1150904 h 1194489"/>
                <a:gd name="connsiteX13" fmla="*/ 731764 w 1395590"/>
                <a:gd name="connsiteY13" fmla="*/ 1154700 h 1194489"/>
                <a:gd name="connsiteX14" fmla="*/ 735225 w 1395590"/>
                <a:gd name="connsiteY14" fmla="*/ 1158047 h 1194489"/>
                <a:gd name="connsiteX15" fmla="*/ 792158 w 1395590"/>
                <a:gd name="connsiteY15" fmla="*/ 1193697 h 1194489"/>
                <a:gd name="connsiteX16" fmla="*/ 792204 w 1395590"/>
                <a:gd name="connsiteY16" fmla="*/ 1194489 h 1194489"/>
                <a:gd name="connsiteX17" fmla="*/ 218588 w 1395590"/>
                <a:gd name="connsiteY17" fmla="*/ 874032 h 1194489"/>
                <a:gd name="connsiteX18" fmla="*/ 218931 w 1395590"/>
                <a:gd name="connsiteY18" fmla="*/ 872303 h 1194489"/>
                <a:gd name="connsiteX19" fmla="*/ 193021 w 1395590"/>
                <a:gd name="connsiteY19" fmla="*/ 858240 h 1194489"/>
                <a:gd name="connsiteX20" fmla="*/ 0 w 1395590"/>
                <a:gd name="connsiteY20" fmla="*/ 495210 h 1194489"/>
                <a:gd name="connsiteX21" fmla="*/ 193021 w 1395590"/>
                <a:gd name="connsiteY21" fmla="*/ 132180 h 1194489"/>
                <a:gd name="connsiteX22" fmla="*/ 202514 w 1395590"/>
                <a:gd name="connsiteY22" fmla="*/ 127028 h 1194489"/>
                <a:gd name="connsiteX23" fmla="*/ 205016 w 1395590"/>
                <a:gd name="connsiteY23" fmla="*/ 124451 h 1194489"/>
                <a:gd name="connsiteX24" fmla="*/ 207261 w 1395590"/>
                <a:gd name="connsiteY24" fmla="*/ 124451 h 1194489"/>
                <a:gd name="connsiteX25" fmla="*/ 218455 w 1395590"/>
                <a:gd name="connsiteY25" fmla="*/ 118375 h 1194489"/>
                <a:gd name="connsiteX26" fmla="*/ 227385 w 1395590"/>
                <a:gd name="connsiteY26" fmla="*/ 111698 h 1194489"/>
                <a:gd name="connsiteX27" fmla="*/ 240176 w 1395590"/>
                <a:gd name="connsiteY27" fmla="*/ 102134 h 1194489"/>
                <a:gd name="connsiteX28" fmla="*/ 252904 w 1395590"/>
                <a:gd name="connsiteY28" fmla="*/ 95757 h 1194489"/>
                <a:gd name="connsiteX29" fmla="*/ 265695 w 1395590"/>
                <a:gd name="connsiteY29" fmla="*/ 89381 h 1194489"/>
                <a:gd name="connsiteX30" fmla="*/ 272059 w 1395590"/>
                <a:gd name="connsiteY30" fmla="*/ 86193 h 1194489"/>
                <a:gd name="connsiteX31" fmla="*/ 284850 w 1395590"/>
                <a:gd name="connsiteY31" fmla="*/ 79816 h 1194489"/>
                <a:gd name="connsiteX32" fmla="*/ 297577 w 1395590"/>
                <a:gd name="connsiteY32" fmla="*/ 73385 h 1194489"/>
                <a:gd name="connsiteX33" fmla="*/ 307155 w 1395590"/>
                <a:gd name="connsiteY33" fmla="*/ 70196 h 1194489"/>
                <a:gd name="connsiteX34" fmla="*/ 319946 w 1395590"/>
                <a:gd name="connsiteY34" fmla="*/ 67008 h 1194489"/>
                <a:gd name="connsiteX35" fmla="*/ 329524 w 1395590"/>
                <a:gd name="connsiteY35" fmla="*/ 63820 h 1194489"/>
                <a:gd name="connsiteX36" fmla="*/ 345465 w 1395590"/>
                <a:gd name="connsiteY36" fmla="*/ 60632 h 1194489"/>
                <a:gd name="connsiteX37" fmla="*/ 358257 w 1395590"/>
                <a:gd name="connsiteY37" fmla="*/ 57443 h 1194489"/>
                <a:gd name="connsiteX38" fmla="*/ 361471 w 1395590"/>
                <a:gd name="connsiteY38" fmla="*/ 57443 h 1194489"/>
                <a:gd name="connsiteX39" fmla="*/ 393353 w 1395590"/>
                <a:gd name="connsiteY39" fmla="*/ 51067 h 1194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395590" h="1194489">
                  <a:moveTo>
                    <a:pt x="785969" y="0"/>
                  </a:moveTo>
                  <a:lnTo>
                    <a:pt x="1395590" y="312777"/>
                  </a:lnTo>
                  <a:lnTo>
                    <a:pt x="996611" y="367087"/>
                  </a:lnTo>
                  <a:cubicBezTo>
                    <a:pt x="983819" y="367087"/>
                    <a:pt x="971092" y="370275"/>
                    <a:pt x="958301" y="373464"/>
                  </a:cubicBezTo>
                  <a:lnTo>
                    <a:pt x="950199" y="375494"/>
                  </a:lnTo>
                  <a:lnTo>
                    <a:pt x="942161" y="376307"/>
                  </a:lnTo>
                  <a:lnTo>
                    <a:pt x="922522" y="382397"/>
                  </a:lnTo>
                  <a:lnTo>
                    <a:pt x="919990" y="383028"/>
                  </a:lnTo>
                  <a:cubicBezTo>
                    <a:pt x="916841" y="383028"/>
                    <a:pt x="910413" y="383028"/>
                    <a:pt x="907263" y="386217"/>
                  </a:cubicBezTo>
                  <a:lnTo>
                    <a:pt x="899496" y="389538"/>
                  </a:lnTo>
                  <a:lnTo>
                    <a:pt x="867028" y="399607"/>
                  </a:lnTo>
                  <a:cubicBezTo>
                    <a:pt x="769172" y="440600"/>
                    <a:pt x="682529" y="520482"/>
                    <a:pt x="630293" y="629537"/>
                  </a:cubicBezTo>
                  <a:cubicBezTo>
                    <a:pt x="538880" y="820385"/>
                    <a:pt x="583129" y="1037340"/>
                    <a:pt x="725701" y="1150904"/>
                  </a:cubicBezTo>
                  <a:lnTo>
                    <a:pt x="731764" y="1154700"/>
                  </a:lnTo>
                  <a:lnTo>
                    <a:pt x="735225" y="1158047"/>
                  </a:lnTo>
                  <a:lnTo>
                    <a:pt x="792158" y="1193697"/>
                  </a:lnTo>
                  <a:lnTo>
                    <a:pt x="792204" y="1194489"/>
                  </a:lnTo>
                  <a:lnTo>
                    <a:pt x="218588" y="874032"/>
                  </a:lnTo>
                  <a:lnTo>
                    <a:pt x="218931" y="872303"/>
                  </a:lnTo>
                  <a:lnTo>
                    <a:pt x="193021" y="858240"/>
                  </a:lnTo>
                  <a:cubicBezTo>
                    <a:pt x="76566" y="779565"/>
                    <a:pt x="0" y="646329"/>
                    <a:pt x="0" y="495210"/>
                  </a:cubicBezTo>
                  <a:cubicBezTo>
                    <a:pt x="0" y="344092"/>
                    <a:pt x="76566" y="210856"/>
                    <a:pt x="193021" y="132180"/>
                  </a:cubicBezTo>
                  <a:lnTo>
                    <a:pt x="202514" y="127028"/>
                  </a:lnTo>
                  <a:lnTo>
                    <a:pt x="205016" y="124451"/>
                  </a:lnTo>
                  <a:lnTo>
                    <a:pt x="207261" y="124451"/>
                  </a:lnTo>
                  <a:lnTo>
                    <a:pt x="218455" y="118375"/>
                  </a:lnTo>
                  <a:lnTo>
                    <a:pt x="227385" y="111698"/>
                  </a:lnTo>
                  <a:cubicBezTo>
                    <a:pt x="230599" y="108510"/>
                    <a:pt x="236962" y="105322"/>
                    <a:pt x="240176" y="102134"/>
                  </a:cubicBezTo>
                  <a:cubicBezTo>
                    <a:pt x="246540" y="98945"/>
                    <a:pt x="249754" y="98945"/>
                    <a:pt x="252904" y="95757"/>
                  </a:cubicBezTo>
                  <a:cubicBezTo>
                    <a:pt x="256117" y="95757"/>
                    <a:pt x="262481" y="92569"/>
                    <a:pt x="265695" y="89381"/>
                  </a:cubicBezTo>
                  <a:cubicBezTo>
                    <a:pt x="268845" y="89381"/>
                    <a:pt x="268845" y="86193"/>
                    <a:pt x="272059" y="86193"/>
                  </a:cubicBezTo>
                  <a:cubicBezTo>
                    <a:pt x="275273" y="83004"/>
                    <a:pt x="281636" y="83004"/>
                    <a:pt x="284850" y="79816"/>
                  </a:cubicBezTo>
                  <a:cubicBezTo>
                    <a:pt x="288000" y="76573"/>
                    <a:pt x="294428" y="76573"/>
                    <a:pt x="297577" y="73385"/>
                  </a:cubicBezTo>
                  <a:cubicBezTo>
                    <a:pt x="300791" y="73385"/>
                    <a:pt x="304005" y="70196"/>
                    <a:pt x="307155" y="70196"/>
                  </a:cubicBezTo>
                  <a:cubicBezTo>
                    <a:pt x="310369" y="70196"/>
                    <a:pt x="316732" y="67008"/>
                    <a:pt x="319946" y="67008"/>
                  </a:cubicBezTo>
                  <a:cubicBezTo>
                    <a:pt x="323160" y="67008"/>
                    <a:pt x="326310" y="63820"/>
                    <a:pt x="329524" y="63820"/>
                  </a:cubicBezTo>
                  <a:cubicBezTo>
                    <a:pt x="335888" y="63820"/>
                    <a:pt x="339102" y="60632"/>
                    <a:pt x="345465" y="60632"/>
                  </a:cubicBezTo>
                  <a:cubicBezTo>
                    <a:pt x="351893" y="60632"/>
                    <a:pt x="355043" y="57443"/>
                    <a:pt x="358257" y="57443"/>
                  </a:cubicBezTo>
                  <a:lnTo>
                    <a:pt x="361471" y="57443"/>
                  </a:lnTo>
                  <a:cubicBezTo>
                    <a:pt x="371048" y="54255"/>
                    <a:pt x="383775" y="51067"/>
                    <a:pt x="393353" y="51067"/>
                  </a:cubicBezTo>
                  <a:close/>
                </a:path>
              </a:pathLst>
            </a:custGeom>
            <a:solidFill>
              <a:schemeClr val="accent6">
                <a:lumMod val="50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24" name="Shape">
              <a:extLst>
                <a:ext uri="{FF2B5EF4-FFF2-40B4-BE49-F238E27FC236}">
                  <a16:creationId xmlns:a16="http://schemas.microsoft.com/office/drawing/2014/main" id="{384618D5-B34E-422F-BB86-49DB291CCE42}"/>
                </a:ext>
              </a:extLst>
            </p:cNvPr>
            <p:cNvSpPr/>
            <p:nvPr/>
          </p:nvSpPr>
          <p:spPr>
            <a:xfrm>
              <a:off x="6265062" y="983459"/>
              <a:ext cx="1394751" cy="3518426"/>
            </a:xfrm>
            <a:custGeom>
              <a:avLst/>
              <a:gdLst/>
              <a:ahLst/>
              <a:cxnLst>
                <a:cxn ang="0">
                  <a:pos x="wd2" y="hd2"/>
                </a:cxn>
                <a:cxn ang="5400000">
                  <a:pos x="wd2" y="hd2"/>
                </a:cxn>
                <a:cxn ang="10800000">
                  <a:pos x="wd2" y="hd2"/>
                </a:cxn>
                <a:cxn ang="16200000">
                  <a:pos x="wd2" y="hd2"/>
                </a:cxn>
              </a:cxnLst>
              <a:rect l="0" t="0" r="r" b="b"/>
              <a:pathLst>
                <a:path w="21600" h="21600" extrusionOk="0">
                  <a:moveTo>
                    <a:pt x="12119" y="0"/>
                  </a:moveTo>
                  <a:lnTo>
                    <a:pt x="0" y="581"/>
                  </a:lnTo>
                  <a:lnTo>
                    <a:pt x="147" y="19392"/>
                  </a:lnTo>
                  <a:lnTo>
                    <a:pt x="9138" y="21600"/>
                  </a:lnTo>
                  <a:cubicBezTo>
                    <a:pt x="9481" y="21387"/>
                    <a:pt x="9920" y="21193"/>
                    <a:pt x="10360" y="21019"/>
                  </a:cubicBezTo>
                  <a:cubicBezTo>
                    <a:pt x="10800" y="20844"/>
                    <a:pt x="11289" y="20690"/>
                    <a:pt x="11826" y="20535"/>
                  </a:cubicBezTo>
                  <a:cubicBezTo>
                    <a:pt x="12364" y="20399"/>
                    <a:pt x="12901" y="20283"/>
                    <a:pt x="13488" y="20186"/>
                  </a:cubicBezTo>
                  <a:cubicBezTo>
                    <a:pt x="14074" y="20089"/>
                    <a:pt x="14661" y="20031"/>
                    <a:pt x="15247" y="19992"/>
                  </a:cubicBezTo>
                  <a:lnTo>
                    <a:pt x="21307" y="19605"/>
                  </a:lnTo>
                  <a:lnTo>
                    <a:pt x="21600" y="1724"/>
                  </a:lnTo>
                  <a:lnTo>
                    <a:pt x="12119" y="0"/>
                  </a:lnTo>
                  <a:close/>
                </a:path>
              </a:pathLst>
            </a:custGeom>
            <a:solidFill>
              <a:schemeClr val="accent6">
                <a:lumMod val="50000"/>
              </a:schemeClr>
            </a:solidFill>
            <a:ln w="12700">
              <a:miter lim="400000"/>
            </a:ln>
          </p:spPr>
          <p:txBody>
            <a:bodyPr lIns="28575" tIns="28575" rIns="28575" bIns="28575" anchor="ctr"/>
            <a:lstStyle/>
            <a:p>
              <a:pPr>
                <a:defRPr sz="3000">
                  <a:solidFill>
                    <a:srgbClr val="FFFFFF"/>
                  </a:solidFill>
                </a:defRPr>
              </a:pPr>
              <a:endParaRPr sz="2250"/>
            </a:p>
          </p:txBody>
        </p:sp>
        <p:sp>
          <p:nvSpPr>
            <p:cNvPr id="25" name="Shape">
              <a:extLst>
                <a:ext uri="{FF2B5EF4-FFF2-40B4-BE49-F238E27FC236}">
                  <a16:creationId xmlns:a16="http://schemas.microsoft.com/office/drawing/2014/main" id="{8D9075C1-C7A6-4FBD-A92F-70A9EFFA60A5}"/>
                </a:ext>
              </a:extLst>
            </p:cNvPr>
            <p:cNvSpPr/>
            <p:nvPr/>
          </p:nvSpPr>
          <p:spPr>
            <a:xfrm>
              <a:off x="6852771" y="1267460"/>
              <a:ext cx="807880" cy="323758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092" y="19432"/>
                  </a:lnTo>
                  <a:lnTo>
                    <a:pt x="10588" y="19853"/>
                  </a:lnTo>
                  <a:cubicBezTo>
                    <a:pt x="9572" y="19895"/>
                    <a:pt x="8471" y="19958"/>
                    <a:pt x="7539" y="20063"/>
                  </a:cubicBezTo>
                  <a:cubicBezTo>
                    <a:pt x="6522" y="20168"/>
                    <a:pt x="5591" y="20295"/>
                    <a:pt x="4659" y="20442"/>
                  </a:cubicBezTo>
                  <a:cubicBezTo>
                    <a:pt x="3727" y="20589"/>
                    <a:pt x="2880" y="20758"/>
                    <a:pt x="2118" y="20968"/>
                  </a:cubicBezTo>
                  <a:cubicBezTo>
                    <a:pt x="1355" y="21158"/>
                    <a:pt x="593" y="21368"/>
                    <a:pt x="0" y="21600"/>
                  </a:cubicBezTo>
                  <a:lnTo>
                    <a:pt x="85" y="674"/>
                  </a:lnTo>
                  <a:lnTo>
                    <a:pt x="21600" y="0"/>
                  </a:ln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a:p>
          </p:txBody>
        </p:sp>
        <p:sp>
          <p:nvSpPr>
            <p:cNvPr id="26" name="Shape">
              <a:extLst>
                <a:ext uri="{FF2B5EF4-FFF2-40B4-BE49-F238E27FC236}">
                  <a16:creationId xmlns:a16="http://schemas.microsoft.com/office/drawing/2014/main" id="{45097573-69D7-4196-9AEC-0EC6C5AC17B9}"/>
                </a:ext>
              </a:extLst>
            </p:cNvPr>
            <p:cNvSpPr/>
            <p:nvPr/>
          </p:nvSpPr>
          <p:spPr>
            <a:xfrm>
              <a:off x="6265062" y="1078125"/>
              <a:ext cx="593243" cy="3423759"/>
            </a:xfrm>
            <a:custGeom>
              <a:avLst/>
              <a:gdLst/>
              <a:ahLst/>
              <a:cxnLst>
                <a:cxn ang="0">
                  <a:pos x="wd2" y="hd2"/>
                </a:cxn>
                <a:cxn ang="5400000">
                  <a:pos x="wd2" y="hd2"/>
                </a:cxn>
                <a:cxn ang="10800000">
                  <a:pos x="wd2" y="hd2"/>
                </a:cxn>
                <a:cxn ang="16200000">
                  <a:pos x="wd2" y="hd2"/>
                </a:cxn>
              </a:cxnLst>
              <a:rect l="0" t="0" r="r" b="b"/>
              <a:pathLst>
                <a:path w="21600" h="21600" extrusionOk="0">
                  <a:moveTo>
                    <a:pt x="21370" y="21600"/>
                  </a:moveTo>
                  <a:lnTo>
                    <a:pt x="345" y="19311"/>
                  </a:lnTo>
                  <a:lnTo>
                    <a:pt x="0" y="0"/>
                  </a:lnTo>
                  <a:lnTo>
                    <a:pt x="21600" y="1812"/>
                  </a:lnTo>
                  <a:close/>
                </a:path>
              </a:pathLst>
            </a:custGeom>
            <a:solidFill>
              <a:schemeClr val="accent6">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27" name="TextBox 26">
              <a:extLst>
                <a:ext uri="{FF2B5EF4-FFF2-40B4-BE49-F238E27FC236}">
                  <a16:creationId xmlns:a16="http://schemas.microsoft.com/office/drawing/2014/main" id="{DB12BDC6-3DA8-44C1-A492-A68FCD57A0C3}"/>
                </a:ext>
              </a:extLst>
            </p:cNvPr>
            <p:cNvSpPr txBox="1"/>
            <p:nvPr/>
          </p:nvSpPr>
          <p:spPr>
            <a:xfrm rot="16200000">
              <a:off x="5977080" y="2486880"/>
              <a:ext cx="2486779" cy="615553"/>
            </a:xfrm>
            <a:prstGeom prst="rect">
              <a:avLst/>
            </a:prstGeom>
            <a:noFill/>
          </p:spPr>
          <p:txBody>
            <a:bodyPr wrap="square" lIns="0" rIns="0" rtlCol="0" anchor="b">
              <a:spAutoFit/>
            </a:bodyPr>
            <a:lstStyle/>
            <a:p>
              <a:pPr algn="ctr"/>
              <a:r>
                <a:rPr lang="en-US" sz="2400" b="1" noProof="1">
                  <a:solidFill>
                    <a:schemeClr val="tx1">
                      <a:lumMod val="85000"/>
                      <a:lumOff val="15000"/>
                    </a:schemeClr>
                  </a:solidFill>
                </a:rPr>
                <a:t>Lorem Ipsum</a:t>
              </a:r>
            </a:p>
          </p:txBody>
        </p:sp>
      </p:grpSp>
      <p:pic>
        <p:nvPicPr>
          <p:cNvPr id="37" name="Graphic 36" descr="Database">
            <a:extLst>
              <a:ext uri="{FF2B5EF4-FFF2-40B4-BE49-F238E27FC236}">
                <a16:creationId xmlns:a16="http://schemas.microsoft.com/office/drawing/2014/main" id="{4884DAEA-C8C1-4E0A-94D5-B146A77953F8}"/>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453421" y="4442887"/>
            <a:ext cx="326891" cy="326891"/>
          </a:xfrm>
          <a:prstGeom prst="rect">
            <a:avLst/>
          </a:prstGeom>
          <a:effectLst>
            <a:outerShdw blurRad="50800" dist="38100" dir="2700000" algn="tl" rotWithShape="0">
              <a:prstClr val="black">
                <a:alpha val="40000"/>
              </a:prstClr>
            </a:outerShdw>
          </a:effectLst>
        </p:spPr>
      </p:pic>
      <p:grpSp>
        <p:nvGrpSpPr>
          <p:cNvPr id="44" name="Group 43">
            <a:extLst>
              <a:ext uri="{FF2B5EF4-FFF2-40B4-BE49-F238E27FC236}">
                <a16:creationId xmlns:a16="http://schemas.microsoft.com/office/drawing/2014/main" id="{DD6AC5B4-0F32-4744-B122-334487704C08}"/>
              </a:ext>
            </a:extLst>
          </p:cNvPr>
          <p:cNvGrpSpPr/>
          <p:nvPr/>
        </p:nvGrpSpPr>
        <p:grpSpPr>
          <a:xfrm>
            <a:off x="255548" y="2229112"/>
            <a:ext cx="2194560" cy="2452636"/>
            <a:chOff x="332936" y="2555951"/>
            <a:chExt cx="2926080" cy="3270182"/>
          </a:xfrm>
        </p:grpSpPr>
        <p:sp>
          <p:nvSpPr>
            <p:cNvPr id="45" name="TextBox 44">
              <a:extLst>
                <a:ext uri="{FF2B5EF4-FFF2-40B4-BE49-F238E27FC236}">
                  <a16:creationId xmlns:a16="http://schemas.microsoft.com/office/drawing/2014/main" id="{15CBFC8C-890A-4ACE-8A15-A71C428891E3}"/>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noProof="1">
                  <a:solidFill>
                    <a:schemeClr val="bg1"/>
                  </a:solidFill>
                </a:rPr>
                <a:t>Lorem Ipsum</a:t>
              </a:r>
            </a:p>
          </p:txBody>
        </p:sp>
        <p:sp>
          <p:nvSpPr>
            <p:cNvPr id="46" name="TextBox 45">
              <a:extLst>
                <a:ext uri="{FF2B5EF4-FFF2-40B4-BE49-F238E27FC236}">
                  <a16:creationId xmlns:a16="http://schemas.microsoft.com/office/drawing/2014/main" id="{7E05BCB6-9B29-4B02-8D2D-C502D7073DAB}"/>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43" name="Group 42">
            <a:extLst>
              <a:ext uri="{FF2B5EF4-FFF2-40B4-BE49-F238E27FC236}">
                <a16:creationId xmlns:a16="http://schemas.microsoft.com/office/drawing/2014/main" id="{DDEFB85B-9606-4D99-8A09-75670A7E3D87}"/>
              </a:ext>
            </a:extLst>
          </p:cNvPr>
          <p:cNvGrpSpPr/>
          <p:nvPr/>
        </p:nvGrpSpPr>
        <p:grpSpPr>
          <a:xfrm>
            <a:off x="4386502" y="1936675"/>
            <a:ext cx="1176882" cy="3493178"/>
            <a:chOff x="4754805" y="1207502"/>
            <a:chExt cx="1569176" cy="4657571"/>
          </a:xfrm>
        </p:grpSpPr>
        <p:sp>
          <p:nvSpPr>
            <p:cNvPr id="47" name="Oval">
              <a:extLst>
                <a:ext uri="{FF2B5EF4-FFF2-40B4-BE49-F238E27FC236}">
                  <a16:creationId xmlns:a16="http://schemas.microsoft.com/office/drawing/2014/main" id="{1A699BE9-3E3F-484F-9668-3D77DDE5221D}"/>
                </a:ext>
              </a:extLst>
            </p:cNvPr>
            <p:cNvSpPr/>
            <p:nvPr/>
          </p:nvSpPr>
          <p:spPr>
            <a:xfrm>
              <a:off x="4803011" y="5404365"/>
              <a:ext cx="1520970" cy="460708"/>
            </a:xfrm>
            <a:prstGeom prst="ellipse">
              <a:avLst/>
            </a:prstGeom>
            <a:solidFill>
              <a:schemeClr val="tx1"/>
            </a:solidFill>
            <a:ln w="12700">
              <a:miter lim="400000"/>
            </a:ln>
          </p:spPr>
          <p:txBody>
            <a:bodyPr lIns="28575" tIns="28575" rIns="28575" bIns="28575" anchor="ctr"/>
            <a:lstStyle/>
            <a:p>
              <a:pPr>
                <a:defRPr sz="3000">
                  <a:solidFill>
                    <a:srgbClr val="FFFFFF"/>
                  </a:solidFill>
                </a:defRPr>
              </a:pPr>
              <a:endParaRPr sz="2250"/>
            </a:p>
          </p:txBody>
        </p:sp>
        <p:sp>
          <p:nvSpPr>
            <p:cNvPr id="48" name="Freeform: Shape 47">
              <a:extLst>
                <a:ext uri="{FF2B5EF4-FFF2-40B4-BE49-F238E27FC236}">
                  <a16:creationId xmlns:a16="http://schemas.microsoft.com/office/drawing/2014/main" id="{22BBCD54-1A75-4F10-81C3-AD93B7AC11C4}"/>
                </a:ext>
              </a:extLst>
            </p:cNvPr>
            <p:cNvSpPr/>
            <p:nvPr/>
          </p:nvSpPr>
          <p:spPr>
            <a:xfrm>
              <a:off x="4754805" y="4331483"/>
              <a:ext cx="1395590" cy="1212289"/>
            </a:xfrm>
            <a:custGeom>
              <a:avLst/>
              <a:gdLst>
                <a:gd name="connsiteX0" fmla="*/ 786557 w 1395590"/>
                <a:gd name="connsiteY0" fmla="*/ 0 h 1212289"/>
                <a:gd name="connsiteX1" fmla="*/ 1395590 w 1395590"/>
                <a:gd name="connsiteY1" fmla="*/ 299750 h 1212289"/>
                <a:gd name="connsiteX2" fmla="*/ 1392462 w 1395590"/>
                <a:gd name="connsiteY2" fmla="*/ 725744 h 1212289"/>
                <a:gd name="connsiteX3" fmla="*/ 1388450 w 1395590"/>
                <a:gd name="connsiteY3" fmla="*/ 766181 h 1212289"/>
                <a:gd name="connsiteX4" fmla="*/ 1389287 w 1395590"/>
                <a:gd name="connsiteY4" fmla="*/ 774490 h 1212289"/>
                <a:gd name="connsiteX5" fmla="*/ 951488 w 1395590"/>
                <a:gd name="connsiteY5" fmla="*/ 1212289 h 1212289"/>
                <a:gd name="connsiteX6" fmla="*/ 706710 w 1395590"/>
                <a:gd name="connsiteY6" fmla="*/ 1137520 h 1212289"/>
                <a:gd name="connsiteX7" fmla="*/ 700359 w 1395590"/>
                <a:gd name="connsiteY7" fmla="*/ 1132280 h 1212289"/>
                <a:gd name="connsiteX8" fmla="*/ 204413 w 1395590"/>
                <a:gd name="connsiteY8" fmla="*/ 852299 h 1212289"/>
                <a:gd name="connsiteX9" fmla="*/ 204413 w 1395590"/>
                <a:gd name="connsiteY9" fmla="*/ 850201 h 1212289"/>
                <a:gd name="connsiteX10" fmla="*/ 193021 w 1395590"/>
                <a:gd name="connsiteY10" fmla="*/ 844018 h 1212289"/>
                <a:gd name="connsiteX11" fmla="*/ 0 w 1395590"/>
                <a:gd name="connsiteY11" fmla="*/ 480988 h 1212289"/>
                <a:gd name="connsiteX12" fmla="*/ 437799 w 1395590"/>
                <a:gd name="connsiteY12" fmla="*/ 43189 h 1212289"/>
                <a:gd name="connsiteX13" fmla="*/ 447246 w 1395590"/>
                <a:gd name="connsiteY13" fmla="*/ 44142 h 1212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95590" h="1212289">
                  <a:moveTo>
                    <a:pt x="786557" y="0"/>
                  </a:moveTo>
                  <a:lnTo>
                    <a:pt x="1395590" y="299750"/>
                  </a:lnTo>
                  <a:lnTo>
                    <a:pt x="1392462" y="725744"/>
                  </a:lnTo>
                  <a:lnTo>
                    <a:pt x="1388450" y="766181"/>
                  </a:lnTo>
                  <a:lnTo>
                    <a:pt x="1389287" y="774490"/>
                  </a:lnTo>
                  <a:cubicBezTo>
                    <a:pt x="1389287" y="1016280"/>
                    <a:pt x="1193278" y="1212289"/>
                    <a:pt x="951488" y="1212289"/>
                  </a:cubicBezTo>
                  <a:cubicBezTo>
                    <a:pt x="860817" y="1212289"/>
                    <a:pt x="776584" y="1184725"/>
                    <a:pt x="706710" y="1137520"/>
                  </a:cubicBezTo>
                  <a:lnTo>
                    <a:pt x="700359" y="1132280"/>
                  </a:lnTo>
                  <a:lnTo>
                    <a:pt x="204413" y="852299"/>
                  </a:lnTo>
                  <a:lnTo>
                    <a:pt x="204413" y="850201"/>
                  </a:lnTo>
                  <a:lnTo>
                    <a:pt x="193021" y="844018"/>
                  </a:lnTo>
                  <a:cubicBezTo>
                    <a:pt x="76566" y="765343"/>
                    <a:pt x="0" y="632107"/>
                    <a:pt x="0" y="480988"/>
                  </a:cubicBezTo>
                  <a:cubicBezTo>
                    <a:pt x="0" y="239198"/>
                    <a:pt x="196009" y="43189"/>
                    <a:pt x="437799" y="43189"/>
                  </a:cubicBezTo>
                  <a:lnTo>
                    <a:pt x="447246" y="44142"/>
                  </a:lnTo>
                  <a:close/>
                </a:path>
              </a:pathLst>
            </a:custGeom>
            <a:solidFill>
              <a:schemeClr val="accent3"/>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49" name="Freeform: Shape 48">
              <a:extLst>
                <a:ext uri="{FF2B5EF4-FFF2-40B4-BE49-F238E27FC236}">
                  <a16:creationId xmlns:a16="http://schemas.microsoft.com/office/drawing/2014/main" id="{66362DF0-4304-48AE-A03C-A406222020B5}"/>
                </a:ext>
              </a:extLst>
            </p:cNvPr>
            <p:cNvSpPr/>
            <p:nvPr/>
          </p:nvSpPr>
          <p:spPr>
            <a:xfrm>
              <a:off x="4754806" y="4319642"/>
              <a:ext cx="1398770" cy="1194489"/>
            </a:xfrm>
            <a:custGeom>
              <a:avLst/>
              <a:gdLst>
                <a:gd name="connsiteX0" fmla="*/ 785969 w 1395590"/>
                <a:gd name="connsiteY0" fmla="*/ 0 h 1194489"/>
                <a:gd name="connsiteX1" fmla="*/ 1395590 w 1395590"/>
                <a:gd name="connsiteY1" fmla="*/ 312777 h 1194489"/>
                <a:gd name="connsiteX2" fmla="*/ 996611 w 1395590"/>
                <a:gd name="connsiteY2" fmla="*/ 367087 h 1194489"/>
                <a:gd name="connsiteX3" fmla="*/ 958301 w 1395590"/>
                <a:gd name="connsiteY3" fmla="*/ 373464 h 1194489"/>
                <a:gd name="connsiteX4" fmla="*/ 950199 w 1395590"/>
                <a:gd name="connsiteY4" fmla="*/ 375494 h 1194489"/>
                <a:gd name="connsiteX5" fmla="*/ 942161 w 1395590"/>
                <a:gd name="connsiteY5" fmla="*/ 376307 h 1194489"/>
                <a:gd name="connsiteX6" fmla="*/ 922522 w 1395590"/>
                <a:gd name="connsiteY6" fmla="*/ 382397 h 1194489"/>
                <a:gd name="connsiteX7" fmla="*/ 919990 w 1395590"/>
                <a:gd name="connsiteY7" fmla="*/ 383028 h 1194489"/>
                <a:gd name="connsiteX8" fmla="*/ 907263 w 1395590"/>
                <a:gd name="connsiteY8" fmla="*/ 386217 h 1194489"/>
                <a:gd name="connsiteX9" fmla="*/ 899496 w 1395590"/>
                <a:gd name="connsiteY9" fmla="*/ 389538 h 1194489"/>
                <a:gd name="connsiteX10" fmla="*/ 867028 w 1395590"/>
                <a:gd name="connsiteY10" fmla="*/ 399607 h 1194489"/>
                <a:gd name="connsiteX11" fmla="*/ 630293 w 1395590"/>
                <a:gd name="connsiteY11" fmla="*/ 629537 h 1194489"/>
                <a:gd name="connsiteX12" fmla="*/ 725701 w 1395590"/>
                <a:gd name="connsiteY12" fmla="*/ 1150904 h 1194489"/>
                <a:gd name="connsiteX13" fmla="*/ 731764 w 1395590"/>
                <a:gd name="connsiteY13" fmla="*/ 1154700 h 1194489"/>
                <a:gd name="connsiteX14" fmla="*/ 735225 w 1395590"/>
                <a:gd name="connsiteY14" fmla="*/ 1158047 h 1194489"/>
                <a:gd name="connsiteX15" fmla="*/ 792158 w 1395590"/>
                <a:gd name="connsiteY15" fmla="*/ 1193697 h 1194489"/>
                <a:gd name="connsiteX16" fmla="*/ 792204 w 1395590"/>
                <a:gd name="connsiteY16" fmla="*/ 1194489 h 1194489"/>
                <a:gd name="connsiteX17" fmla="*/ 218588 w 1395590"/>
                <a:gd name="connsiteY17" fmla="*/ 874032 h 1194489"/>
                <a:gd name="connsiteX18" fmla="*/ 218931 w 1395590"/>
                <a:gd name="connsiteY18" fmla="*/ 872303 h 1194489"/>
                <a:gd name="connsiteX19" fmla="*/ 193021 w 1395590"/>
                <a:gd name="connsiteY19" fmla="*/ 858240 h 1194489"/>
                <a:gd name="connsiteX20" fmla="*/ 0 w 1395590"/>
                <a:gd name="connsiteY20" fmla="*/ 495210 h 1194489"/>
                <a:gd name="connsiteX21" fmla="*/ 193021 w 1395590"/>
                <a:gd name="connsiteY21" fmla="*/ 132180 h 1194489"/>
                <a:gd name="connsiteX22" fmla="*/ 202514 w 1395590"/>
                <a:gd name="connsiteY22" fmla="*/ 127028 h 1194489"/>
                <a:gd name="connsiteX23" fmla="*/ 205016 w 1395590"/>
                <a:gd name="connsiteY23" fmla="*/ 124451 h 1194489"/>
                <a:gd name="connsiteX24" fmla="*/ 207261 w 1395590"/>
                <a:gd name="connsiteY24" fmla="*/ 124451 h 1194489"/>
                <a:gd name="connsiteX25" fmla="*/ 218455 w 1395590"/>
                <a:gd name="connsiteY25" fmla="*/ 118375 h 1194489"/>
                <a:gd name="connsiteX26" fmla="*/ 227385 w 1395590"/>
                <a:gd name="connsiteY26" fmla="*/ 111698 h 1194489"/>
                <a:gd name="connsiteX27" fmla="*/ 240176 w 1395590"/>
                <a:gd name="connsiteY27" fmla="*/ 102134 h 1194489"/>
                <a:gd name="connsiteX28" fmla="*/ 252904 w 1395590"/>
                <a:gd name="connsiteY28" fmla="*/ 95757 h 1194489"/>
                <a:gd name="connsiteX29" fmla="*/ 265695 w 1395590"/>
                <a:gd name="connsiteY29" fmla="*/ 89381 h 1194489"/>
                <a:gd name="connsiteX30" fmla="*/ 272059 w 1395590"/>
                <a:gd name="connsiteY30" fmla="*/ 86193 h 1194489"/>
                <a:gd name="connsiteX31" fmla="*/ 284850 w 1395590"/>
                <a:gd name="connsiteY31" fmla="*/ 79816 h 1194489"/>
                <a:gd name="connsiteX32" fmla="*/ 297577 w 1395590"/>
                <a:gd name="connsiteY32" fmla="*/ 73385 h 1194489"/>
                <a:gd name="connsiteX33" fmla="*/ 307155 w 1395590"/>
                <a:gd name="connsiteY33" fmla="*/ 70196 h 1194489"/>
                <a:gd name="connsiteX34" fmla="*/ 319946 w 1395590"/>
                <a:gd name="connsiteY34" fmla="*/ 67008 h 1194489"/>
                <a:gd name="connsiteX35" fmla="*/ 329524 w 1395590"/>
                <a:gd name="connsiteY35" fmla="*/ 63820 h 1194489"/>
                <a:gd name="connsiteX36" fmla="*/ 345465 w 1395590"/>
                <a:gd name="connsiteY36" fmla="*/ 60632 h 1194489"/>
                <a:gd name="connsiteX37" fmla="*/ 358257 w 1395590"/>
                <a:gd name="connsiteY37" fmla="*/ 57443 h 1194489"/>
                <a:gd name="connsiteX38" fmla="*/ 361471 w 1395590"/>
                <a:gd name="connsiteY38" fmla="*/ 57443 h 1194489"/>
                <a:gd name="connsiteX39" fmla="*/ 393353 w 1395590"/>
                <a:gd name="connsiteY39" fmla="*/ 51067 h 1194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395590" h="1194489">
                  <a:moveTo>
                    <a:pt x="785969" y="0"/>
                  </a:moveTo>
                  <a:lnTo>
                    <a:pt x="1395590" y="312777"/>
                  </a:lnTo>
                  <a:lnTo>
                    <a:pt x="996611" y="367087"/>
                  </a:lnTo>
                  <a:cubicBezTo>
                    <a:pt x="983819" y="367087"/>
                    <a:pt x="971092" y="370275"/>
                    <a:pt x="958301" y="373464"/>
                  </a:cubicBezTo>
                  <a:lnTo>
                    <a:pt x="950199" y="375494"/>
                  </a:lnTo>
                  <a:lnTo>
                    <a:pt x="942161" y="376307"/>
                  </a:lnTo>
                  <a:lnTo>
                    <a:pt x="922522" y="382397"/>
                  </a:lnTo>
                  <a:lnTo>
                    <a:pt x="919990" y="383028"/>
                  </a:lnTo>
                  <a:cubicBezTo>
                    <a:pt x="916841" y="383028"/>
                    <a:pt x="910413" y="383028"/>
                    <a:pt x="907263" y="386217"/>
                  </a:cubicBezTo>
                  <a:lnTo>
                    <a:pt x="899496" y="389538"/>
                  </a:lnTo>
                  <a:lnTo>
                    <a:pt x="867028" y="399607"/>
                  </a:lnTo>
                  <a:cubicBezTo>
                    <a:pt x="769172" y="440600"/>
                    <a:pt x="682529" y="520482"/>
                    <a:pt x="630293" y="629537"/>
                  </a:cubicBezTo>
                  <a:cubicBezTo>
                    <a:pt x="538880" y="820385"/>
                    <a:pt x="583129" y="1037340"/>
                    <a:pt x="725701" y="1150904"/>
                  </a:cubicBezTo>
                  <a:lnTo>
                    <a:pt x="731764" y="1154700"/>
                  </a:lnTo>
                  <a:lnTo>
                    <a:pt x="735225" y="1158047"/>
                  </a:lnTo>
                  <a:lnTo>
                    <a:pt x="792158" y="1193697"/>
                  </a:lnTo>
                  <a:lnTo>
                    <a:pt x="792204" y="1194489"/>
                  </a:lnTo>
                  <a:lnTo>
                    <a:pt x="218588" y="874032"/>
                  </a:lnTo>
                  <a:lnTo>
                    <a:pt x="218931" y="872303"/>
                  </a:lnTo>
                  <a:lnTo>
                    <a:pt x="193021" y="858240"/>
                  </a:lnTo>
                  <a:cubicBezTo>
                    <a:pt x="76566" y="779565"/>
                    <a:pt x="0" y="646329"/>
                    <a:pt x="0" y="495210"/>
                  </a:cubicBezTo>
                  <a:cubicBezTo>
                    <a:pt x="0" y="344092"/>
                    <a:pt x="76566" y="210856"/>
                    <a:pt x="193021" y="132180"/>
                  </a:cubicBezTo>
                  <a:lnTo>
                    <a:pt x="202514" y="127028"/>
                  </a:lnTo>
                  <a:lnTo>
                    <a:pt x="205016" y="124451"/>
                  </a:lnTo>
                  <a:lnTo>
                    <a:pt x="207261" y="124451"/>
                  </a:lnTo>
                  <a:lnTo>
                    <a:pt x="218455" y="118375"/>
                  </a:lnTo>
                  <a:lnTo>
                    <a:pt x="227385" y="111698"/>
                  </a:lnTo>
                  <a:cubicBezTo>
                    <a:pt x="230599" y="108510"/>
                    <a:pt x="236962" y="105322"/>
                    <a:pt x="240176" y="102134"/>
                  </a:cubicBezTo>
                  <a:cubicBezTo>
                    <a:pt x="246540" y="98945"/>
                    <a:pt x="249754" y="98945"/>
                    <a:pt x="252904" y="95757"/>
                  </a:cubicBezTo>
                  <a:cubicBezTo>
                    <a:pt x="256117" y="95757"/>
                    <a:pt x="262481" y="92569"/>
                    <a:pt x="265695" y="89381"/>
                  </a:cubicBezTo>
                  <a:cubicBezTo>
                    <a:pt x="268845" y="89381"/>
                    <a:pt x="268845" y="86193"/>
                    <a:pt x="272059" y="86193"/>
                  </a:cubicBezTo>
                  <a:cubicBezTo>
                    <a:pt x="275273" y="83004"/>
                    <a:pt x="281636" y="83004"/>
                    <a:pt x="284850" y="79816"/>
                  </a:cubicBezTo>
                  <a:cubicBezTo>
                    <a:pt x="288000" y="76573"/>
                    <a:pt x="294428" y="76573"/>
                    <a:pt x="297577" y="73385"/>
                  </a:cubicBezTo>
                  <a:cubicBezTo>
                    <a:pt x="300791" y="73385"/>
                    <a:pt x="304005" y="70196"/>
                    <a:pt x="307155" y="70196"/>
                  </a:cubicBezTo>
                  <a:cubicBezTo>
                    <a:pt x="310369" y="70196"/>
                    <a:pt x="316732" y="67008"/>
                    <a:pt x="319946" y="67008"/>
                  </a:cubicBezTo>
                  <a:cubicBezTo>
                    <a:pt x="323160" y="67008"/>
                    <a:pt x="326310" y="63820"/>
                    <a:pt x="329524" y="63820"/>
                  </a:cubicBezTo>
                  <a:cubicBezTo>
                    <a:pt x="335888" y="63820"/>
                    <a:pt x="339102" y="60632"/>
                    <a:pt x="345465" y="60632"/>
                  </a:cubicBezTo>
                  <a:cubicBezTo>
                    <a:pt x="351893" y="60632"/>
                    <a:pt x="355043" y="57443"/>
                    <a:pt x="358257" y="57443"/>
                  </a:cubicBezTo>
                  <a:lnTo>
                    <a:pt x="361471" y="57443"/>
                  </a:lnTo>
                  <a:cubicBezTo>
                    <a:pt x="371048" y="54255"/>
                    <a:pt x="383775" y="51067"/>
                    <a:pt x="393353" y="51067"/>
                  </a:cubicBezTo>
                  <a:close/>
                </a:path>
              </a:pathLst>
            </a:custGeom>
            <a:solidFill>
              <a:schemeClr val="accent3">
                <a:lumMod val="50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50" name="Shape">
              <a:extLst>
                <a:ext uri="{FF2B5EF4-FFF2-40B4-BE49-F238E27FC236}">
                  <a16:creationId xmlns:a16="http://schemas.microsoft.com/office/drawing/2014/main" id="{82D4F31D-2849-4A5C-A752-77132AF2F014}"/>
                </a:ext>
              </a:extLst>
            </p:cNvPr>
            <p:cNvSpPr/>
            <p:nvPr/>
          </p:nvSpPr>
          <p:spPr>
            <a:xfrm>
              <a:off x="4771455" y="1207502"/>
              <a:ext cx="1394751" cy="3518426"/>
            </a:xfrm>
            <a:custGeom>
              <a:avLst/>
              <a:gdLst/>
              <a:ahLst/>
              <a:cxnLst>
                <a:cxn ang="0">
                  <a:pos x="wd2" y="hd2"/>
                </a:cxn>
                <a:cxn ang="5400000">
                  <a:pos x="wd2" y="hd2"/>
                </a:cxn>
                <a:cxn ang="10800000">
                  <a:pos x="wd2" y="hd2"/>
                </a:cxn>
                <a:cxn ang="16200000">
                  <a:pos x="wd2" y="hd2"/>
                </a:cxn>
              </a:cxnLst>
              <a:rect l="0" t="0" r="r" b="b"/>
              <a:pathLst>
                <a:path w="21600" h="21600" extrusionOk="0">
                  <a:moveTo>
                    <a:pt x="12119" y="0"/>
                  </a:moveTo>
                  <a:lnTo>
                    <a:pt x="0" y="581"/>
                  </a:lnTo>
                  <a:lnTo>
                    <a:pt x="147" y="19392"/>
                  </a:lnTo>
                  <a:lnTo>
                    <a:pt x="9138" y="21600"/>
                  </a:lnTo>
                  <a:cubicBezTo>
                    <a:pt x="9481" y="21387"/>
                    <a:pt x="9920" y="21193"/>
                    <a:pt x="10360" y="21019"/>
                  </a:cubicBezTo>
                  <a:cubicBezTo>
                    <a:pt x="10800" y="20844"/>
                    <a:pt x="11289" y="20690"/>
                    <a:pt x="11826" y="20535"/>
                  </a:cubicBezTo>
                  <a:cubicBezTo>
                    <a:pt x="12364" y="20399"/>
                    <a:pt x="12901" y="20283"/>
                    <a:pt x="13488" y="20186"/>
                  </a:cubicBezTo>
                  <a:cubicBezTo>
                    <a:pt x="14074" y="20089"/>
                    <a:pt x="14661" y="20031"/>
                    <a:pt x="15247" y="19992"/>
                  </a:cubicBezTo>
                  <a:lnTo>
                    <a:pt x="21307" y="19605"/>
                  </a:lnTo>
                  <a:lnTo>
                    <a:pt x="21600" y="1724"/>
                  </a:lnTo>
                  <a:lnTo>
                    <a:pt x="12119" y="0"/>
                  </a:lnTo>
                  <a:close/>
                </a:path>
              </a:pathLst>
            </a:custGeom>
            <a:solidFill>
              <a:schemeClr val="accent3">
                <a:lumMod val="50000"/>
              </a:schemeClr>
            </a:solidFill>
            <a:ln w="12700">
              <a:miter lim="400000"/>
            </a:ln>
          </p:spPr>
          <p:txBody>
            <a:bodyPr lIns="28575" tIns="28575" rIns="28575" bIns="28575" anchor="ctr"/>
            <a:lstStyle/>
            <a:p>
              <a:pPr>
                <a:defRPr sz="3000">
                  <a:solidFill>
                    <a:srgbClr val="FFFFFF"/>
                  </a:solidFill>
                </a:defRPr>
              </a:pPr>
              <a:endParaRPr sz="2250"/>
            </a:p>
          </p:txBody>
        </p:sp>
        <p:sp>
          <p:nvSpPr>
            <p:cNvPr id="51" name="Shape">
              <a:extLst>
                <a:ext uri="{FF2B5EF4-FFF2-40B4-BE49-F238E27FC236}">
                  <a16:creationId xmlns:a16="http://schemas.microsoft.com/office/drawing/2014/main" id="{40EECCAE-8195-4F73-8730-22C260D47C16}"/>
                </a:ext>
              </a:extLst>
            </p:cNvPr>
            <p:cNvSpPr/>
            <p:nvPr/>
          </p:nvSpPr>
          <p:spPr>
            <a:xfrm>
              <a:off x="5359164" y="1491503"/>
              <a:ext cx="807880" cy="323758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092" y="19432"/>
                  </a:lnTo>
                  <a:lnTo>
                    <a:pt x="10588" y="19853"/>
                  </a:lnTo>
                  <a:cubicBezTo>
                    <a:pt x="9572" y="19895"/>
                    <a:pt x="8471" y="19958"/>
                    <a:pt x="7539" y="20063"/>
                  </a:cubicBezTo>
                  <a:cubicBezTo>
                    <a:pt x="6522" y="20168"/>
                    <a:pt x="5591" y="20295"/>
                    <a:pt x="4659" y="20442"/>
                  </a:cubicBezTo>
                  <a:cubicBezTo>
                    <a:pt x="3727" y="20589"/>
                    <a:pt x="2880" y="20758"/>
                    <a:pt x="2118" y="20968"/>
                  </a:cubicBezTo>
                  <a:cubicBezTo>
                    <a:pt x="1355" y="21158"/>
                    <a:pt x="593" y="21368"/>
                    <a:pt x="0" y="21600"/>
                  </a:cubicBezTo>
                  <a:lnTo>
                    <a:pt x="85" y="674"/>
                  </a:lnTo>
                  <a:lnTo>
                    <a:pt x="21600" y="0"/>
                  </a:ln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52" name="Shape">
              <a:extLst>
                <a:ext uri="{FF2B5EF4-FFF2-40B4-BE49-F238E27FC236}">
                  <a16:creationId xmlns:a16="http://schemas.microsoft.com/office/drawing/2014/main" id="{068FEE6B-4B11-4B07-A630-DBB1D296B1E1}"/>
                </a:ext>
              </a:extLst>
            </p:cNvPr>
            <p:cNvSpPr/>
            <p:nvPr/>
          </p:nvSpPr>
          <p:spPr>
            <a:xfrm>
              <a:off x="4771455" y="1302168"/>
              <a:ext cx="593243" cy="3423759"/>
            </a:xfrm>
            <a:custGeom>
              <a:avLst/>
              <a:gdLst/>
              <a:ahLst/>
              <a:cxnLst>
                <a:cxn ang="0">
                  <a:pos x="wd2" y="hd2"/>
                </a:cxn>
                <a:cxn ang="5400000">
                  <a:pos x="wd2" y="hd2"/>
                </a:cxn>
                <a:cxn ang="10800000">
                  <a:pos x="wd2" y="hd2"/>
                </a:cxn>
                <a:cxn ang="16200000">
                  <a:pos x="wd2" y="hd2"/>
                </a:cxn>
              </a:cxnLst>
              <a:rect l="0" t="0" r="r" b="b"/>
              <a:pathLst>
                <a:path w="21600" h="21600" extrusionOk="0">
                  <a:moveTo>
                    <a:pt x="21370" y="21600"/>
                  </a:moveTo>
                  <a:lnTo>
                    <a:pt x="345" y="19311"/>
                  </a:lnTo>
                  <a:lnTo>
                    <a:pt x="0" y="0"/>
                  </a:lnTo>
                  <a:lnTo>
                    <a:pt x="21600" y="1812"/>
                  </a:lnTo>
                  <a:close/>
                </a:path>
              </a:pathLst>
            </a:custGeom>
            <a:solidFill>
              <a:schemeClr val="accent3">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53" name="TextBox 52">
              <a:extLst>
                <a:ext uri="{FF2B5EF4-FFF2-40B4-BE49-F238E27FC236}">
                  <a16:creationId xmlns:a16="http://schemas.microsoft.com/office/drawing/2014/main" id="{F744607C-6959-4AEB-889A-E35FED4C5E1B}"/>
                </a:ext>
              </a:extLst>
            </p:cNvPr>
            <p:cNvSpPr txBox="1"/>
            <p:nvPr/>
          </p:nvSpPr>
          <p:spPr>
            <a:xfrm rot="16200000">
              <a:off x="4483473" y="2710923"/>
              <a:ext cx="2486779" cy="615553"/>
            </a:xfrm>
            <a:prstGeom prst="rect">
              <a:avLst/>
            </a:prstGeom>
            <a:noFill/>
          </p:spPr>
          <p:txBody>
            <a:bodyPr wrap="square" lIns="0" rIns="0" rtlCol="0" anchor="b">
              <a:spAutoFit/>
            </a:bodyPr>
            <a:lstStyle/>
            <a:p>
              <a:pPr algn="ctr"/>
              <a:r>
                <a:rPr lang="en-US" sz="2400" b="1" noProof="1">
                  <a:solidFill>
                    <a:schemeClr val="tx1">
                      <a:lumMod val="85000"/>
                      <a:lumOff val="15000"/>
                    </a:schemeClr>
                  </a:solidFill>
                </a:rPr>
                <a:t>Lorem Ipsum</a:t>
              </a:r>
            </a:p>
          </p:txBody>
        </p:sp>
      </p:grpSp>
      <p:pic>
        <p:nvPicPr>
          <p:cNvPr id="54" name="Graphic 53" descr="Gears">
            <a:extLst>
              <a:ext uri="{FF2B5EF4-FFF2-40B4-BE49-F238E27FC236}">
                <a16:creationId xmlns:a16="http://schemas.microsoft.com/office/drawing/2014/main" id="{353FC4C7-2698-4181-9573-D78D2C619048}"/>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979281" y="4688381"/>
            <a:ext cx="326891" cy="326891"/>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661774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10271</TotalTime>
  <Words>231</Words>
  <PresentationFormat>On-screen Show (4:3)</PresentationFormat>
  <Paragraphs>22</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3D Exclamation Marks – Slide Template</vt:lpstr>
      <vt:lpstr>3D Exclamation Marks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3D Exclamation Marks</dc:title>
  <dc:creator>PresentationGO.com</dc:creator>
  <dc:description>© Copyright PresentationGO.com</dc:description>
  <dcterms:created xsi:type="dcterms:W3CDTF">2014-11-26T05:14:11Z</dcterms:created>
  <dcterms:modified xsi:type="dcterms:W3CDTF">2021-02-24T21:03:01Z</dcterms:modified>
  <cp:category>Graphics &amp; Metaphors</cp:category>
</cp:coreProperties>
</file>