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170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16621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Failure Concept – Slide Template</a:t>
            </a:r>
          </a:p>
        </p:txBody>
      </p:sp>
      <p:grpSp>
        <p:nvGrpSpPr>
          <p:cNvPr id="40" name="Group 39">
            <a:extLst>
              <a:ext uri="{FF2B5EF4-FFF2-40B4-BE49-F238E27FC236}">
                <a16:creationId xmlns:a16="http://schemas.microsoft.com/office/drawing/2014/main" id="{90F2698F-BC4E-457A-A9BA-9A078685078A}"/>
              </a:ext>
            </a:extLst>
          </p:cNvPr>
          <p:cNvGrpSpPr/>
          <p:nvPr/>
        </p:nvGrpSpPr>
        <p:grpSpPr>
          <a:xfrm>
            <a:off x="6691483" y="4756158"/>
            <a:ext cx="2202816" cy="1260003"/>
            <a:chOff x="8921977" y="4001571"/>
            <a:chExt cx="2937088" cy="168000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3"/>
              <a:ext cx="2929293"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6" name="Group 75">
            <a:extLst>
              <a:ext uri="{FF2B5EF4-FFF2-40B4-BE49-F238E27FC236}">
                <a16:creationId xmlns:a16="http://schemas.microsoft.com/office/drawing/2014/main" id="{DFB0910E-6E60-4553-BF9D-E901A8089B2E}"/>
              </a:ext>
            </a:extLst>
          </p:cNvPr>
          <p:cNvGrpSpPr/>
          <p:nvPr/>
        </p:nvGrpSpPr>
        <p:grpSpPr>
          <a:xfrm>
            <a:off x="255548" y="1451221"/>
            <a:ext cx="2202816" cy="2606523"/>
            <a:chOff x="332936" y="2473878"/>
            <a:chExt cx="2937088" cy="3475364"/>
          </a:xfrm>
        </p:grpSpPr>
        <p:sp>
          <p:nvSpPr>
            <p:cNvPr id="77" name="TextBox 76">
              <a:extLst>
                <a:ext uri="{FF2B5EF4-FFF2-40B4-BE49-F238E27FC236}">
                  <a16:creationId xmlns:a16="http://schemas.microsoft.com/office/drawing/2014/main" id="{9B67A45A-9495-4E33-BA8B-51B04CAEE52D}"/>
                </a:ext>
              </a:extLst>
            </p:cNvPr>
            <p:cNvSpPr txBox="1"/>
            <p:nvPr/>
          </p:nvSpPr>
          <p:spPr>
            <a:xfrm>
              <a:off x="332936" y="2473878"/>
              <a:ext cx="2937088" cy="615553"/>
            </a:xfrm>
            <a:prstGeom prst="rect">
              <a:avLst/>
            </a:prstGeom>
            <a:noFill/>
          </p:spPr>
          <p:txBody>
            <a:bodyPr wrap="square" lIns="0" rIns="0" rtlCol="0" anchor="b">
              <a:spAutoFit/>
            </a:bodyPr>
            <a:lstStyle/>
            <a:p>
              <a:pPr algn="r"/>
              <a:r>
                <a:rPr lang="en-US" sz="2400" b="1" noProof="1"/>
                <a:t>Lorem Ipsum</a:t>
              </a:r>
            </a:p>
          </p:txBody>
        </p:sp>
        <p:sp>
          <p:nvSpPr>
            <p:cNvPr id="78" name="TextBox 77">
              <a:extLst>
                <a:ext uri="{FF2B5EF4-FFF2-40B4-BE49-F238E27FC236}">
                  <a16:creationId xmlns:a16="http://schemas.microsoft.com/office/drawing/2014/main" id="{A0275D2C-7A45-4A2B-B9F0-DB6B0131F288}"/>
                </a:ext>
              </a:extLst>
            </p:cNvPr>
            <p:cNvSpPr txBox="1"/>
            <p:nvPr/>
          </p:nvSpPr>
          <p:spPr>
            <a:xfrm>
              <a:off x="340731" y="3086919"/>
              <a:ext cx="2929293" cy="286232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6691483" y="3021559"/>
            <a:ext cx="2202816" cy="1260003"/>
            <a:chOff x="8921977" y="1394910"/>
            <a:chExt cx="2937088" cy="168000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6697329" y="1286959"/>
            <a:ext cx="2202816" cy="1260003"/>
            <a:chOff x="8921977" y="1394910"/>
            <a:chExt cx="2937088" cy="168000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9" name="Group 48">
            <a:extLst>
              <a:ext uri="{FF2B5EF4-FFF2-40B4-BE49-F238E27FC236}">
                <a16:creationId xmlns:a16="http://schemas.microsoft.com/office/drawing/2014/main" id="{419D70BE-AE43-41F9-A02C-59E1FBCEBA9E}"/>
              </a:ext>
            </a:extLst>
          </p:cNvPr>
          <p:cNvGrpSpPr/>
          <p:nvPr/>
        </p:nvGrpSpPr>
        <p:grpSpPr>
          <a:xfrm>
            <a:off x="386819" y="1487014"/>
            <a:ext cx="5825442" cy="4957949"/>
            <a:chOff x="1810259" y="790162"/>
            <a:chExt cx="6832405" cy="5814960"/>
          </a:xfrm>
          <a:effectLst>
            <a:outerShdw blurRad="152400" dist="101600" dir="2700000" algn="tl" rotWithShape="0">
              <a:prstClr val="black">
                <a:alpha val="40000"/>
              </a:prstClr>
            </a:outerShdw>
          </a:effectLst>
        </p:grpSpPr>
        <p:sp>
          <p:nvSpPr>
            <p:cNvPr id="50" name="TextBox 49">
              <a:extLst>
                <a:ext uri="{FF2B5EF4-FFF2-40B4-BE49-F238E27FC236}">
                  <a16:creationId xmlns:a16="http://schemas.microsoft.com/office/drawing/2014/main" id="{7727B13D-51FA-48F1-A087-69A97E03FA2B}"/>
                </a:ext>
              </a:extLst>
            </p:cNvPr>
            <p:cNvSpPr txBox="1"/>
            <p:nvPr/>
          </p:nvSpPr>
          <p:spPr>
            <a:xfrm>
              <a:off x="7415181" y="790162"/>
              <a:ext cx="1227483" cy="1455898"/>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1" name="TextBox 50">
              <a:extLst>
                <a:ext uri="{FF2B5EF4-FFF2-40B4-BE49-F238E27FC236}">
                  <a16:creationId xmlns:a16="http://schemas.microsoft.com/office/drawing/2014/main" id="{3D191CDB-E289-4C85-A9E5-3DCE18D2AD32}"/>
                </a:ext>
              </a:extLst>
            </p:cNvPr>
            <p:cNvSpPr txBox="1"/>
            <p:nvPr/>
          </p:nvSpPr>
          <p:spPr>
            <a:xfrm>
              <a:off x="6122897" y="1805533"/>
              <a:ext cx="1318979" cy="1340932"/>
            </a:xfrm>
            <a:custGeom>
              <a:avLst/>
              <a:gdLst/>
              <a:ahLst/>
              <a:cxnLst/>
              <a:rect l="l" t="t" r="r" b="b"/>
              <a:pathLst>
                <a:path w="1790653" h="1820457">
                  <a:moveTo>
                    <a:pt x="0" y="0"/>
                  </a:moveTo>
                  <a:lnTo>
                    <a:pt x="937547" y="0"/>
                  </a:lnTo>
                  <a:cubicBezTo>
                    <a:pt x="1111397" y="0"/>
                    <a:pt x="1244268" y="14902"/>
                    <a:pt x="1336160" y="44705"/>
                  </a:cubicBezTo>
                  <a:cubicBezTo>
                    <a:pt x="1428052" y="74507"/>
                    <a:pt x="1502145" y="129767"/>
                    <a:pt x="1558440" y="210483"/>
                  </a:cubicBezTo>
                  <a:cubicBezTo>
                    <a:pt x="1614734" y="291199"/>
                    <a:pt x="1642881" y="389507"/>
                    <a:pt x="1642881" y="505407"/>
                  </a:cubicBezTo>
                  <a:cubicBezTo>
                    <a:pt x="1642881" y="606405"/>
                    <a:pt x="1621344" y="693537"/>
                    <a:pt x="1578269" y="766802"/>
                  </a:cubicBezTo>
                  <a:cubicBezTo>
                    <a:pt x="1535195" y="840068"/>
                    <a:pt x="1475971" y="899466"/>
                    <a:pt x="1400597" y="944998"/>
                  </a:cubicBezTo>
                  <a:cubicBezTo>
                    <a:pt x="1352556" y="973973"/>
                    <a:pt x="1286702" y="997981"/>
                    <a:pt x="1203037" y="1017022"/>
                  </a:cubicBezTo>
                  <a:cubicBezTo>
                    <a:pt x="1270042" y="1039400"/>
                    <a:pt x="1318853" y="1061772"/>
                    <a:pt x="1349470" y="1084137"/>
                  </a:cubicBezTo>
                  <a:cubicBezTo>
                    <a:pt x="1370154" y="1099051"/>
                    <a:pt x="1400144" y="1130953"/>
                    <a:pt x="1439442" y="1179841"/>
                  </a:cubicBezTo>
                  <a:cubicBezTo>
                    <a:pt x="1478739" y="1228730"/>
                    <a:pt x="1505004" y="1266433"/>
                    <a:pt x="1518237" y="1292950"/>
                  </a:cubicBezTo>
                  <a:lnTo>
                    <a:pt x="1790653" y="1820457"/>
                  </a:lnTo>
                  <a:lnTo>
                    <a:pt x="1155034" y="1820457"/>
                  </a:lnTo>
                  <a:lnTo>
                    <a:pt x="854348" y="1264137"/>
                  </a:lnTo>
                  <a:cubicBezTo>
                    <a:pt x="816266" y="1192114"/>
                    <a:pt x="782324" y="1145340"/>
                    <a:pt x="752521" y="1123815"/>
                  </a:cubicBezTo>
                  <a:cubicBezTo>
                    <a:pt x="711956" y="1095668"/>
                    <a:pt x="666010" y="1081595"/>
                    <a:pt x="614683" y="1081595"/>
                  </a:cubicBezTo>
                  <a:lnTo>
                    <a:pt x="565012" y="1081595"/>
                  </a:lnTo>
                  <a:lnTo>
                    <a:pt x="565012" y="1820457"/>
                  </a:lnTo>
                  <a:lnTo>
                    <a:pt x="0" y="1820457"/>
                  </a:lnTo>
                  <a:lnTo>
                    <a:pt x="0" y="0"/>
                  </a:lnTo>
                  <a:close/>
                  <a:moveTo>
                    <a:pt x="565012" y="367569"/>
                  </a:moveTo>
                  <a:lnTo>
                    <a:pt x="565012" y="737620"/>
                  </a:lnTo>
                  <a:lnTo>
                    <a:pt x="802193" y="737620"/>
                  </a:lnTo>
                  <a:cubicBezTo>
                    <a:pt x="827856" y="737620"/>
                    <a:pt x="877528" y="729342"/>
                    <a:pt x="951207" y="712785"/>
                  </a:cubicBezTo>
                  <a:cubicBezTo>
                    <a:pt x="988460" y="705334"/>
                    <a:pt x="1018884" y="686293"/>
                    <a:pt x="1042478" y="655663"/>
                  </a:cubicBezTo>
                  <a:cubicBezTo>
                    <a:pt x="1066072" y="625032"/>
                    <a:pt x="1077869" y="589848"/>
                    <a:pt x="1077869" y="550111"/>
                  </a:cubicBezTo>
                  <a:cubicBezTo>
                    <a:pt x="1077869" y="491333"/>
                    <a:pt x="1059242" y="446215"/>
                    <a:pt x="1021989" y="414756"/>
                  </a:cubicBezTo>
                  <a:cubicBezTo>
                    <a:pt x="984735" y="383298"/>
                    <a:pt x="914781" y="367569"/>
                    <a:pt x="812127" y="367569"/>
                  </a:cubicBezTo>
                  <a:lnTo>
                    <a:pt x="565012" y="367569"/>
                  </a:ln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2" name="TextBox 51">
              <a:extLst>
                <a:ext uri="{FF2B5EF4-FFF2-40B4-BE49-F238E27FC236}">
                  <a16:creationId xmlns:a16="http://schemas.microsoft.com/office/drawing/2014/main" id="{C843B2DE-A6B3-4E33-AE26-F7930B196E6F}"/>
                </a:ext>
              </a:extLst>
            </p:cNvPr>
            <p:cNvSpPr txBox="1"/>
            <p:nvPr/>
          </p:nvSpPr>
          <p:spPr>
            <a:xfrm>
              <a:off x="5061492" y="2714653"/>
              <a:ext cx="1244462" cy="1320636"/>
            </a:xfrm>
            <a:custGeom>
              <a:avLst/>
              <a:gdLst/>
              <a:ahLst/>
              <a:cxnLst/>
              <a:rect l="l" t="t" r="r" b="b"/>
              <a:pathLst>
                <a:path w="1744707" h="1851501">
                  <a:moveTo>
                    <a:pt x="0" y="0"/>
                  </a:moveTo>
                  <a:lnTo>
                    <a:pt x="561286" y="0"/>
                  </a:lnTo>
                  <a:lnTo>
                    <a:pt x="561286" y="1110427"/>
                  </a:lnTo>
                  <a:cubicBezTo>
                    <a:pt x="561286" y="1209693"/>
                    <a:pt x="588812"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8" y="1711487"/>
                    <a:pt x="1389971" y="1761743"/>
                    <a:pt x="1311324" y="1790693"/>
                  </a:cubicBezTo>
                  <a:cubicBezTo>
                    <a:pt x="1202047" y="1831232"/>
                    <a:pt x="1070832" y="1851501"/>
                    <a:pt x="917678" y="1851501"/>
                  </a:cubicBezTo>
                  <a:cubicBezTo>
                    <a:pt x="829098" y="1851501"/>
                    <a:pt x="732445" y="1845295"/>
                    <a:pt x="627722" y="1832884"/>
                  </a:cubicBezTo>
                  <a:cubicBezTo>
                    <a:pt x="522998" y="1820473"/>
                    <a:pt x="435452" y="1795860"/>
                    <a:pt x="365084" y="1759047"/>
                  </a:cubicBezTo>
                  <a:cubicBezTo>
                    <a:pt x="294716" y="1722233"/>
                    <a:pt x="230351" y="1669906"/>
                    <a:pt x="171987" y="1602067"/>
                  </a:cubicBezTo>
                  <a:cubicBezTo>
                    <a:pt x="113623" y="1534228"/>
                    <a:pt x="73679" y="1464323"/>
                    <a:pt x="52154" y="1392351"/>
                  </a:cubicBezTo>
                  <a:cubicBezTo>
                    <a:pt x="17385" y="1276529"/>
                    <a:pt x="0" y="1173946"/>
                    <a:pt x="0" y="1084602"/>
                  </a:cubicBez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3" name="TextBox 52">
              <a:extLst>
                <a:ext uri="{FF2B5EF4-FFF2-40B4-BE49-F238E27FC236}">
                  <a16:creationId xmlns:a16="http://schemas.microsoft.com/office/drawing/2014/main" id="{BB42BD77-84A3-49B3-8FE4-1B757508E5C7}"/>
                </a:ext>
              </a:extLst>
            </p:cNvPr>
            <p:cNvSpPr txBox="1"/>
            <p:nvPr/>
          </p:nvSpPr>
          <p:spPr>
            <a:xfrm>
              <a:off x="4164940" y="3446528"/>
              <a:ext cx="931736" cy="1177522"/>
            </a:xfrm>
            <a:custGeom>
              <a:avLst/>
              <a:gdLst/>
              <a:ahLst/>
              <a:cxnLst/>
              <a:rect l="l" t="t" r="r" b="b"/>
              <a:pathLst>
                <a:path w="1440470" h="1820457">
                  <a:moveTo>
                    <a:pt x="0" y="0"/>
                  </a:moveTo>
                  <a:lnTo>
                    <a:pt x="562528" y="0"/>
                  </a:lnTo>
                  <a:lnTo>
                    <a:pt x="562528" y="1372172"/>
                  </a:lnTo>
                  <a:lnTo>
                    <a:pt x="1440470" y="1372172"/>
                  </a:lnTo>
                  <a:lnTo>
                    <a:pt x="1440470" y="1820457"/>
                  </a:lnTo>
                  <a:lnTo>
                    <a:pt x="0" y="1820457"/>
                  </a:lnTo>
                  <a:lnTo>
                    <a:pt x="0" y="0"/>
                  </a:ln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4" name="TextBox 53">
              <a:extLst>
                <a:ext uri="{FF2B5EF4-FFF2-40B4-BE49-F238E27FC236}">
                  <a16:creationId xmlns:a16="http://schemas.microsoft.com/office/drawing/2014/main" id="{1B212DEE-6DE3-4D34-B159-B83333ACA1CD}"/>
                </a:ext>
              </a:extLst>
            </p:cNvPr>
            <p:cNvSpPr txBox="1"/>
            <p:nvPr/>
          </p:nvSpPr>
          <p:spPr>
            <a:xfrm>
              <a:off x="3741698" y="4085067"/>
              <a:ext cx="333072" cy="1075515"/>
            </a:xfrm>
            <a:custGeom>
              <a:avLst/>
              <a:gdLst/>
              <a:ahLst/>
              <a:cxnLst/>
              <a:rect l="l" t="t" r="r" b="b"/>
              <a:pathLst>
                <a:path w="563770" h="1820457">
                  <a:moveTo>
                    <a:pt x="0" y="0"/>
                  </a:moveTo>
                  <a:lnTo>
                    <a:pt x="563770" y="0"/>
                  </a:lnTo>
                  <a:lnTo>
                    <a:pt x="563770" y="1820457"/>
                  </a:lnTo>
                  <a:lnTo>
                    <a:pt x="0" y="1820457"/>
                  </a:lnTo>
                  <a:lnTo>
                    <a:pt x="0" y="0"/>
                  </a:ln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5" name="TextBox 54">
              <a:extLst>
                <a:ext uri="{FF2B5EF4-FFF2-40B4-BE49-F238E27FC236}">
                  <a16:creationId xmlns:a16="http://schemas.microsoft.com/office/drawing/2014/main" id="{5672C79A-72D9-4245-B4D3-41F74CABBF8B}"/>
                </a:ext>
              </a:extLst>
            </p:cNvPr>
            <p:cNvSpPr txBox="1"/>
            <p:nvPr/>
          </p:nvSpPr>
          <p:spPr>
            <a:xfrm>
              <a:off x="2514473" y="4879809"/>
              <a:ext cx="1137055" cy="1044438"/>
            </a:xfrm>
            <a:custGeom>
              <a:avLst/>
              <a:gdLst/>
              <a:ahLst/>
              <a:cxnLst/>
              <a:rect l="l" t="t" r="r" b="b"/>
              <a:pathLst>
                <a:path w="1981889" h="1820457">
                  <a:moveTo>
                    <a:pt x="684224" y="0"/>
                  </a:moveTo>
                  <a:lnTo>
                    <a:pt x="1297821" y="0"/>
                  </a:lnTo>
                  <a:lnTo>
                    <a:pt x="1981889" y="1820457"/>
                  </a:lnTo>
                  <a:lnTo>
                    <a:pt x="1392817" y="1820457"/>
                  </a:lnTo>
                  <a:lnTo>
                    <a:pt x="1301740" y="1519945"/>
                  </a:lnTo>
                  <a:lnTo>
                    <a:pt x="663094" y="1519945"/>
                  </a:lnTo>
                  <a:lnTo>
                    <a:pt x="574365" y="1820457"/>
                  </a:lnTo>
                  <a:lnTo>
                    <a:pt x="0" y="1820457"/>
                  </a:lnTo>
                  <a:lnTo>
                    <a:pt x="684224" y="0"/>
                  </a:lnTo>
                  <a:close/>
                  <a:moveTo>
                    <a:pt x="984115" y="471879"/>
                  </a:moveTo>
                  <a:lnTo>
                    <a:pt x="785274" y="1126299"/>
                  </a:lnTo>
                  <a:lnTo>
                    <a:pt x="1185051" y="1126299"/>
                  </a:lnTo>
                  <a:lnTo>
                    <a:pt x="984115" y="471879"/>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6" name="TextBox 55">
              <a:extLst>
                <a:ext uri="{FF2B5EF4-FFF2-40B4-BE49-F238E27FC236}">
                  <a16:creationId xmlns:a16="http://schemas.microsoft.com/office/drawing/2014/main" id="{749CA45D-34AE-4425-8751-53EC4C41D4FC}"/>
                </a:ext>
              </a:extLst>
            </p:cNvPr>
            <p:cNvSpPr txBox="1"/>
            <p:nvPr/>
          </p:nvSpPr>
          <p:spPr>
            <a:xfrm>
              <a:off x="1810259" y="5347926"/>
              <a:ext cx="960477" cy="1257196"/>
            </a:xfrm>
            <a:custGeom>
              <a:avLst/>
              <a:gdLst/>
              <a:ahLst/>
              <a:cxnLst/>
              <a:rect l="l" t="t" r="r" b="b"/>
              <a:pathLst>
                <a:path w="1390799" h="1820457">
                  <a:moveTo>
                    <a:pt x="0" y="0"/>
                  </a:moveTo>
                  <a:lnTo>
                    <a:pt x="1390799" y="0"/>
                  </a:lnTo>
                  <a:lnTo>
                    <a:pt x="1390799" y="391162"/>
                  </a:lnTo>
                  <a:lnTo>
                    <a:pt x="565012" y="391162"/>
                  </a:lnTo>
                  <a:lnTo>
                    <a:pt x="565012" y="709059"/>
                  </a:lnTo>
                  <a:lnTo>
                    <a:pt x="1270346" y="709059"/>
                  </a:lnTo>
                  <a:lnTo>
                    <a:pt x="1270346" y="1076628"/>
                  </a:lnTo>
                  <a:lnTo>
                    <a:pt x="565012" y="1076628"/>
                  </a:lnTo>
                  <a:lnTo>
                    <a:pt x="565012" y="1820457"/>
                  </a:lnTo>
                  <a:lnTo>
                    <a:pt x="0" y="1820457"/>
                  </a:lnTo>
                  <a:lnTo>
                    <a:pt x="0" y="0"/>
                  </a:ln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grpSp>
    </p:spTree>
    <p:extLst>
      <p:ext uri="{BB962C8B-B14F-4D97-AF65-F5344CB8AC3E}">
        <p14:creationId xmlns:p14="http://schemas.microsoft.com/office/powerpoint/2010/main" val="309361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Failure Concept – Slide Template</a:t>
            </a:r>
          </a:p>
        </p:txBody>
      </p:sp>
      <p:grpSp>
        <p:nvGrpSpPr>
          <p:cNvPr id="40" name="Group 39">
            <a:extLst>
              <a:ext uri="{FF2B5EF4-FFF2-40B4-BE49-F238E27FC236}">
                <a16:creationId xmlns:a16="http://schemas.microsoft.com/office/drawing/2014/main" id="{90F2698F-BC4E-457A-A9BA-9A078685078A}"/>
              </a:ext>
            </a:extLst>
          </p:cNvPr>
          <p:cNvGrpSpPr/>
          <p:nvPr/>
        </p:nvGrpSpPr>
        <p:grpSpPr>
          <a:xfrm>
            <a:off x="6691483" y="4756158"/>
            <a:ext cx="2202816" cy="1260003"/>
            <a:chOff x="8921977" y="4001571"/>
            <a:chExt cx="2937088" cy="168000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3"/>
              <a:ext cx="2929293"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6691483" y="3021559"/>
            <a:ext cx="2202816" cy="1260003"/>
            <a:chOff x="8921977" y="1394910"/>
            <a:chExt cx="2937088" cy="168000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6697329" y="1286959"/>
            <a:ext cx="2202816" cy="1260003"/>
            <a:chOff x="8921977" y="1394910"/>
            <a:chExt cx="2937088" cy="168000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E663A84F-F960-4758-92D8-029049101959}"/>
              </a:ext>
            </a:extLst>
          </p:cNvPr>
          <p:cNvGrpSpPr/>
          <p:nvPr/>
        </p:nvGrpSpPr>
        <p:grpSpPr>
          <a:xfrm>
            <a:off x="255548" y="1451221"/>
            <a:ext cx="2202816" cy="2606523"/>
            <a:chOff x="332936" y="2473878"/>
            <a:chExt cx="2937088" cy="3475364"/>
          </a:xfrm>
        </p:grpSpPr>
        <p:sp>
          <p:nvSpPr>
            <p:cNvPr id="24" name="TextBox 23">
              <a:extLst>
                <a:ext uri="{FF2B5EF4-FFF2-40B4-BE49-F238E27FC236}">
                  <a16:creationId xmlns:a16="http://schemas.microsoft.com/office/drawing/2014/main" id="{47CB7D99-799F-42C6-BD39-0644B2BED675}"/>
                </a:ext>
              </a:extLst>
            </p:cNvPr>
            <p:cNvSpPr txBox="1"/>
            <p:nvPr/>
          </p:nvSpPr>
          <p:spPr>
            <a:xfrm>
              <a:off x="332936" y="2473878"/>
              <a:ext cx="2937088"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5" name="TextBox 24">
              <a:extLst>
                <a:ext uri="{FF2B5EF4-FFF2-40B4-BE49-F238E27FC236}">
                  <a16:creationId xmlns:a16="http://schemas.microsoft.com/office/drawing/2014/main" id="{759DFAED-85D3-4281-B8D1-152F719A5505}"/>
                </a:ext>
              </a:extLst>
            </p:cNvPr>
            <p:cNvSpPr txBox="1"/>
            <p:nvPr/>
          </p:nvSpPr>
          <p:spPr>
            <a:xfrm>
              <a:off x="340731" y="3086919"/>
              <a:ext cx="2929293" cy="2862323"/>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2" name="Group 51">
            <a:extLst>
              <a:ext uri="{FF2B5EF4-FFF2-40B4-BE49-F238E27FC236}">
                <a16:creationId xmlns:a16="http://schemas.microsoft.com/office/drawing/2014/main" id="{6FEFD635-2AD3-4595-ACD0-BBBCC8D7DA0E}"/>
              </a:ext>
            </a:extLst>
          </p:cNvPr>
          <p:cNvGrpSpPr/>
          <p:nvPr/>
        </p:nvGrpSpPr>
        <p:grpSpPr>
          <a:xfrm>
            <a:off x="386819" y="1487014"/>
            <a:ext cx="5825442" cy="4957949"/>
            <a:chOff x="1810259" y="790162"/>
            <a:chExt cx="6832405" cy="5814960"/>
          </a:xfrm>
          <a:effectLst>
            <a:outerShdw blurRad="152400" dist="101600" dir="2700000" algn="tl" rotWithShape="0">
              <a:prstClr val="black">
                <a:alpha val="40000"/>
              </a:prstClr>
            </a:outerShdw>
          </a:effectLst>
        </p:grpSpPr>
        <p:sp>
          <p:nvSpPr>
            <p:cNvPr id="53" name="TextBox 52">
              <a:extLst>
                <a:ext uri="{FF2B5EF4-FFF2-40B4-BE49-F238E27FC236}">
                  <a16:creationId xmlns:a16="http://schemas.microsoft.com/office/drawing/2014/main" id="{AA57BAFF-83B5-43E4-A42A-1A6D9F575135}"/>
                </a:ext>
              </a:extLst>
            </p:cNvPr>
            <p:cNvSpPr txBox="1"/>
            <p:nvPr/>
          </p:nvSpPr>
          <p:spPr>
            <a:xfrm>
              <a:off x="7415181" y="790162"/>
              <a:ext cx="1227483" cy="1455898"/>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4" name="TextBox 53">
              <a:extLst>
                <a:ext uri="{FF2B5EF4-FFF2-40B4-BE49-F238E27FC236}">
                  <a16:creationId xmlns:a16="http://schemas.microsoft.com/office/drawing/2014/main" id="{B5AAA1B2-E0A2-4676-B95E-19C033D36E11}"/>
                </a:ext>
              </a:extLst>
            </p:cNvPr>
            <p:cNvSpPr txBox="1"/>
            <p:nvPr/>
          </p:nvSpPr>
          <p:spPr>
            <a:xfrm>
              <a:off x="6122897" y="1805533"/>
              <a:ext cx="1318979" cy="1340932"/>
            </a:xfrm>
            <a:custGeom>
              <a:avLst/>
              <a:gdLst/>
              <a:ahLst/>
              <a:cxnLst/>
              <a:rect l="l" t="t" r="r" b="b"/>
              <a:pathLst>
                <a:path w="1790653" h="1820457">
                  <a:moveTo>
                    <a:pt x="0" y="0"/>
                  </a:moveTo>
                  <a:lnTo>
                    <a:pt x="937547" y="0"/>
                  </a:lnTo>
                  <a:cubicBezTo>
                    <a:pt x="1111397" y="0"/>
                    <a:pt x="1244268" y="14902"/>
                    <a:pt x="1336160" y="44705"/>
                  </a:cubicBezTo>
                  <a:cubicBezTo>
                    <a:pt x="1428052" y="74507"/>
                    <a:pt x="1502145" y="129767"/>
                    <a:pt x="1558440" y="210483"/>
                  </a:cubicBezTo>
                  <a:cubicBezTo>
                    <a:pt x="1614734" y="291199"/>
                    <a:pt x="1642881" y="389507"/>
                    <a:pt x="1642881" y="505407"/>
                  </a:cubicBezTo>
                  <a:cubicBezTo>
                    <a:pt x="1642881" y="606405"/>
                    <a:pt x="1621344" y="693537"/>
                    <a:pt x="1578269" y="766802"/>
                  </a:cubicBezTo>
                  <a:cubicBezTo>
                    <a:pt x="1535195" y="840068"/>
                    <a:pt x="1475971" y="899466"/>
                    <a:pt x="1400597" y="944998"/>
                  </a:cubicBezTo>
                  <a:cubicBezTo>
                    <a:pt x="1352556" y="973973"/>
                    <a:pt x="1286702" y="997981"/>
                    <a:pt x="1203037" y="1017022"/>
                  </a:cubicBezTo>
                  <a:cubicBezTo>
                    <a:pt x="1270042" y="1039400"/>
                    <a:pt x="1318853" y="1061772"/>
                    <a:pt x="1349470" y="1084137"/>
                  </a:cubicBezTo>
                  <a:cubicBezTo>
                    <a:pt x="1370154" y="1099051"/>
                    <a:pt x="1400144" y="1130953"/>
                    <a:pt x="1439442" y="1179841"/>
                  </a:cubicBezTo>
                  <a:cubicBezTo>
                    <a:pt x="1478739" y="1228730"/>
                    <a:pt x="1505004" y="1266433"/>
                    <a:pt x="1518237" y="1292950"/>
                  </a:cubicBezTo>
                  <a:lnTo>
                    <a:pt x="1790653" y="1820457"/>
                  </a:lnTo>
                  <a:lnTo>
                    <a:pt x="1155034" y="1820457"/>
                  </a:lnTo>
                  <a:lnTo>
                    <a:pt x="854348" y="1264137"/>
                  </a:lnTo>
                  <a:cubicBezTo>
                    <a:pt x="816266" y="1192114"/>
                    <a:pt x="782324" y="1145340"/>
                    <a:pt x="752521" y="1123815"/>
                  </a:cubicBezTo>
                  <a:cubicBezTo>
                    <a:pt x="711956" y="1095668"/>
                    <a:pt x="666010" y="1081595"/>
                    <a:pt x="614683" y="1081595"/>
                  </a:cubicBezTo>
                  <a:lnTo>
                    <a:pt x="565012" y="1081595"/>
                  </a:lnTo>
                  <a:lnTo>
                    <a:pt x="565012" y="1820457"/>
                  </a:lnTo>
                  <a:lnTo>
                    <a:pt x="0" y="1820457"/>
                  </a:lnTo>
                  <a:lnTo>
                    <a:pt x="0" y="0"/>
                  </a:lnTo>
                  <a:close/>
                  <a:moveTo>
                    <a:pt x="565012" y="367569"/>
                  </a:moveTo>
                  <a:lnTo>
                    <a:pt x="565012" y="737620"/>
                  </a:lnTo>
                  <a:lnTo>
                    <a:pt x="802193" y="737620"/>
                  </a:lnTo>
                  <a:cubicBezTo>
                    <a:pt x="827856" y="737620"/>
                    <a:pt x="877528" y="729342"/>
                    <a:pt x="951207" y="712785"/>
                  </a:cubicBezTo>
                  <a:cubicBezTo>
                    <a:pt x="988460" y="705334"/>
                    <a:pt x="1018884" y="686293"/>
                    <a:pt x="1042478" y="655663"/>
                  </a:cubicBezTo>
                  <a:cubicBezTo>
                    <a:pt x="1066072" y="625032"/>
                    <a:pt x="1077869" y="589848"/>
                    <a:pt x="1077869" y="550111"/>
                  </a:cubicBezTo>
                  <a:cubicBezTo>
                    <a:pt x="1077869" y="491333"/>
                    <a:pt x="1059242" y="446215"/>
                    <a:pt x="1021989" y="414756"/>
                  </a:cubicBezTo>
                  <a:cubicBezTo>
                    <a:pt x="984735" y="383298"/>
                    <a:pt x="914781" y="367569"/>
                    <a:pt x="812127" y="367569"/>
                  </a:cubicBezTo>
                  <a:lnTo>
                    <a:pt x="565012" y="367569"/>
                  </a:ln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5" name="TextBox 54">
              <a:extLst>
                <a:ext uri="{FF2B5EF4-FFF2-40B4-BE49-F238E27FC236}">
                  <a16:creationId xmlns:a16="http://schemas.microsoft.com/office/drawing/2014/main" id="{C0053FB8-03FE-462E-B69D-B086F6F4164E}"/>
                </a:ext>
              </a:extLst>
            </p:cNvPr>
            <p:cNvSpPr txBox="1"/>
            <p:nvPr/>
          </p:nvSpPr>
          <p:spPr>
            <a:xfrm>
              <a:off x="5061492" y="2714653"/>
              <a:ext cx="1244462" cy="1320636"/>
            </a:xfrm>
            <a:custGeom>
              <a:avLst/>
              <a:gdLst/>
              <a:ahLst/>
              <a:cxnLst/>
              <a:rect l="l" t="t" r="r" b="b"/>
              <a:pathLst>
                <a:path w="1744707" h="1851501">
                  <a:moveTo>
                    <a:pt x="0" y="0"/>
                  </a:moveTo>
                  <a:lnTo>
                    <a:pt x="561286" y="0"/>
                  </a:lnTo>
                  <a:lnTo>
                    <a:pt x="561286" y="1110427"/>
                  </a:lnTo>
                  <a:cubicBezTo>
                    <a:pt x="561286" y="1209693"/>
                    <a:pt x="588812"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8" y="1711487"/>
                    <a:pt x="1389971" y="1761743"/>
                    <a:pt x="1311324" y="1790693"/>
                  </a:cubicBezTo>
                  <a:cubicBezTo>
                    <a:pt x="1202047" y="1831232"/>
                    <a:pt x="1070832" y="1851501"/>
                    <a:pt x="917678" y="1851501"/>
                  </a:cubicBezTo>
                  <a:cubicBezTo>
                    <a:pt x="829098" y="1851501"/>
                    <a:pt x="732445" y="1845295"/>
                    <a:pt x="627722" y="1832884"/>
                  </a:cubicBezTo>
                  <a:cubicBezTo>
                    <a:pt x="522998" y="1820473"/>
                    <a:pt x="435452" y="1795860"/>
                    <a:pt x="365084" y="1759047"/>
                  </a:cubicBezTo>
                  <a:cubicBezTo>
                    <a:pt x="294716" y="1722233"/>
                    <a:pt x="230351" y="1669906"/>
                    <a:pt x="171987" y="1602067"/>
                  </a:cubicBezTo>
                  <a:cubicBezTo>
                    <a:pt x="113623" y="1534228"/>
                    <a:pt x="73679" y="1464323"/>
                    <a:pt x="52154" y="1392351"/>
                  </a:cubicBezTo>
                  <a:cubicBezTo>
                    <a:pt x="17385" y="1276529"/>
                    <a:pt x="0" y="1173946"/>
                    <a:pt x="0" y="1084602"/>
                  </a:cubicBez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6" name="TextBox 55">
              <a:extLst>
                <a:ext uri="{FF2B5EF4-FFF2-40B4-BE49-F238E27FC236}">
                  <a16:creationId xmlns:a16="http://schemas.microsoft.com/office/drawing/2014/main" id="{FD50B4E2-2B58-435F-ABB1-66ACF31994D8}"/>
                </a:ext>
              </a:extLst>
            </p:cNvPr>
            <p:cNvSpPr txBox="1"/>
            <p:nvPr/>
          </p:nvSpPr>
          <p:spPr>
            <a:xfrm>
              <a:off x="4164940" y="3446528"/>
              <a:ext cx="931736" cy="1177522"/>
            </a:xfrm>
            <a:custGeom>
              <a:avLst/>
              <a:gdLst/>
              <a:ahLst/>
              <a:cxnLst/>
              <a:rect l="l" t="t" r="r" b="b"/>
              <a:pathLst>
                <a:path w="1440470" h="1820457">
                  <a:moveTo>
                    <a:pt x="0" y="0"/>
                  </a:moveTo>
                  <a:lnTo>
                    <a:pt x="562528" y="0"/>
                  </a:lnTo>
                  <a:lnTo>
                    <a:pt x="562528" y="1372172"/>
                  </a:lnTo>
                  <a:lnTo>
                    <a:pt x="1440470" y="1372172"/>
                  </a:lnTo>
                  <a:lnTo>
                    <a:pt x="1440470" y="1820457"/>
                  </a:lnTo>
                  <a:lnTo>
                    <a:pt x="0" y="1820457"/>
                  </a:lnTo>
                  <a:lnTo>
                    <a:pt x="0" y="0"/>
                  </a:ln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7" name="TextBox 56">
              <a:extLst>
                <a:ext uri="{FF2B5EF4-FFF2-40B4-BE49-F238E27FC236}">
                  <a16:creationId xmlns:a16="http://schemas.microsoft.com/office/drawing/2014/main" id="{C4759465-DC5F-4432-B340-BDA00632B706}"/>
                </a:ext>
              </a:extLst>
            </p:cNvPr>
            <p:cNvSpPr txBox="1"/>
            <p:nvPr/>
          </p:nvSpPr>
          <p:spPr>
            <a:xfrm>
              <a:off x="3741698" y="4085067"/>
              <a:ext cx="333072" cy="1075515"/>
            </a:xfrm>
            <a:custGeom>
              <a:avLst/>
              <a:gdLst/>
              <a:ahLst/>
              <a:cxnLst/>
              <a:rect l="l" t="t" r="r" b="b"/>
              <a:pathLst>
                <a:path w="563770" h="1820457">
                  <a:moveTo>
                    <a:pt x="0" y="0"/>
                  </a:moveTo>
                  <a:lnTo>
                    <a:pt x="563770" y="0"/>
                  </a:lnTo>
                  <a:lnTo>
                    <a:pt x="563770" y="1820457"/>
                  </a:lnTo>
                  <a:lnTo>
                    <a:pt x="0" y="1820457"/>
                  </a:lnTo>
                  <a:lnTo>
                    <a:pt x="0" y="0"/>
                  </a:ln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8" name="TextBox 57">
              <a:extLst>
                <a:ext uri="{FF2B5EF4-FFF2-40B4-BE49-F238E27FC236}">
                  <a16:creationId xmlns:a16="http://schemas.microsoft.com/office/drawing/2014/main" id="{FE5D1A52-6713-4441-8302-9B9695664A85}"/>
                </a:ext>
              </a:extLst>
            </p:cNvPr>
            <p:cNvSpPr txBox="1"/>
            <p:nvPr/>
          </p:nvSpPr>
          <p:spPr>
            <a:xfrm>
              <a:off x="2514473" y="4879809"/>
              <a:ext cx="1137055" cy="1044438"/>
            </a:xfrm>
            <a:custGeom>
              <a:avLst/>
              <a:gdLst/>
              <a:ahLst/>
              <a:cxnLst/>
              <a:rect l="l" t="t" r="r" b="b"/>
              <a:pathLst>
                <a:path w="1981889" h="1820457">
                  <a:moveTo>
                    <a:pt x="684224" y="0"/>
                  </a:moveTo>
                  <a:lnTo>
                    <a:pt x="1297821" y="0"/>
                  </a:lnTo>
                  <a:lnTo>
                    <a:pt x="1981889" y="1820457"/>
                  </a:lnTo>
                  <a:lnTo>
                    <a:pt x="1392817" y="1820457"/>
                  </a:lnTo>
                  <a:lnTo>
                    <a:pt x="1301740" y="1519945"/>
                  </a:lnTo>
                  <a:lnTo>
                    <a:pt x="663094" y="1519945"/>
                  </a:lnTo>
                  <a:lnTo>
                    <a:pt x="574365" y="1820457"/>
                  </a:lnTo>
                  <a:lnTo>
                    <a:pt x="0" y="1820457"/>
                  </a:lnTo>
                  <a:lnTo>
                    <a:pt x="684224" y="0"/>
                  </a:lnTo>
                  <a:close/>
                  <a:moveTo>
                    <a:pt x="984115" y="471879"/>
                  </a:moveTo>
                  <a:lnTo>
                    <a:pt x="785274" y="1126299"/>
                  </a:lnTo>
                  <a:lnTo>
                    <a:pt x="1185051" y="1126299"/>
                  </a:lnTo>
                  <a:lnTo>
                    <a:pt x="984115" y="471879"/>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59" name="TextBox 58">
              <a:extLst>
                <a:ext uri="{FF2B5EF4-FFF2-40B4-BE49-F238E27FC236}">
                  <a16:creationId xmlns:a16="http://schemas.microsoft.com/office/drawing/2014/main" id="{EDC2629B-A3BB-4401-8A52-04DE289B06F9}"/>
                </a:ext>
              </a:extLst>
            </p:cNvPr>
            <p:cNvSpPr txBox="1"/>
            <p:nvPr/>
          </p:nvSpPr>
          <p:spPr>
            <a:xfrm>
              <a:off x="1810259" y="5347926"/>
              <a:ext cx="960477" cy="1257196"/>
            </a:xfrm>
            <a:custGeom>
              <a:avLst/>
              <a:gdLst/>
              <a:ahLst/>
              <a:cxnLst/>
              <a:rect l="l" t="t" r="r" b="b"/>
              <a:pathLst>
                <a:path w="1390799" h="1820457">
                  <a:moveTo>
                    <a:pt x="0" y="0"/>
                  </a:moveTo>
                  <a:lnTo>
                    <a:pt x="1390799" y="0"/>
                  </a:lnTo>
                  <a:lnTo>
                    <a:pt x="1390799" y="391162"/>
                  </a:lnTo>
                  <a:lnTo>
                    <a:pt x="565012" y="391162"/>
                  </a:lnTo>
                  <a:lnTo>
                    <a:pt x="565012" y="709059"/>
                  </a:lnTo>
                  <a:lnTo>
                    <a:pt x="1270346" y="709059"/>
                  </a:lnTo>
                  <a:lnTo>
                    <a:pt x="1270346" y="1076628"/>
                  </a:lnTo>
                  <a:lnTo>
                    <a:pt x="565012" y="1076628"/>
                  </a:lnTo>
                  <a:lnTo>
                    <a:pt x="565012" y="1820457"/>
                  </a:lnTo>
                  <a:lnTo>
                    <a:pt x="0" y="1820457"/>
                  </a:lnTo>
                  <a:lnTo>
                    <a:pt x="0" y="0"/>
                  </a:ln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grpSp>
    </p:spTree>
    <p:extLst>
      <p:ext uri="{BB962C8B-B14F-4D97-AF65-F5344CB8AC3E}">
        <p14:creationId xmlns:p14="http://schemas.microsoft.com/office/powerpoint/2010/main" val="4256170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449</Words>
  <PresentationFormat>On-screen Show (4:3)</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Arial Black</vt:lpstr>
      <vt:lpstr>Calibri</vt:lpstr>
      <vt:lpstr>Calibri Light</vt:lpstr>
      <vt:lpstr>Helvetica</vt:lpstr>
      <vt:lpstr>Open Sans</vt:lpstr>
      <vt:lpstr>Template PresentationGo</vt:lpstr>
      <vt:lpstr>Template PresentationGo Dark</vt:lpstr>
      <vt:lpstr>Custom Design</vt:lpstr>
      <vt:lpstr>3D Failure Concept – Slide Template</vt:lpstr>
      <vt:lpstr>3D Failure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Failure Concept</dc:title>
  <dc:creator>PresentationGO.com</dc:creator>
  <dc:description>© Copyright PresentationGO.com</dc:description>
  <dcterms:created xsi:type="dcterms:W3CDTF">2014-11-26T05:14:11Z</dcterms:created>
  <dcterms:modified xsi:type="dcterms:W3CDTF">2020-02-18T17:36:44Z</dcterms:modified>
  <cp:category>Templates</cp:category>
</cp:coreProperties>
</file>