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74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70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6650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2/18/2020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Failure Concept – Slide Template</a:t>
            </a:r>
          </a:p>
        </p:txBody>
      </p:sp>
      <p:grpSp>
        <p:nvGrpSpPr>
          <p:cNvPr id="40" name="Group 39">
            <a:extLst>
              <a:ext uri="{FF2B5EF4-FFF2-40B4-BE49-F238E27FC236}">
                <a16:creationId xmlns:a16="http://schemas.microsoft.com/office/drawing/2014/main" id="{90F2698F-BC4E-457A-A9BA-9A078685078A}"/>
              </a:ext>
            </a:extLst>
          </p:cNvPr>
          <p:cNvGrpSpPr/>
          <p:nvPr/>
        </p:nvGrpSpPr>
        <p:grpSpPr>
          <a:xfrm>
            <a:off x="8921977" y="4652338"/>
            <a:ext cx="2937088" cy="1290153"/>
            <a:chOff x="8921977" y="4073386"/>
            <a:chExt cx="2937088" cy="129015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2"/>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340731" y="1316465"/>
            <a:ext cx="2937088" cy="2736703"/>
            <a:chOff x="332936" y="2627766"/>
            <a:chExt cx="2937088" cy="2736703"/>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8921977" y="2947244"/>
            <a:ext cx="2937088" cy="1290153"/>
            <a:chOff x="8921977" y="1466725"/>
            <a:chExt cx="2937088" cy="129015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8929772" y="1242150"/>
            <a:ext cx="2937088" cy="1290153"/>
            <a:chOff x="8921977" y="1466725"/>
            <a:chExt cx="2937088" cy="129015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9" name="Group 38">
            <a:extLst>
              <a:ext uri="{FF2B5EF4-FFF2-40B4-BE49-F238E27FC236}">
                <a16:creationId xmlns:a16="http://schemas.microsoft.com/office/drawing/2014/main" id="{B4145C0E-ACE0-4971-B4FC-C1A833056975}"/>
              </a:ext>
            </a:extLst>
          </p:cNvPr>
          <p:cNvGrpSpPr/>
          <p:nvPr/>
        </p:nvGrpSpPr>
        <p:grpSpPr>
          <a:xfrm>
            <a:off x="1520700" y="736822"/>
            <a:ext cx="6832404" cy="5814960"/>
            <a:chOff x="1810259" y="790162"/>
            <a:chExt cx="6832405" cy="5814960"/>
          </a:xfrm>
          <a:effectLst>
            <a:outerShdw blurRad="152400" dist="101600" dir="2700000" algn="tl" rotWithShape="0">
              <a:prstClr val="black">
                <a:alpha val="40000"/>
              </a:prstClr>
            </a:outerShdw>
          </a:effectLst>
        </p:grpSpPr>
        <p:sp>
          <p:nvSpPr>
            <p:cNvPr id="43" name="TextBox 42">
              <a:extLst>
                <a:ext uri="{FF2B5EF4-FFF2-40B4-BE49-F238E27FC236}">
                  <a16:creationId xmlns:a16="http://schemas.microsoft.com/office/drawing/2014/main" id="{1B925511-F56E-4965-BBB5-0B015AEE54D6}"/>
                </a:ext>
              </a:extLst>
            </p:cNvPr>
            <p:cNvSpPr txBox="1"/>
            <p:nvPr/>
          </p:nvSpPr>
          <p:spPr>
            <a:xfrm>
              <a:off x="7415181" y="790162"/>
              <a:ext cx="1227483" cy="1455898"/>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4" name="TextBox 43">
              <a:extLst>
                <a:ext uri="{FF2B5EF4-FFF2-40B4-BE49-F238E27FC236}">
                  <a16:creationId xmlns:a16="http://schemas.microsoft.com/office/drawing/2014/main" id="{DB04AE04-0634-42FA-B36A-DAFE21ECE6DD}"/>
                </a:ext>
              </a:extLst>
            </p:cNvPr>
            <p:cNvSpPr txBox="1"/>
            <p:nvPr/>
          </p:nvSpPr>
          <p:spPr>
            <a:xfrm>
              <a:off x="6122897" y="1805533"/>
              <a:ext cx="1318979" cy="1340932"/>
            </a:xfrm>
            <a:custGeom>
              <a:avLst/>
              <a:gdLst/>
              <a:ahLst/>
              <a:cxnLst/>
              <a:rect l="l" t="t" r="r" b="b"/>
              <a:pathLst>
                <a:path w="1790653" h="1820457">
                  <a:moveTo>
                    <a:pt x="0" y="0"/>
                  </a:moveTo>
                  <a:lnTo>
                    <a:pt x="937547" y="0"/>
                  </a:lnTo>
                  <a:cubicBezTo>
                    <a:pt x="1111397" y="0"/>
                    <a:pt x="1244268" y="14902"/>
                    <a:pt x="1336160" y="44705"/>
                  </a:cubicBezTo>
                  <a:cubicBezTo>
                    <a:pt x="1428052" y="74507"/>
                    <a:pt x="1502145" y="129767"/>
                    <a:pt x="1558440" y="210483"/>
                  </a:cubicBezTo>
                  <a:cubicBezTo>
                    <a:pt x="1614734" y="291199"/>
                    <a:pt x="1642881" y="389507"/>
                    <a:pt x="1642881" y="505407"/>
                  </a:cubicBezTo>
                  <a:cubicBezTo>
                    <a:pt x="1642881" y="606405"/>
                    <a:pt x="1621344" y="693537"/>
                    <a:pt x="1578269" y="766802"/>
                  </a:cubicBezTo>
                  <a:cubicBezTo>
                    <a:pt x="1535195" y="840068"/>
                    <a:pt x="1475971" y="899466"/>
                    <a:pt x="1400597" y="944998"/>
                  </a:cubicBezTo>
                  <a:cubicBezTo>
                    <a:pt x="1352556" y="973973"/>
                    <a:pt x="1286702" y="997981"/>
                    <a:pt x="1203037" y="1017022"/>
                  </a:cubicBezTo>
                  <a:cubicBezTo>
                    <a:pt x="1270042" y="1039400"/>
                    <a:pt x="1318853" y="1061772"/>
                    <a:pt x="1349470" y="1084137"/>
                  </a:cubicBezTo>
                  <a:cubicBezTo>
                    <a:pt x="1370154" y="1099051"/>
                    <a:pt x="1400144" y="1130953"/>
                    <a:pt x="1439442" y="1179841"/>
                  </a:cubicBezTo>
                  <a:cubicBezTo>
                    <a:pt x="1478739" y="1228730"/>
                    <a:pt x="1505004" y="1266433"/>
                    <a:pt x="1518237" y="1292950"/>
                  </a:cubicBezTo>
                  <a:lnTo>
                    <a:pt x="1790653" y="1820457"/>
                  </a:lnTo>
                  <a:lnTo>
                    <a:pt x="1155034" y="1820457"/>
                  </a:lnTo>
                  <a:lnTo>
                    <a:pt x="854348" y="1264137"/>
                  </a:lnTo>
                  <a:cubicBezTo>
                    <a:pt x="816266" y="1192114"/>
                    <a:pt x="782324" y="1145340"/>
                    <a:pt x="752521" y="1123815"/>
                  </a:cubicBezTo>
                  <a:cubicBezTo>
                    <a:pt x="711956" y="1095668"/>
                    <a:pt x="666010" y="1081595"/>
                    <a:pt x="614683" y="1081595"/>
                  </a:cubicBezTo>
                  <a:lnTo>
                    <a:pt x="565012" y="1081595"/>
                  </a:lnTo>
                  <a:lnTo>
                    <a:pt x="565012" y="1820457"/>
                  </a:lnTo>
                  <a:lnTo>
                    <a:pt x="0" y="1820457"/>
                  </a:lnTo>
                  <a:lnTo>
                    <a:pt x="0" y="0"/>
                  </a:lnTo>
                  <a:close/>
                  <a:moveTo>
                    <a:pt x="565012" y="367569"/>
                  </a:moveTo>
                  <a:lnTo>
                    <a:pt x="565012" y="737620"/>
                  </a:lnTo>
                  <a:lnTo>
                    <a:pt x="802193" y="737620"/>
                  </a:lnTo>
                  <a:cubicBezTo>
                    <a:pt x="827856" y="737620"/>
                    <a:pt x="877528" y="729342"/>
                    <a:pt x="951207" y="712785"/>
                  </a:cubicBezTo>
                  <a:cubicBezTo>
                    <a:pt x="988460" y="705334"/>
                    <a:pt x="1018884" y="686293"/>
                    <a:pt x="1042478" y="655663"/>
                  </a:cubicBezTo>
                  <a:cubicBezTo>
                    <a:pt x="1066072" y="625032"/>
                    <a:pt x="1077869" y="589848"/>
                    <a:pt x="1077869" y="550111"/>
                  </a:cubicBezTo>
                  <a:cubicBezTo>
                    <a:pt x="1077869" y="491333"/>
                    <a:pt x="1059242" y="446215"/>
                    <a:pt x="1021989" y="414756"/>
                  </a:cubicBezTo>
                  <a:cubicBezTo>
                    <a:pt x="984735" y="383298"/>
                    <a:pt x="914781" y="367569"/>
                    <a:pt x="812127" y="367569"/>
                  </a:cubicBezTo>
                  <a:lnTo>
                    <a:pt x="565012" y="367569"/>
                  </a:ln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5" name="TextBox 44">
              <a:extLst>
                <a:ext uri="{FF2B5EF4-FFF2-40B4-BE49-F238E27FC236}">
                  <a16:creationId xmlns:a16="http://schemas.microsoft.com/office/drawing/2014/main" id="{20A12ECE-346D-4567-BA0C-9D7B1C9C8088}"/>
                </a:ext>
              </a:extLst>
            </p:cNvPr>
            <p:cNvSpPr txBox="1"/>
            <p:nvPr/>
          </p:nvSpPr>
          <p:spPr>
            <a:xfrm>
              <a:off x="5061492" y="2714653"/>
              <a:ext cx="1244462" cy="1320636"/>
            </a:xfrm>
            <a:custGeom>
              <a:avLst/>
              <a:gdLst/>
              <a:ahLst/>
              <a:cxnLst/>
              <a:rect l="l" t="t" r="r" b="b"/>
              <a:pathLst>
                <a:path w="1744707" h="1851501">
                  <a:moveTo>
                    <a:pt x="0" y="0"/>
                  </a:moveTo>
                  <a:lnTo>
                    <a:pt x="561286" y="0"/>
                  </a:lnTo>
                  <a:lnTo>
                    <a:pt x="561286" y="1110427"/>
                  </a:lnTo>
                  <a:cubicBezTo>
                    <a:pt x="561286" y="1209693"/>
                    <a:pt x="588812"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8" y="1711487"/>
                    <a:pt x="1389971" y="1761743"/>
                    <a:pt x="1311324" y="1790693"/>
                  </a:cubicBezTo>
                  <a:cubicBezTo>
                    <a:pt x="1202047" y="1831232"/>
                    <a:pt x="1070832" y="1851501"/>
                    <a:pt x="917678" y="1851501"/>
                  </a:cubicBezTo>
                  <a:cubicBezTo>
                    <a:pt x="829098" y="1851501"/>
                    <a:pt x="732445" y="1845295"/>
                    <a:pt x="627722" y="1832884"/>
                  </a:cubicBezTo>
                  <a:cubicBezTo>
                    <a:pt x="522998" y="1820473"/>
                    <a:pt x="435452" y="1795860"/>
                    <a:pt x="365084" y="1759047"/>
                  </a:cubicBezTo>
                  <a:cubicBezTo>
                    <a:pt x="294716" y="1722233"/>
                    <a:pt x="230351" y="1669906"/>
                    <a:pt x="171987" y="1602067"/>
                  </a:cubicBezTo>
                  <a:cubicBezTo>
                    <a:pt x="113623" y="1534228"/>
                    <a:pt x="73679" y="1464323"/>
                    <a:pt x="52154" y="1392351"/>
                  </a:cubicBezTo>
                  <a:cubicBezTo>
                    <a:pt x="17385" y="1276529"/>
                    <a:pt x="0" y="1173946"/>
                    <a:pt x="0" y="1084602"/>
                  </a:cubicBez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6" name="TextBox 45">
              <a:extLst>
                <a:ext uri="{FF2B5EF4-FFF2-40B4-BE49-F238E27FC236}">
                  <a16:creationId xmlns:a16="http://schemas.microsoft.com/office/drawing/2014/main" id="{6C49216D-FC30-4DB1-A6DD-F5487F485486}"/>
                </a:ext>
              </a:extLst>
            </p:cNvPr>
            <p:cNvSpPr txBox="1"/>
            <p:nvPr/>
          </p:nvSpPr>
          <p:spPr>
            <a:xfrm>
              <a:off x="4164940" y="3446528"/>
              <a:ext cx="931736" cy="1177522"/>
            </a:xfrm>
            <a:custGeom>
              <a:avLst/>
              <a:gdLst/>
              <a:ahLst/>
              <a:cxnLst/>
              <a:rect l="l" t="t" r="r" b="b"/>
              <a:pathLst>
                <a:path w="1440470" h="1820457">
                  <a:moveTo>
                    <a:pt x="0" y="0"/>
                  </a:moveTo>
                  <a:lnTo>
                    <a:pt x="562528" y="0"/>
                  </a:lnTo>
                  <a:lnTo>
                    <a:pt x="562528" y="1372172"/>
                  </a:lnTo>
                  <a:lnTo>
                    <a:pt x="1440470" y="1372172"/>
                  </a:lnTo>
                  <a:lnTo>
                    <a:pt x="1440470" y="1820457"/>
                  </a:lnTo>
                  <a:lnTo>
                    <a:pt x="0" y="1820457"/>
                  </a:lnTo>
                  <a:lnTo>
                    <a:pt x="0" y="0"/>
                  </a:ln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7" name="TextBox 46">
              <a:extLst>
                <a:ext uri="{FF2B5EF4-FFF2-40B4-BE49-F238E27FC236}">
                  <a16:creationId xmlns:a16="http://schemas.microsoft.com/office/drawing/2014/main" id="{F6428D8C-2EA4-4AF3-8FA4-941202DAB60D}"/>
                </a:ext>
              </a:extLst>
            </p:cNvPr>
            <p:cNvSpPr txBox="1"/>
            <p:nvPr/>
          </p:nvSpPr>
          <p:spPr>
            <a:xfrm>
              <a:off x="3741698" y="4085067"/>
              <a:ext cx="333072" cy="1075515"/>
            </a:xfrm>
            <a:custGeom>
              <a:avLst/>
              <a:gdLst/>
              <a:ahLst/>
              <a:cxnLst/>
              <a:rect l="l" t="t" r="r" b="b"/>
              <a:pathLst>
                <a:path w="563770" h="1820457">
                  <a:moveTo>
                    <a:pt x="0" y="0"/>
                  </a:moveTo>
                  <a:lnTo>
                    <a:pt x="563770" y="0"/>
                  </a:lnTo>
                  <a:lnTo>
                    <a:pt x="563770" y="1820457"/>
                  </a:lnTo>
                  <a:lnTo>
                    <a:pt x="0" y="1820457"/>
                  </a:lnTo>
                  <a:lnTo>
                    <a:pt x="0" y="0"/>
                  </a:ln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8" name="TextBox 47">
              <a:extLst>
                <a:ext uri="{FF2B5EF4-FFF2-40B4-BE49-F238E27FC236}">
                  <a16:creationId xmlns:a16="http://schemas.microsoft.com/office/drawing/2014/main" id="{96A1580F-D8C7-40CB-B006-482162EB5D4A}"/>
                </a:ext>
              </a:extLst>
            </p:cNvPr>
            <p:cNvSpPr txBox="1"/>
            <p:nvPr/>
          </p:nvSpPr>
          <p:spPr>
            <a:xfrm>
              <a:off x="2514473" y="4879809"/>
              <a:ext cx="1137055" cy="1044438"/>
            </a:xfrm>
            <a:custGeom>
              <a:avLst/>
              <a:gdLst/>
              <a:ahLst/>
              <a:cxnLst/>
              <a:rect l="l" t="t" r="r" b="b"/>
              <a:pathLst>
                <a:path w="1981889" h="1820457">
                  <a:moveTo>
                    <a:pt x="684224" y="0"/>
                  </a:moveTo>
                  <a:lnTo>
                    <a:pt x="1297821" y="0"/>
                  </a:lnTo>
                  <a:lnTo>
                    <a:pt x="1981889" y="1820457"/>
                  </a:lnTo>
                  <a:lnTo>
                    <a:pt x="1392817" y="1820457"/>
                  </a:lnTo>
                  <a:lnTo>
                    <a:pt x="1301740" y="1519945"/>
                  </a:lnTo>
                  <a:lnTo>
                    <a:pt x="663094" y="1519945"/>
                  </a:lnTo>
                  <a:lnTo>
                    <a:pt x="574365" y="1820457"/>
                  </a:lnTo>
                  <a:lnTo>
                    <a:pt x="0" y="1820457"/>
                  </a:lnTo>
                  <a:lnTo>
                    <a:pt x="684224" y="0"/>
                  </a:lnTo>
                  <a:close/>
                  <a:moveTo>
                    <a:pt x="984115" y="471879"/>
                  </a:moveTo>
                  <a:lnTo>
                    <a:pt x="785274" y="1126299"/>
                  </a:lnTo>
                  <a:lnTo>
                    <a:pt x="1185051" y="1126299"/>
                  </a:lnTo>
                  <a:lnTo>
                    <a:pt x="984115" y="471879"/>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49" name="TextBox 48">
              <a:extLst>
                <a:ext uri="{FF2B5EF4-FFF2-40B4-BE49-F238E27FC236}">
                  <a16:creationId xmlns:a16="http://schemas.microsoft.com/office/drawing/2014/main" id="{8D26A339-0C51-468D-BE0A-84280181B0F2}"/>
                </a:ext>
              </a:extLst>
            </p:cNvPr>
            <p:cNvSpPr txBox="1"/>
            <p:nvPr/>
          </p:nvSpPr>
          <p:spPr>
            <a:xfrm>
              <a:off x="1810259" y="5347926"/>
              <a:ext cx="960477" cy="1257196"/>
            </a:xfrm>
            <a:custGeom>
              <a:avLst/>
              <a:gdLst/>
              <a:ahLst/>
              <a:cxnLst/>
              <a:rect l="l" t="t" r="r" b="b"/>
              <a:pathLst>
                <a:path w="1390799" h="1820457">
                  <a:moveTo>
                    <a:pt x="0" y="0"/>
                  </a:moveTo>
                  <a:lnTo>
                    <a:pt x="1390799" y="0"/>
                  </a:lnTo>
                  <a:lnTo>
                    <a:pt x="1390799" y="391162"/>
                  </a:lnTo>
                  <a:lnTo>
                    <a:pt x="565012" y="391162"/>
                  </a:lnTo>
                  <a:lnTo>
                    <a:pt x="565012" y="709059"/>
                  </a:lnTo>
                  <a:lnTo>
                    <a:pt x="1270346" y="709059"/>
                  </a:lnTo>
                  <a:lnTo>
                    <a:pt x="1270346" y="1076628"/>
                  </a:lnTo>
                  <a:lnTo>
                    <a:pt x="565012" y="1076628"/>
                  </a:lnTo>
                  <a:lnTo>
                    <a:pt x="565012" y="1820457"/>
                  </a:lnTo>
                  <a:lnTo>
                    <a:pt x="0" y="1820457"/>
                  </a:lnTo>
                  <a:lnTo>
                    <a:pt x="0" y="0"/>
                  </a:ln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spTree>
    <p:extLst>
      <p:ext uri="{BB962C8B-B14F-4D97-AF65-F5344CB8AC3E}">
        <p14:creationId xmlns:p14="http://schemas.microsoft.com/office/powerpoint/2010/main" val="309361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Failure Concept – Slide Template</a:t>
            </a:r>
          </a:p>
        </p:txBody>
      </p:sp>
      <p:grpSp>
        <p:nvGrpSpPr>
          <p:cNvPr id="40" name="Group 39">
            <a:extLst>
              <a:ext uri="{FF2B5EF4-FFF2-40B4-BE49-F238E27FC236}">
                <a16:creationId xmlns:a16="http://schemas.microsoft.com/office/drawing/2014/main" id="{90F2698F-BC4E-457A-A9BA-9A078685078A}"/>
              </a:ext>
            </a:extLst>
          </p:cNvPr>
          <p:cNvGrpSpPr/>
          <p:nvPr/>
        </p:nvGrpSpPr>
        <p:grpSpPr>
          <a:xfrm>
            <a:off x="8921977" y="4652338"/>
            <a:ext cx="2937088" cy="1290153"/>
            <a:chOff x="8921977" y="4073386"/>
            <a:chExt cx="2937088" cy="129015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340731" y="1316465"/>
            <a:ext cx="2937088" cy="2736703"/>
            <a:chOff x="332936" y="2627766"/>
            <a:chExt cx="2937088" cy="2736703"/>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8921977" y="2947244"/>
            <a:ext cx="2937088" cy="1290153"/>
            <a:chOff x="8921977" y="1466725"/>
            <a:chExt cx="2937088" cy="129015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8929772" y="1242150"/>
            <a:ext cx="2937088" cy="1290153"/>
            <a:chOff x="8921977" y="1466725"/>
            <a:chExt cx="2937088" cy="129015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7944E416-8980-4889-8638-B9E03C7C2924}"/>
              </a:ext>
            </a:extLst>
          </p:cNvPr>
          <p:cNvGrpSpPr/>
          <p:nvPr/>
        </p:nvGrpSpPr>
        <p:grpSpPr>
          <a:xfrm>
            <a:off x="1520700" y="736822"/>
            <a:ext cx="6832404" cy="5814960"/>
            <a:chOff x="1810259" y="790162"/>
            <a:chExt cx="6832405" cy="5814960"/>
          </a:xfrm>
          <a:effectLst>
            <a:outerShdw blurRad="152400" dist="101600" dir="2700000" algn="tl" rotWithShape="0">
              <a:prstClr val="black">
                <a:alpha val="40000"/>
              </a:prstClr>
            </a:outerShdw>
          </a:effectLst>
        </p:grpSpPr>
        <p:sp>
          <p:nvSpPr>
            <p:cNvPr id="32" name="TextBox 31">
              <a:extLst>
                <a:ext uri="{FF2B5EF4-FFF2-40B4-BE49-F238E27FC236}">
                  <a16:creationId xmlns:a16="http://schemas.microsoft.com/office/drawing/2014/main" id="{EE83B7EC-AD0B-41A0-BE1F-4F600D256C37}"/>
                </a:ext>
              </a:extLst>
            </p:cNvPr>
            <p:cNvSpPr txBox="1"/>
            <p:nvPr/>
          </p:nvSpPr>
          <p:spPr>
            <a:xfrm>
              <a:off x="7415181" y="790162"/>
              <a:ext cx="1227483" cy="1455898"/>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3" name="TextBox 32">
              <a:extLst>
                <a:ext uri="{FF2B5EF4-FFF2-40B4-BE49-F238E27FC236}">
                  <a16:creationId xmlns:a16="http://schemas.microsoft.com/office/drawing/2014/main" id="{5BBB45C3-6FFC-4CC5-BEEC-7D3E4428E4BC}"/>
                </a:ext>
              </a:extLst>
            </p:cNvPr>
            <p:cNvSpPr txBox="1"/>
            <p:nvPr/>
          </p:nvSpPr>
          <p:spPr>
            <a:xfrm>
              <a:off x="6122897" y="1805533"/>
              <a:ext cx="1318979" cy="1340932"/>
            </a:xfrm>
            <a:custGeom>
              <a:avLst/>
              <a:gdLst/>
              <a:ahLst/>
              <a:cxnLst/>
              <a:rect l="l" t="t" r="r" b="b"/>
              <a:pathLst>
                <a:path w="1790653" h="1820457">
                  <a:moveTo>
                    <a:pt x="0" y="0"/>
                  </a:moveTo>
                  <a:lnTo>
                    <a:pt x="937547" y="0"/>
                  </a:lnTo>
                  <a:cubicBezTo>
                    <a:pt x="1111397" y="0"/>
                    <a:pt x="1244268" y="14902"/>
                    <a:pt x="1336160" y="44705"/>
                  </a:cubicBezTo>
                  <a:cubicBezTo>
                    <a:pt x="1428052" y="74507"/>
                    <a:pt x="1502145" y="129767"/>
                    <a:pt x="1558440" y="210483"/>
                  </a:cubicBezTo>
                  <a:cubicBezTo>
                    <a:pt x="1614734" y="291199"/>
                    <a:pt x="1642881" y="389507"/>
                    <a:pt x="1642881" y="505407"/>
                  </a:cubicBezTo>
                  <a:cubicBezTo>
                    <a:pt x="1642881" y="606405"/>
                    <a:pt x="1621344" y="693537"/>
                    <a:pt x="1578269" y="766802"/>
                  </a:cubicBezTo>
                  <a:cubicBezTo>
                    <a:pt x="1535195" y="840068"/>
                    <a:pt x="1475971" y="899466"/>
                    <a:pt x="1400597" y="944998"/>
                  </a:cubicBezTo>
                  <a:cubicBezTo>
                    <a:pt x="1352556" y="973973"/>
                    <a:pt x="1286702" y="997981"/>
                    <a:pt x="1203037" y="1017022"/>
                  </a:cubicBezTo>
                  <a:cubicBezTo>
                    <a:pt x="1270042" y="1039400"/>
                    <a:pt x="1318853" y="1061772"/>
                    <a:pt x="1349470" y="1084137"/>
                  </a:cubicBezTo>
                  <a:cubicBezTo>
                    <a:pt x="1370154" y="1099051"/>
                    <a:pt x="1400144" y="1130953"/>
                    <a:pt x="1439442" y="1179841"/>
                  </a:cubicBezTo>
                  <a:cubicBezTo>
                    <a:pt x="1478739" y="1228730"/>
                    <a:pt x="1505004" y="1266433"/>
                    <a:pt x="1518237" y="1292950"/>
                  </a:cubicBezTo>
                  <a:lnTo>
                    <a:pt x="1790653" y="1820457"/>
                  </a:lnTo>
                  <a:lnTo>
                    <a:pt x="1155034" y="1820457"/>
                  </a:lnTo>
                  <a:lnTo>
                    <a:pt x="854348" y="1264137"/>
                  </a:lnTo>
                  <a:cubicBezTo>
                    <a:pt x="816266" y="1192114"/>
                    <a:pt x="782324" y="1145340"/>
                    <a:pt x="752521" y="1123815"/>
                  </a:cubicBezTo>
                  <a:cubicBezTo>
                    <a:pt x="711956" y="1095668"/>
                    <a:pt x="666010" y="1081595"/>
                    <a:pt x="614683" y="1081595"/>
                  </a:cubicBezTo>
                  <a:lnTo>
                    <a:pt x="565012" y="1081595"/>
                  </a:lnTo>
                  <a:lnTo>
                    <a:pt x="565012" y="1820457"/>
                  </a:lnTo>
                  <a:lnTo>
                    <a:pt x="0" y="1820457"/>
                  </a:lnTo>
                  <a:lnTo>
                    <a:pt x="0" y="0"/>
                  </a:lnTo>
                  <a:close/>
                  <a:moveTo>
                    <a:pt x="565012" y="367569"/>
                  </a:moveTo>
                  <a:lnTo>
                    <a:pt x="565012" y="737620"/>
                  </a:lnTo>
                  <a:lnTo>
                    <a:pt x="802193" y="737620"/>
                  </a:lnTo>
                  <a:cubicBezTo>
                    <a:pt x="827856" y="737620"/>
                    <a:pt x="877528" y="729342"/>
                    <a:pt x="951207" y="712785"/>
                  </a:cubicBezTo>
                  <a:cubicBezTo>
                    <a:pt x="988460" y="705334"/>
                    <a:pt x="1018884" y="686293"/>
                    <a:pt x="1042478" y="655663"/>
                  </a:cubicBezTo>
                  <a:cubicBezTo>
                    <a:pt x="1066072" y="625032"/>
                    <a:pt x="1077869" y="589848"/>
                    <a:pt x="1077869" y="550111"/>
                  </a:cubicBezTo>
                  <a:cubicBezTo>
                    <a:pt x="1077869" y="491333"/>
                    <a:pt x="1059242" y="446215"/>
                    <a:pt x="1021989" y="414756"/>
                  </a:cubicBezTo>
                  <a:cubicBezTo>
                    <a:pt x="984735" y="383298"/>
                    <a:pt x="914781" y="367569"/>
                    <a:pt x="812127" y="367569"/>
                  </a:cubicBezTo>
                  <a:lnTo>
                    <a:pt x="565012" y="367569"/>
                  </a:ln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4" name="TextBox 33">
              <a:extLst>
                <a:ext uri="{FF2B5EF4-FFF2-40B4-BE49-F238E27FC236}">
                  <a16:creationId xmlns:a16="http://schemas.microsoft.com/office/drawing/2014/main" id="{28C63D5A-2D10-494C-91DF-F0671E253B91}"/>
                </a:ext>
              </a:extLst>
            </p:cNvPr>
            <p:cNvSpPr txBox="1"/>
            <p:nvPr/>
          </p:nvSpPr>
          <p:spPr>
            <a:xfrm>
              <a:off x="5061492" y="2714653"/>
              <a:ext cx="1244462" cy="1320636"/>
            </a:xfrm>
            <a:custGeom>
              <a:avLst/>
              <a:gdLst/>
              <a:ahLst/>
              <a:cxnLst/>
              <a:rect l="l" t="t" r="r" b="b"/>
              <a:pathLst>
                <a:path w="1744707" h="1851501">
                  <a:moveTo>
                    <a:pt x="0" y="0"/>
                  </a:moveTo>
                  <a:lnTo>
                    <a:pt x="561286" y="0"/>
                  </a:lnTo>
                  <a:lnTo>
                    <a:pt x="561286" y="1110427"/>
                  </a:lnTo>
                  <a:cubicBezTo>
                    <a:pt x="561286" y="1209693"/>
                    <a:pt x="588812"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8" y="1711487"/>
                    <a:pt x="1389971" y="1761743"/>
                    <a:pt x="1311324" y="1790693"/>
                  </a:cubicBezTo>
                  <a:cubicBezTo>
                    <a:pt x="1202047" y="1831232"/>
                    <a:pt x="1070832" y="1851501"/>
                    <a:pt x="917678" y="1851501"/>
                  </a:cubicBezTo>
                  <a:cubicBezTo>
                    <a:pt x="829098" y="1851501"/>
                    <a:pt x="732445" y="1845295"/>
                    <a:pt x="627722" y="1832884"/>
                  </a:cubicBezTo>
                  <a:cubicBezTo>
                    <a:pt x="522998" y="1820473"/>
                    <a:pt x="435452" y="1795860"/>
                    <a:pt x="365084" y="1759047"/>
                  </a:cubicBezTo>
                  <a:cubicBezTo>
                    <a:pt x="294716" y="1722233"/>
                    <a:pt x="230351" y="1669906"/>
                    <a:pt x="171987" y="1602067"/>
                  </a:cubicBezTo>
                  <a:cubicBezTo>
                    <a:pt x="113623" y="1534228"/>
                    <a:pt x="73679" y="1464323"/>
                    <a:pt x="52154" y="1392351"/>
                  </a:cubicBezTo>
                  <a:cubicBezTo>
                    <a:pt x="17385" y="1276529"/>
                    <a:pt x="0" y="1173946"/>
                    <a:pt x="0" y="1084602"/>
                  </a:cubicBez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5" name="TextBox 34">
              <a:extLst>
                <a:ext uri="{FF2B5EF4-FFF2-40B4-BE49-F238E27FC236}">
                  <a16:creationId xmlns:a16="http://schemas.microsoft.com/office/drawing/2014/main" id="{01AC7E2E-5D71-4290-AD50-DDAE0E92E691}"/>
                </a:ext>
              </a:extLst>
            </p:cNvPr>
            <p:cNvSpPr txBox="1"/>
            <p:nvPr/>
          </p:nvSpPr>
          <p:spPr>
            <a:xfrm>
              <a:off x="4164940" y="3446528"/>
              <a:ext cx="931736" cy="1177522"/>
            </a:xfrm>
            <a:custGeom>
              <a:avLst/>
              <a:gdLst/>
              <a:ahLst/>
              <a:cxnLst/>
              <a:rect l="l" t="t" r="r" b="b"/>
              <a:pathLst>
                <a:path w="1440470" h="1820457">
                  <a:moveTo>
                    <a:pt x="0" y="0"/>
                  </a:moveTo>
                  <a:lnTo>
                    <a:pt x="562528" y="0"/>
                  </a:lnTo>
                  <a:lnTo>
                    <a:pt x="562528" y="1372172"/>
                  </a:lnTo>
                  <a:lnTo>
                    <a:pt x="1440470" y="1372172"/>
                  </a:lnTo>
                  <a:lnTo>
                    <a:pt x="1440470" y="1820457"/>
                  </a:lnTo>
                  <a:lnTo>
                    <a:pt x="0" y="1820457"/>
                  </a:lnTo>
                  <a:lnTo>
                    <a:pt x="0" y="0"/>
                  </a:ln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6" name="TextBox 35">
              <a:extLst>
                <a:ext uri="{FF2B5EF4-FFF2-40B4-BE49-F238E27FC236}">
                  <a16:creationId xmlns:a16="http://schemas.microsoft.com/office/drawing/2014/main" id="{F533B991-C020-4351-89CB-7DF561489631}"/>
                </a:ext>
              </a:extLst>
            </p:cNvPr>
            <p:cNvSpPr txBox="1"/>
            <p:nvPr/>
          </p:nvSpPr>
          <p:spPr>
            <a:xfrm>
              <a:off x="3741698" y="4085067"/>
              <a:ext cx="333072" cy="1075515"/>
            </a:xfrm>
            <a:custGeom>
              <a:avLst/>
              <a:gdLst/>
              <a:ahLst/>
              <a:cxnLst/>
              <a:rect l="l" t="t" r="r" b="b"/>
              <a:pathLst>
                <a:path w="563770" h="1820457">
                  <a:moveTo>
                    <a:pt x="0" y="0"/>
                  </a:moveTo>
                  <a:lnTo>
                    <a:pt x="563770" y="0"/>
                  </a:lnTo>
                  <a:lnTo>
                    <a:pt x="563770" y="1820457"/>
                  </a:lnTo>
                  <a:lnTo>
                    <a:pt x="0" y="1820457"/>
                  </a:lnTo>
                  <a:lnTo>
                    <a:pt x="0" y="0"/>
                  </a:ln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7" name="TextBox 36">
              <a:extLst>
                <a:ext uri="{FF2B5EF4-FFF2-40B4-BE49-F238E27FC236}">
                  <a16:creationId xmlns:a16="http://schemas.microsoft.com/office/drawing/2014/main" id="{2710170C-BA29-4BEE-8124-6F266363EB29}"/>
                </a:ext>
              </a:extLst>
            </p:cNvPr>
            <p:cNvSpPr txBox="1"/>
            <p:nvPr/>
          </p:nvSpPr>
          <p:spPr>
            <a:xfrm>
              <a:off x="2514473" y="4879809"/>
              <a:ext cx="1137055" cy="1044438"/>
            </a:xfrm>
            <a:custGeom>
              <a:avLst/>
              <a:gdLst/>
              <a:ahLst/>
              <a:cxnLst/>
              <a:rect l="l" t="t" r="r" b="b"/>
              <a:pathLst>
                <a:path w="1981889" h="1820457">
                  <a:moveTo>
                    <a:pt x="684224" y="0"/>
                  </a:moveTo>
                  <a:lnTo>
                    <a:pt x="1297821" y="0"/>
                  </a:lnTo>
                  <a:lnTo>
                    <a:pt x="1981889" y="1820457"/>
                  </a:lnTo>
                  <a:lnTo>
                    <a:pt x="1392817" y="1820457"/>
                  </a:lnTo>
                  <a:lnTo>
                    <a:pt x="1301740" y="1519945"/>
                  </a:lnTo>
                  <a:lnTo>
                    <a:pt x="663094" y="1519945"/>
                  </a:lnTo>
                  <a:lnTo>
                    <a:pt x="574365" y="1820457"/>
                  </a:lnTo>
                  <a:lnTo>
                    <a:pt x="0" y="1820457"/>
                  </a:lnTo>
                  <a:lnTo>
                    <a:pt x="684224" y="0"/>
                  </a:lnTo>
                  <a:close/>
                  <a:moveTo>
                    <a:pt x="984115" y="471879"/>
                  </a:moveTo>
                  <a:lnTo>
                    <a:pt x="785274" y="1126299"/>
                  </a:lnTo>
                  <a:lnTo>
                    <a:pt x="1185051" y="1126299"/>
                  </a:lnTo>
                  <a:lnTo>
                    <a:pt x="984115" y="471879"/>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8" name="TextBox 37">
              <a:extLst>
                <a:ext uri="{FF2B5EF4-FFF2-40B4-BE49-F238E27FC236}">
                  <a16:creationId xmlns:a16="http://schemas.microsoft.com/office/drawing/2014/main" id="{C7ECDDCF-3735-423C-980B-4F63398269AB}"/>
                </a:ext>
              </a:extLst>
            </p:cNvPr>
            <p:cNvSpPr txBox="1"/>
            <p:nvPr/>
          </p:nvSpPr>
          <p:spPr>
            <a:xfrm>
              <a:off x="1810259" y="5347926"/>
              <a:ext cx="960477" cy="1257196"/>
            </a:xfrm>
            <a:custGeom>
              <a:avLst/>
              <a:gdLst/>
              <a:ahLst/>
              <a:cxnLst/>
              <a:rect l="l" t="t" r="r" b="b"/>
              <a:pathLst>
                <a:path w="1390799" h="1820457">
                  <a:moveTo>
                    <a:pt x="0" y="0"/>
                  </a:moveTo>
                  <a:lnTo>
                    <a:pt x="1390799" y="0"/>
                  </a:lnTo>
                  <a:lnTo>
                    <a:pt x="1390799" y="391162"/>
                  </a:lnTo>
                  <a:lnTo>
                    <a:pt x="565012" y="391162"/>
                  </a:lnTo>
                  <a:lnTo>
                    <a:pt x="565012" y="709059"/>
                  </a:lnTo>
                  <a:lnTo>
                    <a:pt x="1270346" y="709059"/>
                  </a:lnTo>
                  <a:lnTo>
                    <a:pt x="1270346" y="1076628"/>
                  </a:lnTo>
                  <a:lnTo>
                    <a:pt x="565012" y="1076628"/>
                  </a:lnTo>
                  <a:lnTo>
                    <a:pt x="565012" y="1820457"/>
                  </a:lnTo>
                  <a:lnTo>
                    <a:pt x="0" y="1820457"/>
                  </a:lnTo>
                  <a:lnTo>
                    <a:pt x="0" y="0"/>
                  </a:ln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spTree>
    <p:extLst>
      <p:ext uri="{BB962C8B-B14F-4D97-AF65-F5344CB8AC3E}">
        <p14:creationId xmlns:p14="http://schemas.microsoft.com/office/powerpoint/2010/main" val="294287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8466</TotalTime>
  <Words>449</Words>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Arial Black</vt:lpstr>
      <vt:lpstr>Calibri</vt:lpstr>
      <vt:lpstr>Calibri Light</vt:lpstr>
      <vt:lpstr>Helvetica</vt:lpstr>
      <vt:lpstr>Open Sans</vt:lpstr>
      <vt:lpstr>Template PresentationGo</vt:lpstr>
      <vt:lpstr>Template PresentationGo Dark</vt:lpstr>
      <vt:lpstr>Custom Design</vt:lpstr>
      <vt:lpstr>3D Failure Concept – Slide Template</vt:lpstr>
      <vt:lpstr>3D Failure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Failure Concept</dc:title>
  <dc:creator>PresentationGO.com</dc:creator>
  <dc:description>© Copyright PresentationGO.com</dc:description>
  <dcterms:created xsi:type="dcterms:W3CDTF">2014-11-26T05:14:11Z</dcterms:created>
  <dcterms:modified xsi:type="dcterms:W3CDTF">2020-02-18T17:36:33Z</dcterms:modified>
  <cp:category>Templates</cp:category>
</cp:coreProperties>
</file>