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806" autoAdjust="0"/>
    <p:restoredTop sz="96433" autoAdjust="0"/>
  </p:normalViewPr>
  <p:slideViewPr>
    <p:cSldViewPr snapToGrid="0" showGuides="1">
      <p:cViewPr varScale="1">
        <p:scale>
          <a:sx n="67" d="100"/>
          <a:sy n="67" d="100"/>
        </p:scale>
        <p:origin x="78" y="16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3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Flat Pencil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CD19A57-DB54-4125-AAB3-238CF69A6019}"/>
              </a:ext>
            </a:extLst>
          </p:cNvPr>
          <p:cNvSpPr/>
          <p:nvPr/>
        </p:nvSpPr>
        <p:spPr>
          <a:xfrm>
            <a:off x="3035727" y="2692328"/>
            <a:ext cx="2926217" cy="1951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5" extrusionOk="0">
                <a:moveTo>
                  <a:pt x="21014" y="184"/>
                </a:moveTo>
                <a:cubicBezTo>
                  <a:pt x="20657" y="-95"/>
                  <a:pt x="20241" y="-57"/>
                  <a:pt x="19910" y="298"/>
                </a:cubicBezTo>
                <a:lnTo>
                  <a:pt x="713" y="20414"/>
                </a:lnTo>
                <a:cubicBezTo>
                  <a:pt x="637" y="20313"/>
                  <a:pt x="535" y="20237"/>
                  <a:pt x="425" y="20237"/>
                </a:cubicBezTo>
                <a:cubicBezTo>
                  <a:pt x="195" y="20237"/>
                  <a:pt x="0" y="20516"/>
                  <a:pt x="0" y="20871"/>
                </a:cubicBezTo>
                <a:cubicBezTo>
                  <a:pt x="0" y="21226"/>
                  <a:pt x="187" y="21505"/>
                  <a:pt x="425" y="21505"/>
                </a:cubicBezTo>
                <a:cubicBezTo>
                  <a:pt x="654" y="21505"/>
                  <a:pt x="849" y="21226"/>
                  <a:pt x="849" y="20871"/>
                </a:cubicBezTo>
                <a:cubicBezTo>
                  <a:pt x="849" y="20782"/>
                  <a:pt x="832" y="20693"/>
                  <a:pt x="815" y="20617"/>
                </a:cubicBezTo>
                <a:lnTo>
                  <a:pt x="20012" y="501"/>
                </a:lnTo>
                <a:cubicBezTo>
                  <a:pt x="20292" y="209"/>
                  <a:pt x="20640" y="171"/>
                  <a:pt x="20946" y="412"/>
                </a:cubicBezTo>
                <a:cubicBezTo>
                  <a:pt x="21252" y="653"/>
                  <a:pt x="21430" y="1097"/>
                  <a:pt x="21430" y="1605"/>
                </a:cubicBezTo>
                <a:lnTo>
                  <a:pt x="21430" y="3241"/>
                </a:lnTo>
                <a:cubicBezTo>
                  <a:pt x="21430" y="3317"/>
                  <a:pt x="21464" y="3368"/>
                  <a:pt x="21515" y="3368"/>
                </a:cubicBezTo>
                <a:cubicBezTo>
                  <a:pt x="21566" y="3368"/>
                  <a:pt x="21600" y="3317"/>
                  <a:pt x="21600" y="3241"/>
                </a:cubicBezTo>
                <a:lnTo>
                  <a:pt x="21600" y="1605"/>
                </a:lnTo>
                <a:cubicBezTo>
                  <a:pt x="21591" y="996"/>
                  <a:pt x="21371" y="463"/>
                  <a:pt x="21014" y="18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0467BF2-8D6E-44F9-AFCB-7D784611E9D3}"/>
              </a:ext>
            </a:extLst>
          </p:cNvPr>
          <p:cNvSpPr/>
          <p:nvPr/>
        </p:nvSpPr>
        <p:spPr>
          <a:xfrm>
            <a:off x="6890554" y="2485202"/>
            <a:ext cx="2128831" cy="2156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505" extrusionOk="0">
                <a:moveTo>
                  <a:pt x="20993" y="3383"/>
                </a:moveTo>
                <a:lnTo>
                  <a:pt x="16734" y="284"/>
                </a:lnTo>
                <a:cubicBezTo>
                  <a:pt x="16290" y="-38"/>
                  <a:pt x="15695" y="-95"/>
                  <a:pt x="15193" y="157"/>
                </a:cubicBezTo>
                <a:cubicBezTo>
                  <a:pt x="14692" y="410"/>
                  <a:pt x="14388" y="904"/>
                  <a:pt x="14388" y="1443"/>
                </a:cubicBezTo>
                <a:lnTo>
                  <a:pt x="14388" y="3027"/>
                </a:lnTo>
                <a:cubicBezTo>
                  <a:pt x="14388" y="3096"/>
                  <a:pt x="14435" y="3142"/>
                  <a:pt x="14505" y="3142"/>
                </a:cubicBezTo>
                <a:cubicBezTo>
                  <a:pt x="14575" y="3142"/>
                  <a:pt x="14622" y="3096"/>
                  <a:pt x="14622" y="3027"/>
                </a:cubicBezTo>
                <a:lnTo>
                  <a:pt x="14622" y="1443"/>
                </a:lnTo>
                <a:cubicBezTo>
                  <a:pt x="14622" y="972"/>
                  <a:pt x="14878" y="571"/>
                  <a:pt x="15299" y="353"/>
                </a:cubicBezTo>
                <a:cubicBezTo>
                  <a:pt x="15719" y="146"/>
                  <a:pt x="16209" y="180"/>
                  <a:pt x="16594" y="456"/>
                </a:cubicBezTo>
                <a:lnTo>
                  <a:pt x="20853" y="3555"/>
                </a:lnTo>
                <a:cubicBezTo>
                  <a:pt x="21168" y="3784"/>
                  <a:pt x="21355" y="4140"/>
                  <a:pt x="21355" y="4519"/>
                </a:cubicBezTo>
                <a:cubicBezTo>
                  <a:pt x="21355" y="4909"/>
                  <a:pt x="21180" y="5265"/>
                  <a:pt x="20865" y="5494"/>
                </a:cubicBezTo>
                <a:lnTo>
                  <a:pt x="957" y="20495"/>
                </a:lnTo>
                <a:cubicBezTo>
                  <a:pt x="852" y="20403"/>
                  <a:pt x="723" y="20357"/>
                  <a:pt x="583" y="20357"/>
                </a:cubicBezTo>
                <a:cubicBezTo>
                  <a:pt x="268" y="20357"/>
                  <a:pt x="0" y="20610"/>
                  <a:pt x="0" y="20931"/>
                </a:cubicBezTo>
                <a:cubicBezTo>
                  <a:pt x="0" y="21253"/>
                  <a:pt x="257" y="21505"/>
                  <a:pt x="583" y="21505"/>
                </a:cubicBezTo>
                <a:cubicBezTo>
                  <a:pt x="899" y="21505"/>
                  <a:pt x="1167" y="21253"/>
                  <a:pt x="1167" y="20931"/>
                </a:cubicBezTo>
                <a:cubicBezTo>
                  <a:pt x="1167" y="20839"/>
                  <a:pt x="1144" y="20759"/>
                  <a:pt x="1109" y="20679"/>
                </a:cubicBezTo>
                <a:lnTo>
                  <a:pt x="21017" y="5678"/>
                </a:lnTo>
                <a:cubicBezTo>
                  <a:pt x="21390" y="5403"/>
                  <a:pt x="21600" y="4978"/>
                  <a:pt x="21588" y="4519"/>
                </a:cubicBezTo>
                <a:cubicBezTo>
                  <a:pt x="21577" y="4060"/>
                  <a:pt x="21367" y="3658"/>
                  <a:pt x="20993" y="338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6AB4310-8762-4443-B320-8B2A10F5617A}"/>
              </a:ext>
            </a:extLst>
          </p:cNvPr>
          <p:cNvSpPr/>
          <p:nvPr/>
        </p:nvSpPr>
        <p:spPr>
          <a:xfrm>
            <a:off x="5486706" y="1242452"/>
            <a:ext cx="1250806" cy="1700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6" y="11531"/>
                </a:moveTo>
                <a:lnTo>
                  <a:pt x="1888" y="1038"/>
                </a:lnTo>
                <a:cubicBezTo>
                  <a:pt x="1947" y="935"/>
                  <a:pt x="1987" y="833"/>
                  <a:pt x="1987" y="731"/>
                </a:cubicBezTo>
                <a:cubicBezTo>
                  <a:pt x="1987" y="336"/>
                  <a:pt x="1550" y="0"/>
                  <a:pt x="994" y="0"/>
                </a:cubicBezTo>
                <a:cubicBezTo>
                  <a:pt x="457" y="0"/>
                  <a:pt x="0" y="322"/>
                  <a:pt x="0" y="731"/>
                </a:cubicBezTo>
                <a:cubicBezTo>
                  <a:pt x="0" y="1140"/>
                  <a:pt x="437" y="1461"/>
                  <a:pt x="994" y="1461"/>
                </a:cubicBezTo>
                <a:cubicBezTo>
                  <a:pt x="1252" y="1461"/>
                  <a:pt x="1470" y="1388"/>
                  <a:pt x="1649" y="1286"/>
                </a:cubicBezTo>
                <a:lnTo>
                  <a:pt x="20368" y="11779"/>
                </a:lnTo>
                <a:cubicBezTo>
                  <a:pt x="20885" y="12071"/>
                  <a:pt x="21203" y="12524"/>
                  <a:pt x="21203" y="13007"/>
                </a:cubicBezTo>
                <a:lnTo>
                  <a:pt x="21203" y="21454"/>
                </a:lnTo>
                <a:cubicBezTo>
                  <a:pt x="21203" y="21542"/>
                  <a:pt x="21282" y="21600"/>
                  <a:pt x="21401" y="21600"/>
                </a:cubicBezTo>
                <a:cubicBezTo>
                  <a:pt x="21521" y="21600"/>
                  <a:pt x="21600" y="21542"/>
                  <a:pt x="21600" y="21454"/>
                </a:cubicBezTo>
                <a:lnTo>
                  <a:pt x="21600" y="13007"/>
                </a:lnTo>
                <a:cubicBezTo>
                  <a:pt x="21600" y="12437"/>
                  <a:pt x="21242" y="11881"/>
                  <a:pt x="20606" y="1153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8FD50E0-77FA-4FA9-9473-387C246797FD}"/>
              </a:ext>
            </a:extLst>
          </p:cNvPr>
          <p:cNvSpPr/>
          <p:nvPr/>
        </p:nvSpPr>
        <p:spPr>
          <a:xfrm>
            <a:off x="7523436" y="1069849"/>
            <a:ext cx="1632837" cy="1797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39" y="0"/>
                </a:moveTo>
                <a:cubicBezTo>
                  <a:pt x="20428" y="0"/>
                  <a:pt x="20078" y="304"/>
                  <a:pt x="20078" y="691"/>
                </a:cubicBezTo>
                <a:cubicBezTo>
                  <a:pt x="20078" y="788"/>
                  <a:pt x="20093" y="871"/>
                  <a:pt x="20139" y="954"/>
                </a:cubicBezTo>
                <a:lnTo>
                  <a:pt x="837" y="12930"/>
                </a:lnTo>
                <a:cubicBezTo>
                  <a:pt x="320" y="13248"/>
                  <a:pt x="0" y="13787"/>
                  <a:pt x="0" y="14368"/>
                </a:cubicBezTo>
                <a:lnTo>
                  <a:pt x="0" y="21462"/>
                </a:lnTo>
                <a:cubicBezTo>
                  <a:pt x="0" y="21545"/>
                  <a:pt x="61" y="21600"/>
                  <a:pt x="152" y="21600"/>
                </a:cubicBezTo>
                <a:cubicBezTo>
                  <a:pt x="244" y="21600"/>
                  <a:pt x="304" y="21545"/>
                  <a:pt x="304" y="21462"/>
                </a:cubicBezTo>
                <a:lnTo>
                  <a:pt x="304" y="14368"/>
                </a:lnTo>
                <a:cubicBezTo>
                  <a:pt x="304" y="13884"/>
                  <a:pt x="563" y="13427"/>
                  <a:pt x="1005" y="13165"/>
                </a:cubicBezTo>
                <a:lnTo>
                  <a:pt x="20306" y="1189"/>
                </a:lnTo>
                <a:cubicBezTo>
                  <a:pt x="20443" y="1314"/>
                  <a:pt x="20626" y="1383"/>
                  <a:pt x="20839" y="1383"/>
                </a:cubicBezTo>
                <a:cubicBezTo>
                  <a:pt x="21250" y="1383"/>
                  <a:pt x="21600" y="1079"/>
                  <a:pt x="21600" y="691"/>
                </a:cubicBezTo>
                <a:cubicBezTo>
                  <a:pt x="21600" y="304"/>
                  <a:pt x="21250" y="0"/>
                  <a:pt x="2083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965B180-5371-4D94-93F8-C719A5312296}"/>
              </a:ext>
            </a:extLst>
          </p:cNvPr>
          <p:cNvGrpSpPr/>
          <p:nvPr/>
        </p:nvGrpSpPr>
        <p:grpSpPr>
          <a:xfrm>
            <a:off x="9307361" y="920353"/>
            <a:ext cx="2474051" cy="1474819"/>
            <a:chOff x="8921977" y="1466725"/>
            <a:chExt cx="2926080" cy="147481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2C0C4B5-82C8-40DC-9E55-D7DB6A0D2F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BF7C395-D722-46F7-A82D-08FAED85B6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1623E7-2DA7-478A-AD1F-7E997EAB7DA7}"/>
              </a:ext>
            </a:extLst>
          </p:cNvPr>
          <p:cNvGrpSpPr/>
          <p:nvPr/>
        </p:nvGrpSpPr>
        <p:grpSpPr>
          <a:xfrm>
            <a:off x="7263566" y="4376418"/>
            <a:ext cx="2474051" cy="1474819"/>
            <a:chOff x="8921977" y="1466725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64E5EC-2AF5-4D4E-983C-E38B477F6AE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68DD26D-36DE-40D0-8EAC-3699AF6C5A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DF9BF0-4749-4CFB-8323-8388500FF5BC}"/>
              </a:ext>
            </a:extLst>
          </p:cNvPr>
          <p:cNvGrpSpPr/>
          <p:nvPr/>
        </p:nvGrpSpPr>
        <p:grpSpPr>
          <a:xfrm>
            <a:off x="2794216" y="1081308"/>
            <a:ext cx="2474051" cy="1474819"/>
            <a:chOff x="8921977" y="1466725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5909F0-2A02-4340-8EAB-0394E2200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A5BC0D2-9197-4CC1-9BBE-D492AE38282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2E5316-661D-4748-8F58-EE4C2C7A35AF}"/>
              </a:ext>
            </a:extLst>
          </p:cNvPr>
          <p:cNvGrpSpPr/>
          <p:nvPr/>
        </p:nvGrpSpPr>
        <p:grpSpPr>
          <a:xfrm>
            <a:off x="400578" y="4314807"/>
            <a:ext cx="2474051" cy="1474819"/>
            <a:chOff x="8921977" y="1466725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744EEF-7599-4207-B214-35772D0122C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AD9E0B-CFD2-4A49-85E8-58DE6D2ADC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aphic 32" descr="Pencil">
            <a:extLst>
              <a:ext uri="{FF2B5EF4-FFF2-40B4-BE49-F238E27FC236}">
                <a16:creationId xmlns:a16="http://schemas.microsoft.com/office/drawing/2014/main" id="{90F64530-EEDA-4344-A102-FA56316BE4FF}"/>
              </a:ext>
            </a:extLst>
          </p:cNvPr>
          <p:cNvGrpSpPr/>
          <p:nvPr/>
        </p:nvGrpSpPr>
        <p:grpSpPr>
          <a:xfrm>
            <a:off x="9275951" y="4373908"/>
            <a:ext cx="461666" cy="461666"/>
            <a:chOff x="9275951" y="4373908"/>
            <a:chExt cx="461666" cy="46166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2E8803B-642E-4B69-9CDF-01B0FCCB7A14}"/>
                </a:ext>
              </a:extLst>
            </p:cNvPr>
            <p:cNvSpPr/>
            <p:nvPr/>
          </p:nvSpPr>
          <p:spPr>
            <a:xfrm>
              <a:off x="9314423" y="4464798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969EFC7-0D74-4F22-BB81-49073DEE388E}"/>
                </a:ext>
              </a:extLst>
            </p:cNvPr>
            <p:cNvSpPr/>
            <p:nvPr/>
          </p:nvSpPr>
          <p:spPr>
            <a:xfrm>
              <a:off x="9598636" y="4411899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31" descr="Pencil">
            <a:extLst>
              <a:ext uri="{FF2B5EF4-FFF2-40B4-BE49-F238E27FC236}">
                <a16:creationId xmlns:a16="http://schemas.microsoft.com/office/drawing/2014/main" id="{0C51D4B8-CBB1-4B2B-A38A-A302D7CA4548}"/>
              </a:ext>
            </a:extLst>
          </p:cNvPr>
          <p:cNvGrpSpPr/>
          <p:nvPr/>
        </p:nvGrpSpPr>
        <p:grpSpPr>
          <a:xfrm>
            <a:off x="11319746" y="938168"/>
            <a:ext cx="461666" cy="461666"/>
            <a:chOff x="11319746" y="938168"/>
            <a:chExt cx="461666" cy="46166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C1F0789-8007-427F-A791-9D9E8AD0B68E}"/>
                </a:ext>
              </a:extLst>
            </p:cNvPr>
            <p:cNvSpPr/>
            <p:nvPr/>
          </p:nvSpPr>
          <p:spPr>
            <a:xfrm>
              <a:off x="11358218" y="1029058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77702B-34CE-4C4E-80CF-EF22892820A4}"/>
                </a:ext>
              </a:extLst>
            </p:cNvPr>
            <p:cNvSpPr/>
            <p:nvPr/>
          </p:nvSpPr>
          <p:spPr>
            <a:xfrm>
              <a:off x="11642431" y="976159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30" descr="Pencil">
            <a:extLst>
              <a:ext uri="{FF2B5EF4-FFF2-40B4-BE49-F238E27FC236}">
                <a16:creationId xmlns:a16="http://schemas.microsoft.com/office/drawing/2014/main" id="{70778AC0-364D-41C5-BE44-C47E135ABC70}"/>
              </a:ext>
            </a:extLst>
          </p:cNvPr>
          <p:cNvGrpSpPr/>
          <p:nvPr/>
        </p:nvGrpSpPr>
        <p:grpSpPr>
          <a:xfrm>
            <a:off x="2794216" y="1085866"/>
            <a:ext cx="461666" cy="461666"/>
            <a:chOff x="2794216" y="1085866"/>
            <a:chExt cx="461666" cy="46166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7DC0344-598B-411B-93D0-A257F8AD66DE}"/>
                </a:ext>
              </a:extLst>
            </p:cNvPr>
            <p:cNvSpPr/>
            <p:nvPr/>
          </p:nvSpPr>
          <p:spPr>
            <a:xfrm>
              <a:off x="2832688" y="1176756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E08B6F7-BB57-4EB5-8928-92BDE666202E}"/>
                </a:ext>
              </a:extLst>
            </p:cNvPr>
            <p:cNvSpPr/>
            <p:nvPr/>
          </p:nvSpPr>
          <p:spPr>
            <a:xfrm>
              <a:off x="3116901" y="1123857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29" descr="Pencil">
            <a:extLst>
              <a:ext uri="{FF2B5EF4-FFF2-40B4-BE49-F238E27FC236}">
                <a16:creationId xmlns:a16="http://schemas.microsoft.com/office/drawing/2014/main" id="{0DEB64AE-B9D7-4358-9598-B3FF3810570B}"/>
              </a:ext>
            </a:extLst>
          </p:cNvPr>
          <p:cNvGrpSpPr/>
          <p:nvPr/>
        </p:nvGrpSpPr>
        <p:grpSpPr>
          <a:xfrm>
            <a:off x="398662" y="4312297"/>
            <a:ext cx="461666" cy="461666"/>
            <a:chOff x="398662" y="4312297"/>
            <a:chExt cx="461666" cy="461666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9453544-E881-41BC-8B85-F4676F1647FD}"/>
                </a:ext>
              </a:extLst>
            </p:cNvPr>
            <p:cNvSpPr/>
            <p:nvPr/>
          </p:nvSpPr>
          <p:spPr>
            <a:xfrm>
              <a:off x="437134" y="4403187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D368D7-08DD-4C02-985A-BFF45A41BFBB}"/>
                </a:ext>
              </a:extLst>
            </p:cNvPr>
            <p:cNvSpPr/>
            <p:nvPr/>
          </p:nvSpPr>
          <p:spPr>
            <a:xfrm>
              <a:off x="721347" y="4350288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7A1A22A-3B65-4FF2-8C36-F80A560D1DB9}"/>
              </a:ext>
            </a:extLst>
          </p:cNvPr>
          <p:cNvGrpSpPr/>
          <p:nvPr/>
        </p:nvGrpSpPr>
        <p:grpSpPr>
          <a:xfrm>
            <a:off x="3668609" y="2623286"/>
            <a:ext cx="4965249" cy="3164865"/>
            <a:chOff x="3668609" y="2623286"/>
            <a:chExt cx="4965249" cy="3164865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494BB7F-7379-4992-A77C-DD7E4A594008}"/>
                </a:ext>
              </a:extLst>
            </p:cNvPr>
            <p:cNvSpPr/>
            <p:nvPr/>
          </p:nvSpPr>
          <p:spPr>
            <a:xfrm>
              <a:off x="3668609" y="2795708"/>
              <a:ext cx="4965247" cy="2800440"/>
            </a:xfrm>
            <a:custGeom>
              <a:avLst/>
              <a:gdLst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362911 w 4965247"/>
                <a:gd name="connsiteY34" fmla="*/ 1738631 h 2800440"/>
                <a:gd name="connsiteX35" fmla="*/ 614140 w 4965247"/>
                <a:gd name="connsiteY35" fmla="*/ 1785116 h 2800440"/>
                <a:gd name="connsiteX36" fmla="*/ 673963 w 4965247"/>
                <a:gd name="connsiteY36" fmla="*/ 1755149 h 2800440"/>
                <a:gd name="connsiteX37" fmla="*/ 663456 w 4965247"/>
                <a:gd name="connsiteY37" fmla="*/ 1765098 h 2800440"/>
                <a:gd name="connsiteX38" fmla="*/ 684990 w 4965247"/>
                <a:gd name="connsiteY38" fmla="*/ 2001756 h 2800440"/>
                <a:gd name="connsiteX39" fmla="*/ 936356 w 4965247"/>
                <a:gd name="connsiteY39" fmla="*/ 2048163 h 2800440"/>
                <a:gd name="connsiteX40" fmla="*/ 999804 w 4965247"/>
                <a:gd name="connsiteY40" fmla="*/ 2016404 h 2800440"/>
                <a:gd name="connsiteX41" fmla="*/ 979774 w 4965247"/>
                <a:gd name="connsiteY41" fmla="*/ 2035375 h 2800440"/>
                <a:gd name="connsiteX42" fmla="*/ 1001329 w 4965247"/>
                <a:gd name="connsiteY42" fmla="*/ 2272094 h 2800440"/>
                <a:gd name="connsiteX43" fmla="*/ 1252636 w 4965247"/>
                <a:gd name="connsiteY43" fmla="*/ 2318492 h 2800440"/>
                <a:gd name="connsiteX44" fmla="*/ 1330067 w 4965247"/>
                <a:gd name="connsiteY44" fmla="*/ 2279721 h 2800440"/>
                <a:gd name="connsiteX45" fmla="*/ 1327207 w 4965247"/>
                <a:gd name="connsiteY45" fmla="*/ 2281919 h 2800440"/>
                <a:gd name="connsiteX46" fmla="*/ 1318045 w 4965247"/>
                <a:gd name="connsiteY46" fmla="*/ 2547683 h 2800440"/>
                <a:gd name="connsiteX47" fmla="*/ 1580287 w 4965247"/>
                <a:gd name="connsiteY47" fmla="*/ 2590241 h 2800440"/>
                <a:gd name="connsiteX48" fmla="*/ 1648224 w 4965247"/>
                <a:gd name="connsiteY48" fmla="*/ 2554580 h 2800440"/>
                <a:gd name="connsiteX49" fmla="*/ 4922980 w 4965247"/>
                <a:gd name="connsiteY49" fmla="*/ 0 h 2800440"/>
                <a:gd name="connsiteX50" fmla="*/ 4963331 w 4965247"/>
                <a:gd name="connsiteY50" fmla="*/ 34513 h 2800440"/>
                <a:gd name="connsiteX51" fmla="*/ 4963330 w 4965247"/>
                <a:gd name="connsiteY51" fmla="*/ 34514 h 2800440"/>
                <a:gd name="connsiteX52" fmla="*/ 4922979 w 4965247"/>
                <a:gd name="connsiteY52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14140 w 4965247"/>
                <a:gd name="connsiteY34" fmla="*/ 1785116 h 2800440"/>
                <a:gd name="connsiteX35" fmla="*/ 673963 w 4965247"/>
                <a:gd name="connsiteY35" fmla="*/ 1755149 h 2800440"/>
                <a:gd name="connsiteX36" fmla="*/ 663456 w 4965247"/>
                <a:gd name="connsiteY36" fmla="*/ 1765098 h 2800440"/>
                <a:gd name="connsiteX37" fmla="*/ 684990 w 4965247"/>
                <a:gd name="connsiteY37" fmla="*/ 2001756 h 2800440"/>
                <a:gd name="connsiteX38" fmla="*/ 936356 w 4965247"/>
                <a:gd name="connsiteY38" fmla="*/ 2048163 h 2800440"/>
                <a:gd name="connsiteX39" fmla="*/ 999804 w 4965247"/>
                <a:gd name="connsiteY39" fmla="*/ 2016404 h 2800440"/>
                <a:gd name="connsiteX40" fmla="*/ 979774 w 4965247"/>
                <a:gd name="connsiteY40" fmla="*/ 2035375 h 2800440"/>
                <a:gd name="connsiteX41" fmla="*/ 1001329 w 4965247"/>
                <a:gd name="connsiteY41" fmla="*/ 2272094 h 2800440"/>
                <a:gd name="connsiteX42" fmla="*/ 1252636 w 4965247"/>
                <a:gd name="connsiteY42" fmla="*/ 2318492 h 2800440"/>
                <a:gd name="connsiteX43" fmla="*/ 1330067 w 4965247"/>
                <a:gd name="connsiteY43" fmla="*/ 2279721 h 2800440"/>
                <a:gd name="connsiteX44" fmla="*/ 1327207 w 4965247"/>
                <a:gd name="connsiteY44" fmla="*/ 2281919 h 2800440"/>
                <a:gd name="connsiteX45" fmla="*/ 1318045 w 4965247"/>
                <a:gd name="connsiteY45" fmla="*/ 2547683 h 2800440"/>
                <a:gd name="connsiteX46" fmla="*/ 1580287 w 4965247"/>
                <a:gd name="connsiteY46" fmla="*/ 2590241 h 2800440"/>
                <a:gd name="connsiteX47" fmla="*/ 1648224 w 4965247"/>
                <a:gd name="connsiteY47" fmla="*/ 2554580 h 2800440"/>
                <a:gd name="connsiteX48" fmla="*/ 4963014 w 4965247"/>
                <a:gd name="connsiteY48" fmla="*/ 34755 h 2800440"/>
                <a:gd name="connsiteX49" fmla="*/ 4922980 w 4965247"/>
                <a:gd name="connsiteY49" fmla="*/ 0 h 2800440"/>
                <a:gd name="connsiteX50" fmla="*/ 4963331 w 4965247"/>
                <a:gd name="connsiteY50" fmla="*/ 34513 h 2800440"/>
                <a:gd name="connsiteX51" fmla="*/ 4963330 w 4965247"/>
                <a:gd name="connsiteY51" fmla="*/ 34514 h 2800440"/>
                <a:gd name="connsiteX52" fmla="*/ 4922979 w 4965247"/>
                <a:gd name="connsiteY52" fmla="*/ 0 h 2800440"/>
                <a:gd name="connsiteX53" fmla="*/ 4922980 w 4965247"/>
                <a:gd name="connsiteY53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684990 w 4965247"/>
                <a:gd name="connsiteY36" fmla="*/ 2001756 h 2800440"/>
                <a:gd name="connsiteX37" fmla="*/ 936356 w 4965247"/>
                <a:gd name="connsiteY37" fmla="*/ 2048163 h 2800440"/>
                <a:gd name="connsiteX38" fmla="*/ 999804 w 4965247"/>
                <a:gd name="connsiteY38" fmla="*/ 2016404 h 2800440"/>
                <a:gd name="connsiteX39" fmla="*/ 979774 w 4965247"/>
                <a:gd name="connsiteY39" fmla="*/ 2035375 h 2800440"/>
                <a:gd name="connsiteX40" fmla="*/ 1001329 w 4965247"/>
                <a:gd name="connsiteY40" fmla="*/ 2272094 h 2800440"/>
                <a:gd name="connsiteX41" fmla="*/ 1252636 w 4965247"/>
                <a:gd name="connsiteY41" fmla="*/ 2318492 h 2800440"/>
                <a:gd name="connsiteX42" fmla="*/ 1330067 w 4965247"/>
                <a:gd name="connsiteY42" fmla="*/ 2279721 h 2800440"/>
                <a:gd name="connsiteX43" fmla="*/ 1327207 w 4965247"/>
                <a:gd name="connsiteY43" fmla="*/ 2281919 h 2800440"/>
                <a:gd name="connsiteX44" fmla="*/ 1318045 w 4965247"/>
                <a:gd name="connsiteY44" fmla="*/ 2547683 h 2800440"/>
                <a:gd name="connsiteX45" fmla="*/ 1580287 w 4965247"/>
                <a:gd name="connsiteY45" fmla="*/ 2590241 h 2800440"/>
                <a:gd name="connsiteX46" fmla="*/ 1648224 w 4965247"/>
                <a:gd name="connsiteY46" fmla="*/ 2554580 h 2800440"/>
                <a:gd name="connsiteX47" fmla="*/ 4963014 w 4965247"/>
                <a:gd name="connsiteY47" fmla="*/ 34755 h 2800440"/>
                <a:gd name="connsiteX48" fmla="*/ 4922980 w 4965247"/>
                <a:gd name="connsiteY48" fmla="*/ 0 h 2800440"/>
                <a:gd name="connsiteX49" fmla="*/ 4963331 w 4965247"/>
                <a:gd name="connsiteY49" fmla="*/ 34513 h 2800440"/>
                <a:gd name="connsiteX50" fmla="*/ 4963330 w 4965247"/>
                <a:gd name="connsiteY50" fmla="*/ 34514 h 2800440"/>
                <a:gd name="connsiteX51" fmla="*/ 4922979 w 4965247"/>
                <a:gd name="connsiteY51" fmla="*/ 0 h 2800440"/>
                <a:gd name="connsiteX52" fmla="*/ 4922980 w 4965247"/>
                <a:gd name="connsiteY52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36356 w 4965247"/>
                <a:gd name="connsiteY36" fmla="*/ 2048163 h 2800440"/>
                <a:gd name="connsiteX37" fmla="*/ 999804 w 4965247"/>
                <a:gd name="connsiteY37" fmla="*/ 2016404 h 2800440"/>
                <a:gd name="connsiteX38" fmla="*/ 979774 w 4965247"/>
                <a:gd name="connsiteY38" fmla="*/ 2035375 h 2800440"/>
                <a:gd name="connsiteX39" fmla="*/ 1001329 w 4965247"/>
                <a:gd name="connsiteY39" fmla="*/ 2272094 h 2800440"/>
                <a:gd name="connsiteX40" fmla="*/ 1252636 w 4965247"/>
                <a:gd name="connsiteY40" fmla="*/ 2318492 h 2800440"/>
                <a:gd name="connsiteX41" fmla="*/ 1330067 w 4965247"/>
                <a:gd name="connsiteY41" fmla="*/ 2279721 h 2800440"/>
                <a:gd name="connsiteX42" fmla="*/ 1327207 w 4965247"/>
                <a:gd name="connsiteY42" fmla="*/ 2281919 h 2800440"/>
                <a:gd name="connsiteX43" fmla="*/ 1318045 w 4965247"/>
                <a:gd name="connsiteY43" fmla="*/ 2547683 h 2800440"/>
                <a:gd name="connsiteX44" fmla="*/ 1580287 w 4965247"/>
                <a:gd name="connsiteY44" fmla="*/ 2590241 h 2800440"/>
                <a:gd name="connsiteX45" fmla="*/ 1648224 w 4965247"/>
                <a:gd name="connsiteY45" fmla="*/ 2554580 h 2800440"/>
                <a:gd name="connsiteX46" fmla="*/ 4963014 w 4965247"/>
                <a:gd name="connsiteY46" fmla="*/ 34755 h 2800440"/>
                <a:gd name="connsiteX47" fmla="*/ 4922980 w 4965247"/>
                <a:gd name="connsiteY47" fmla="*/ 0 h 2800440"/>
                <a:gd name="connsiteX48" fmla="*/ 4963331 w 4965247"/>
                <a:gd name="connsiteY48" fmla="*/ 34513 h 2800440"/>
                <a:gd name="connsiteX49" fmla="*/ 4963330 w 4965247"/>
                <a:gd name="connsiteY49" fmla="*/ 34514 h 2800440"/>
                <a:gd name="connsiteX50" fmla="*/ 4922979 w 4965247"/>
                <a:gd name="connsiteY50" fmla="*/ 0 h 2800440"/>
                <a:gd name="connsiteX51" fmla="*/ 4922980 w 4965247"/>
                <a:gd name="connsiteY51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979774 w 4965247"/>
                <a:gd name="connsiteY37" fmla="*/ 2035375 h 2800440"/>
                <a:gd name="connsiteX38" fmla="*/ 1001329 w 4965247"/>
                <a:gd name="connsiteY38" fmla="*/ 2272094 h 2800440"/>
                <a:gd name="connsiteX39" fmla="*/ 1252636 w 4965247"/>
                <a:gd name="connsiteY39" fmla="*/ 2318492 h 2800440"/>
                <a:gd name="connsiteX40" fmla="*/ 1330067 w 4965247"/>
                <a:gd name="connsiteY40" fmla="*/ 2279721 h 2800440"/>
                <a:gd name="connsiteX41" fmla="*/ 1327207 w 4965247"/>
                <a:gd name="connsiteY41" fmla="*/ 2281919 h 2800440"/>
                <a:gd name="connsiteX42" fmla="*/ 1318045 w 4965247"/>
                <a:gd name="connsiteY42" fmla="*/ 2547683 h 2800440"/>
                <a:gd name="connsiteX43" fmla="*/ 1580287 w 4965247"/>
                <a:gd name="connsiteY43" fmla="*/ 2590241 h 2800440"/>
                <a:gd name="connsiteX44" fmla="*/ 1648224 w 4965247"/>
                <a:gd name="connsiteY44" fmla="*/ 2554580 h 2800440"/>
                <a:gd name="connsiteX45" fmla="*/ 4963014 w 4965247"/>
                <a:gd name="connsiteY45" fmla="*/ 34755 h 2800440"/>
                <a:gd name="connsiteX46" fmla="*/ 4922980 w 4965247"/>
                <a:gd name="connsiteY46" fmla="*/ 0 h 2800440"/>
                <a:gd name="connsiteX47" fmla="*/ 4963331 w 4965247"/>
                <a:gd name="connsiteY47" fmla="*/ 34513 h 2800440"/>
                <a:gd name="connsiteX48" fmla="*/ 4963330 w 4965247"/>
                <a:gd name="connsiteY48" fmla="*/ 34514 h 2800440"/>
                <a:gd name="connsiteX49" fmla="*/ 4922979 w 4965247"/>
                <a:gd name="connsiteY49" fmla="*/ 0 h 2800440"/>
                <a:gd name="connsiteX50" fmla="*/ 4922980 w 4965247"/>
                <a:gd name="connsiteY50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979774 w 4965247"/>
                <a:gd name="connsiteY37" fmla="*/ 2035375 h 2800440"/>
                <a:gd name="connsiteX38" fmla="*/ 1252636 w 4965247"/>
                <a:gd name="connsiteY38" fmla="*/ 2318492 h 2800440"/>
                <a:gd name="connsiteX39" fmla="*/ 1330067 w 4965247"/>
                <a:gd name="connsiteY39" fmla="*/ 2279721 h 2800440"/>
                <a:gd name="connsiteX40" fmla="*/ 1327207 w 4965247"/>
                <a:gd name="connsiteY40" fmla="*/ 2281919 h 2800440"/>
                <a:gd name="connsiteX41" fmla="*/ 1318045 w 4965247"/>
                <a:gd name="connsiteY41" fmla="*/ 2547683 h 2800440"/>
                <a:gd name="connsiteX42" fmla="*/ 1580287 w 4965247"/>
                <a:gd name="connsiteY42" fmla="*/ 2590241 h 2800440"/>
                <a:gd name="connsiteX43" fmla="*/ 1648224 w 4965247"/>
                <a:gd name="connsiteY43" fmla="*/ 2554580 h 2800440"/>
                <a:gd name="connsiteX44" fmla="*/ 4963014 w 4965247"/>
                <a:gd name="connsiteY44" fmla="*/ 34755 h 2800440"/>
                <a:gd name="connsiteX45" fmla="*/ 4922980 w 4965247"/>
                <a:gd name="connsiteY45" fmla="*/ 0 h 2800440"/>
                <a:gd name="connsiteX46" fmla="*/ 4963331 w 4965247"/>
                <a:gd name="connsiteY46" fmla="*/ 34513 h 2800440"/>
                <a:gd name="connsiteX47" fmla="*/ 4963330 w 4965247"/>
                <a:gd name="connsiteY47" fmla="*/ 34514 h 2800440"/>
                <a:gd name="connsiteX48" fmla="*/ 4922979 w 4965247"/>
                <a:gd name="connsiteY48" fmla="*/ 0 h 2800440"/>
                <a:gd name="connsiteX49" fmla="*/ 4922980 w 4965247"/>
                <a:gd name="connsiteY49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1252636 w 4965247"/>
                <a:gd name="connsiteY37" fmla="*/ 2318492 h 2800440"/>
                <a:gd name="connsiteX38" fmla="*/ 1330067 w 4965247"/>
                <a:gd name="connsiteY38" fmla="*/ 2279721 h 2800440"/>
                <a:gd name="connsiteX39" fmla="*/ 1327207 w 4965247"/>
                <a:gd name="connsiteY39" fmla="*/ 2281919 h 2800440"/>
                <a:gd name="connsiteX40" fmla="*/ 1318045 w 4965247"/>
                <a:gd name="connsiteY40" fmla="*/ 2547683 h 2800440"/>
                <a:gd name="connsiteX41" fmla="*/ 1580287 w 4965247"/>
                <a:gd name="connsiteY41" fmla="*/ 2590241 h 2800440"/>
                <a:gd name="connsiteX42" fmla="*/ 1648224 w 4965247"/>
                <a:gd name="connsiteY42" fmla="*/ 2554580 h 2800440"/>
                <a:gd name="connsiteX43" fmla="*/ 4963014 w 4965247"/>
                <a:gd name="connsiteY43" fmla="*/ 34755 h 2800440"/>
                <a:gd name="connsiteX44" fmla="*/ 4922980 w 4965247"/>
                <a:gd name="connsiteY44" fmla="*/ 0 h 2800440"/>
                <a:gd name="connsiteX45" fmla="*/ 4963331 w 4965247"/>
                <a:gd name="connsiteY45" fmla="*/ 34513 h 2800440"/>
                <a:gd name="connsiteX46" fmla="*/ 4963330 w 4965247"/>
                <a:gd name="connsiteY46" fmla="*/ 34514 h 2800440"/>
                <a:gd name="connsiteX47" fmla="*/ 4922979 w 4965247"/>
                <a:gd name="connsiteY47" fmla="*/ 0 h 2800440"/>
                <a:gd name="connsiteX48" fmla="*/ 4922980 w 4965247"/>
                <a:gd name="connsiteY48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1330067 w 4965247"/>
                <a:gd name="connsiteY37" fmla="*/ 2279721 h 2800440"/>
                <a:gd name="connsiteX38" fmla="*/ 1327207 w 4965247"/>
                <a:gd name="connsiteY38" fmla="*/ 2281919 h 2800440"/>
                <a:gd name="connsiteX39" fmla="*/ 1318045 w 4965247"/>
                <a:gd name="connsiteY39" fmla="*/ 2547683 h 2800440"/>
                <a:gd name="connsiteX40" fmla="*/ 1580287 w 4965247"/>
                <a:gd name="connsiteY40" fmla="*/ 2590241 h 2800440"/>
                <a:gd name="connsiteX41" fmla="*/ 1648224 w 4965247"/>
                <a:gd name="connsiteY41" fmla="*/ 2554580 h 2800440"/>
                <a:gd name="connsiteX42" fmla="*/ 4963014 w 4965247"/>
                <a:gd name="connsiteY42" fmla="*/ 34755 h 2800440"/>
                <a:gd name="connsiteX43" fmla="*/ 4922980 w 4965247"/>
                <a:gd name="connsiteY43" fmla="*/ 0 h 2800440"/>
                <a:gd name="connsiteX44" fmla="*/ 4963331 w 4965247"/>
                <a:gd name="connsiteY44" fmla="*/ 34513 h 2800440"/>
                <a:gd name="connsiteX45" fmla="*/ 4963330 w 4965247"/>
                <a:gd name="connsiteY45" fmla="*/ 34514 h 2800440"/>
                <a:gd name="connsiteX46" fmla="*/ 4922979 w 4965247"/>
                <a:gd name="connsiteY46" fmla="*/ 0 h 2800440"/>
                <a:gd name="connsiteX47" fmla="*/ 4922980 w 4965247"/>
                <a:gd name="connsiteY47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1330067 w 4965247"/>
                <a:gd name="connsiteY37" fmla="*/ 2279721 h 2800440"/>
                <a:gd name="connsiteX38" fmla="*/ 1327207 w 4965247"/>
                <a:gd name="connsiteY38" fmla="*/ 2281919 h 2800440"/>
                <a:gd name="connsiteX39" fmla="*/ 1580287 w 4965247"/>
                <a:gd name="connsiteY39" fmla="*/ 2590241 h 2800440"/>
                <a:gd name="connsiteX40" fmla="*/ 1648224 w 4965247"/>
                <a:gd name="connsiteY40" fmla="*/ 2554580 h 2800440"/>
                <a:gd name="connsiteX41" fmla="*/ 4963014 w 4965247"/>
                <a:gd name="connsiteY41" fmla="*/ 34755 h 2800440"/>
                <a:gd name="connsiteX42" fmla="*/ 4922980 w 4965247"/>
                <a:gd name="connsiteY42" fmla="*/ 0 h 2800440"/>
                <a:gd name="connsiteX43" fmla="*/ 4963331 w 4965247"/>
                <a:gd name="connsiteY43" fmla="*/ 34513 h 2800440"/>
                <a:gd name="connsiteX44" fmla="*/ 4963330 w 4965247"/>
                <a:gd name="connsiteY44" fmla="*/ 34514 h 2800440"/>
                <a:gd name="connsiteX45" fmla="*/ 4922979 w 4965247"/>
                <a:gd name="connsiteY45" fmla="*/ 0 h 2800440"/>
                <a:gd name="connsiteX46" fmla="*/ 4922980 w 4965247"/>
                <a:gd name="connsiteY46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673963 w 4965247"/>
                <a:gd name="connsiteY33" fmla="*/ 1755149 h 2800440"/>
                <a:gd name="connsiteX34" fmla="*/ 663456 w 4965247"/>
                <a:gd name="connsiteY34" fmla="*/ 1765098 h 2800440"/>
                <a:gd name="connsiteX35" fmla="*/ 999804 w 4965247"/>
                <a:gd name="connsiteY35" fmla="*/ 2016404 h 2800440"/>
                <a:gd name="connsiteX36" fmla="*/ 1330067 w 4965247"/>
                <a:gd name="connsiteY36" fmla="*/ 2279721 h 2800440"/>
                <a:gd name="connsiteX37" fmla="*/ 1327207 w 4965247"/>
                <a:gd name="connsiteY37" fmla="*/ 2281919 h 2800440"/>
                <a:gd name="connsiteX38" fmla="*/ 1580287 w 4965247"/>
                <a:gd name="connsiteY38" fmla="*/ 2590241 h 2800440"/>
                <a:gd name="connsiteX39" fmla="*/ 1648224 w 4965247"/>
                <a:gd name="connsiteY39" fmla="*/ 2554580 h 2800440"/>
                <a:gd name="connsiteX40" fmla="*/ 4963014 w 4965247"/>
                <a:gd name="connsiteY40" fmla="*/ 34755 h 2800440"/>
                <a:gd name="connsiteX41" fmla="*/ 4922980 w 4965247"/>
                <a:gd name="connsiteY41" fmla="*/ 0 h 2800440"/>
                <a:gd name="connsiteX42" fmla="*/ 4963331 w 4965247"/>
                <a:gd name="connsiteY42" fmla="*/ 34513 h 2800440"/>
                <a:gd name="connsiteX43" fmla="*/ 4963330 w 4965247"/>
                <a:gd name="connsiteY43" fmla="*/ 34514 h 2800440"/>
                <a:gd name="connsiteX44" fmla="*/ 4922979 w 4965247"/>
                <a:gd name="connsiteY44" fmla="*/ 0 h 2800440"/>
                <a:gd name="connsiteX45" fmla="*/ 4922980 w 4965247"/>
                <a:gd name="connsiteY45" fmla="*/ 0 h 280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65247" h="2800440">
                  <a:moveTo>
                    <a:pt x="4963014" y="34755"/>
                  </a:moveTo>
                  <a:cubicBezTo>
                    <a:pt x="4963758" y="104931"/>
                    <a:pt x="4964503" y="175106"/>
                    <a:pt x="4965247" y="245282"/>
                  </a:cubicBezTo>
                  <a:lnTo>
                    <a:pt x="4965169" y="245342"/>
                  </a:lnTo>
                  <a:lnTo>
                    <a:pt x="4963015" y="42323"/>
                  </a:lnTo>
                  <a:lnTo>
                    <a:pt x="1647865" y="2562417"/>
                  </a:lnTo>
                  <a:lnTo>
                    <a:pt x="1581066" y="2597384"/>
                  </a:lnTo>
                  <a:lnTo>
                    <a:pt x="1583283" y="2800439"/>
                  </a:lnTo>
                  <a:cubicBezTo>
                    <a:pt x="1583282" y="2800439"/>
                    <a:pt x="1583282" y="2800440"/>
                    <a:pt x="1583281" y="2800440"/>
                  </a:cubicBezTo>
                  <a:cubicBezTo>
                    <a:pt x="1582540" y="2732581"/>
                    <a:pt x="1581800" y="2664723"/>
                    <a:pt x="1581059" y="2596864"/>
                  </a:cubicBezTo>
                  <a:cubicBezTo>
                    <a:pt x="1561498" y="2611823"/>
                    <a:pt x="1535043" y="2623330"/>
                    <a:pt x="1502819" y="2626782"/>
                  </a:cubicBezTo>
                  <a:lnTo>
                    <a:pt x="615647" y="2730818"/>
                  </a:lnTo>
                  <a:cubicBezTo>
                    <a:pt x="615643" y="2730448"/>
                    <a:pt x="615639" y="2730077"/>
                    <a:pt x="615635" y="2729707"/>
                  </a:cubicBezTo>
                  <a:lnTo>
                    <a:pt x="110454" y="2788395"/>
                  </a:lnTo>
                  <a:cubicBezTo>
                    <a:pt x="77097" y="2791840"/>
                    <a:pt x="47174" y="2782637"/>
                    <a:pt x="26462" y="2765375"/>
                  </a:cubicBezTo>
                  <a:lnTo>
                    <a:pt x="10854" y="2739844"/>
                  </a:lnTo>
                  <a:lnTo>
                    <a:pt x="11517" y="2740605"/>
                  </a:lnTo>
                  <a:lnTo>
                    <a:pt x="10227" y="2738818"/>
                  </a:lnTo>
                  <a:lnTo>
                    <a:pt x="1144" y="2723961"/>
                  </a:lnTo>
                  <a:lnTo>
                    <a:pt x="88" y="2723961"/>
                  </a:lnTo>
                  <a:cubicBezTo>
                    <a:pt x="59" y="2721421"/>
                    <a:pt x="29" y="2718880"/>
                    <a:pt x="0" y="2716340"/>
                  </a:cubicBezTo>
                  <a:cubicBezTo>
                    <a:pt x="0" y="2716340"/>
                    <a:pt x="1144" y="2715183"/>
                    <a:pt x="1144" y="2716340"/>
                  </a:cubicBezTo>
                  <a:lnTo>
                    <a:pt x="3517" y="2722407"/>
                  </a:lnTo>
                  <a:lnTo>
                    <a:pt x="2125" y="2692036"/>
                  </a:lnTo>
                  <a:cubicBezTo>
                    <a:pt x="2133" y="2692004"/>
                    <a:pt x="2141" y="2691971"/>
                    <a:pt x="2149" y="2691939"/>
                  </a:cubicBezTo>
                  <a:lnTo>
                    <a:pt x="2137" y="2691669"/>
                  </a:lnTo>
                  <a:lnTo>
                    <a:pt x="103369" y="2290098"/>
                  </a:lnTo>
                  <a:lnTo>
                    <a:pt x="281742" y="1580092"/>
                  </a:lnTo>
                  <a:cubicBezTo>
                    <a:pt x="288668" y="1554766"/>
                    <a:pt x="303624" y="1534082"/>
                    <a:pt x="323148" y="1519098"/>
                  </a:cubicBezTo>
                  <a:cubicBezTo>
                    <a:pt x="330144" y="1510054"/>
                    <a:pt x="315570" y="1533531"/>
                    <a:pt x="323717" y="1525827"/>
                  </a:cubicBezTo>
                  <a:cubicBezTo>
                    <a:pt x="335225" y="1506214"/>
                    <a:pt x="351402" y="1488970"/>
                    <a:pt x="372031" y="1472871"/>
                  </a:cubicBezTo>
                  <a:lnTo>
                    <a:pt x="378170" y="1468203"/>
                  </a:lnTo>
                  <a:lnTo>
                    <a:pt x="378171" y="1468204"/>
                  </a:lnTo>
                  <a:lnTo>
                    <a:pt x="372031" y="1472873"/>
                  </a:lnTo>
                  <a:cubicBezTo>
                    <a:pt x="421330" y="1520697"/>
                    <a:pt x="625392" y="1706445"/>
                    <a:pt x="673963" y="1755149"/>
                  </a:cubicBezTo>
                  <a:lnTo>
                    <a:pt x="663456" y="1765098"/>
                  </a:lnTo>
                  <a:cubicBezTo>
                    <a:pt x="717763" y="1808640"/>
                    <a:pt x="947084" y="1971358"/>
                    <a:pt x="999804" y="2016404"/>
                  </a:cubicBezTo>
                  <a:lnTo>
                    <a:pt x="1330067" y="2279721"/>
                  </a:lnTo>
                  <a:lnTo>
                    <a:pt x="1327207" y="2281919"/>
                  </a:lnTo>
                  <a:cubicBezTo>
                    <a:pt x="1368910" y="2333672"/>
                    <a:pt x="1526784" y="2544798"/>
                    <a:pt x="1580287" y="2590241"/>
                  </a:cubicBezTo>
                  <a:cubicBezTo>
                    <a:pt x="1604489" y="2582172"/>
                    <a:pt x="1627480" y="2569548"/>
                    <a:pt x="1648224" y="2554580"/>
                  </a:cubicBezTo>
                  <a:lnTo>
                    <a:pt x="4963014" y="34755"/>
                  </a:lnTo>
                  <a:close/>
                  <a:moveTo>
                    <a:pt x="4922980" y="0"/>
                  </a:moveTo>
                  <a:lnTo>
                    <a:pt x="4963331" y="34513"/>
                  </a:lnTo>
                  <a:lnTo>
                    <a:pt x="4963330" y="34514"/>
                  </a:lnTo>
                  <a:lnTo>
                    <a:pt x="4922979" y="0"/>
                  </a:lnTo>
                  <a:lnTo>
                    <a:pt x="492298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29B35E2-CEEA-4A87-8804-FC1CB6C1E2ED}"/>
                </a:ext>
              </a:extLst>
            </p:cNvPr>
            <p:cNvSpPr/>
            <p:nvPr/>
          </p:nvSpPr>
          <p:spPr>
            <a:xfrm>
              <a:off x="8631623" y="2830223"/>
              <a:ext cx="317" cy="241"/>
            </a:xfrm>
            <a:custGeom>
              <a:avLst/>
              <a:gdLst>
                <a:gd name="connsiteX0" fmla="*/ 316 w 317"/>
                <a:gd name="connsiteY0" fmla="*/ 0 h 241"/>
                <a:gd name="connsiteX1" fmla="*/ 317 w 317"/>
                <a:gd name="connsiteY1" fmla="*/ 0 h 241"/>
                <a:gd name="connsiteX2" fmla="*/ 0 w 317"/>
                <a:gd name="connsiteY2" fmla="*/ 241 h 241"/>
                <a:gd name="connsiteX3" fmla="*/ 0 w 317"/>
                <a:gd name="connsiteY3" fmla="*/ 240 h 241"/>
                <a:gd name="connsiteX4" fmla="*/ 316 w 317"/>
                <a:gd name="connsiteY4" fmla="*/ 0 h 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" h="241">
                  <a:moveTo>
                    <a:pt x="316" y="0"/>
                  </a:moveTo>
                  <a:lnTo>
                    <a:pt x="317" y="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31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6370167-8303-4830-A287-8FE1B2557D17}"/>
                </a:ext>
              </a:extLst>
            </p:cNvPr>
            <p:cNvSpPr/>
            <p:nvPr/>
          </p:nvSpPr>
          <p:spPr>
            <a:xfrm>
              <a:off x="5249168" y="2830411"/>
              <a:ext cx="3384690" cy="2766650"/>
            </a:xfrm>
            <a:custGeom>
              <a:avLst/>
              <a:gdLst>
                <a:gd name="connsiteX0" fmla="*/ 0 w 3710990"/>
                <a:gd name="connsiteY0" fmla="*/ 2386571 h 2766650"/>
                <a:gd name="connsiteX1" fmla="*/ 63225 w 3710990"/>
                <a:gd name="connsiteY1" fmla="*/ 2513100 h 2766650"/>
                <a:gd name="connsiteX2" fmla="*/ 257399 w 3710990"/>
                <a:gd name="connsiteY2" fmla="*/ 2570414 h 2766650"/>
                <a:gd name="connsiteX3" fmla="*/ 324189 w 3710990"/>
                <a:gd name="connsiteY3" fmla="*/ 2556006 h 2766650"/>
                <a:gd name="connsiteX4" fmla="*/ 292431 w 3710990"/>
                <a:gd name="connsiteY4" fmla="*/ 2573815 h 2766650"/>
                <a:gd name="connsiteX5" fmla="*/ 248562 w 3710990"/>
                <a:gd name="connsiteY5" fmla="*/ 2584459 h 2766650"/>
                <a:gd name="connsiteX6" fmla="*/ 6027 w 3710990"/>
                <a:gd name="connsiteY6" fmla="*/ 2612901 h 2766650"/>
                <a:gd name="connsiteX7" fmla="*/ 2234 w 3710990"/>
                <a:gd name="connsiteY7" fmla="*/ 2597151 h 2766650"/>
                <a:gd name="connsiteX8" fmla="*/ 3708756 w 3710990"/>
                <a:gd name="connsiteY8" fmla="*/ 0 h 2766650"/>
                <a:gd name="connsiteX9" fmla="*/ 3710990 w 3710990"/>
                <a:gd name="connsiteY9" fmla="*/ 210580 h 2766650"/>
                <a:gd name="connsiteX10" fmla="*/ 395839 w 3710990"/>
                <a:gd name="connsiteY10" fmla="*/ 2730674 h 2766650"/>
                <a:gd name="connsiteX11" fmla="*/ 327976 w 3710990"/>
                <a:gd name="connsiteY11" fmla="*/ 2766288 h 2766650"/>
                <a:gd name="connsiteX12" fmla="*/ 326300 w 3710990"/>
                <a:gd name="connsiteY12" fmla="*/ 2766650 h 2766650"/>
                <a:gd name="connsiteX13" fmla="*/ 329100 w 3710990"/>
                <a:gd name="connsiteY13" fmla="*/ 2765119 h 2766650"/>
                <a:gd name="connsiteX14" fmla="*/ 326807 w 3710990"/>
                <a:gd name="connsiteY14" fmla="*/ 2555061 h 2766650"/>
                <a:gd name="connsiteX15" fmla="*/ 393606 w 3710990"/>
                <a:gd name="connsiteY15" fmla="*/ 2520094 h 2766650"/>
                <a:gd name="connsiteX0" fmla="*/ 0 w 3710990"/>
                <a:gd name="connsiteY0" fmla="*/ 2386571 h 2766650"/>
                <a:gd name="connsiteX1" fmla="*/ 63225 w 3710990"/>
                <a:gd name="connsiteY1" fmla="*/ 2513100 h 2766650"/>
                <a:gd name="connsiteX2" fmla="*/ 257399 w 3710990"/>
                <a:gd name="connsiteY2" fmla="*/ 2570414 h 2766650"/>
                <a:gd name="connsiteX3" fmla="*/ 324189 w 3710990"/>
                <a:gd name="connsiteY3" fmla="*/ 2556006 h 2766650"/>
                <a:gd name="connsiteX4" fmla="*/ 292431 w 3710990"/>
                <a:gd name="connsiteY4" fmla="*/ 2573815 h 2766650"/>
                <a:gd name="connsiteX5" fmla="*/ 248562 w 3710990"/>
                <a:gd name="connsiteY5" fmla="*/ 2584459 h 2766650"/>
                <a:gd name="connsiteX6" fmla="*/ 6027 w 3710990"/>
                <a:gd name="connsiteY6" fmla="*/ 2612901 h 2766650"/>
                <a:gd name="connsiteX7" fmla="*/ 0 w 3710990"/>
                <a:gd name="connsiteY7" fmla="*/ 2386571 h 2766650"/>
                <a:gd name="connsiteX8" fmla="*/ 3708756 w 3710990"/>
                <a:gd name="connsiteY8" fmla="*/ 0 h 2766650"/>
                <a:gd name="connsiteX9" fmla="*/ 3710990 w 3710990"/>
                <a:gd name="connsiteY9" fmla="*/ 210580 h 2766650"/>
                <a:gd name="connsiteX10" fmla="*/ 395839 w 3710990"/>
                <a:gd name="connsiteY10" fmla="*/ 2730674 h 2766650"/>
                <a:gd name="connsiteX11" fmla="*/ 327976 w 3710990"/>
                <a:gd name="connsiteY11" fmla="*/ 2766288 h 2766650"/>
                <a:gd name="connsiteX12" fmla="*/ 326300 w 3710990"/>
                <a:gd name="connsiteY12" fmla="*/ 2766650 h 2766650"/>
                <a:gd name="connsiteX13" fmla="*/ 329100 w 3710990"/>
                <a:gd name="connsiteY13" fmla="*/ 2765119 h 2766650"/>
                <a:gd name="connsiteX14" fmla="*/ 326807 w 3710990"/>
                <a:gd name="connsiteY14" fmla="*/ 2555061 h 2766650"/>
                <a:gd name="connsiteX15" fmla="*/ 393606 w 3710990"/>
                <a:gd name="connsiteY15" fmla="*/ 2520094 h 2766650"/>
                <a:gd name="connsiteX16" fmla="*/ 3708756 w 3710990"/>
                <a:gd name="connsiteY16" fmla="*/ 0 h 2766650"/>
                <a:gd name="connsiteX0" fmla="*/ 0 w 3710990"/>
                <a:gd name="connsiteY0" fmla="*/ 2386571 h 2766650"/>
                <a:gd name="connsiteX1" fmla="*/ 63225 w 3710990"/>
                <a:gd name="connsiteY1" fmla="*/ 2513100 h 2766650"/>
                <a:gd name="connsiteX2" fmla="*/ 257399 w 3710990"/>
                <a:gd name="connsiteY2" fmla="*/ 2570414 h 2766650"/>
                <a:gd name="connsiteX3" fmla="*/ 324189 w 3710990"/>
                <a:gd name="connsiteY3" fmla="*/ 2556006 h 2766650"/>
                <a:gd name="connsiteX4" fmla="*/ 292431 w 3710990"/>
                <a:gd name="connsiteY4" fmla="*/ 2573815 h 2766650"/>
                <a:gd name="connsiteX5" fmla="*/ 248562 w 3710990"/>
                <a:gd name="connsiteY5" fmla="*/ 2584459 h 2766650"/>
                <a:gd name="connsiteX6" fmla="*/ 0 w 3710990"/>
                <a:gd name="connsiteY6" fmla="*/ 2386571 h 2766650"/>
                <a:gd name="connsiteX7" fmla="*/ 3708756 w 3710990"/>
                <a:gd name="connsiteY7" fmla="*/ 0 h 2766650"/>
                <a:gd name="connsiteX8" fmla="*/ 3710990 w 3710990"/>
                <a:gd name="connsiteY8" fmla="*/ 210580 h 2766650"/>
                <a:gd name="connsiteX9" fmla="*/ 395839 w 3710990"/>
                <a:gd name="connsiteY9" fmla="*/ 2730674 h 2766650"/>
                <a:gd name="connsiteX10" fmla="*/ 327976 w 3710990"/>
                <a:gd name="connsiteY10" fmla="*/ 2766288 h 2766650"/>
                <a:gd name="connsiteX11" fmla="*/ 326300 w 3710990"/>
                <a:gd name="connsiteY11" fmla="*/ 2766650 h 2766650"/>
                <a:gd name="connsiteX12" fmla="*/ 329100 w 3710990"/>
                <a:gd name="connsiteY12" fmla="*/ 2765119 h 2766650"/>
                <a:gd name="connsiteX13" fmla="*/ 326807 w 3710990"/>
                <a:gd name="connsiteY13" fmla="*/ 2555061 h 2766650"/>
                <a:gd name="connsiteX14" fmla="*/ 393606 w 3710990"/>
                <a:gd name="connsiteY14" fmla="*/ 2520094 h 2766650"/>
                <a:gd name="connsiteX15" fmla="*/ 3708756 w 3710990"/>
                <a:gd name="connsiteY15" fmla="*/ 0 h 2766650"/>
                <a:gd name="connsiteX0" fmla="*/ 185337 w 3647765"/>
                <a:gd name="connsiteY0" fmla="*/ 2584459 h 2766650"/>
                <a:gd name="connsiteX1" fmla="*/ 0 w 3647765"/>
                <a:gd name="connsiteY1" fmla="*/ 2513100 h 2766650"/>
                <a:gd name="connsiteX2" fmla="*/ 194174 w 3647765"/>
                <a:gd name="connsiteY2" fmla="*/ 2570414 h 2766650"/>
                <a:gd name="connsiteX3" fmla="*/ 260964 w 3647765"/>
                <a:gd name="connsiteY3" fmla="*/ 2556006 h 2766650"/>
                <a:gd name="connsiteX4" fmla="*/ 229206 w 3647765"/>
                <a:gd name="connsiteY4" fmla="*/ 2573815 h 2766650"/>
                <a:gd name="connsiteX5" fmla="*/ 185337 w 3647765"/>
                <a:gd name="connsiteY5" fmla="*/ 2584459 h 2766650"/>
                <a:gd name="connsiteX6" fmla="*/ 3645531 w 3647765"/>
                <a:gd name="connsiteY6" fmla="*/ 0 h 2766650"/>
                <a:gd name="connsiteX7" fmla="*/ 3647765 w 3647765"/>
                <a:gd name="connsiteY7" fmla="*/ 210580 h 2766650"/>
                <a:gd name="connsiteX8" fmla="*/ 332614 w 3647765"/>
                <a:gd name="connsiteY8" fmla="*/ 2730674 h 2766650"/>
                <a:gd name="connsiteX9" fmla="*/ 264751 w 3647765"/>
                <a:gd name="connsiteY9" fmla="*/ 2766288 h 2766650"/>
                <a:gd name="connsiteX10" fmla="*/ 263075 w 3647765"/>
                <a:gd name="connsiteY10" fmla="*/ 2766650 h 2766650"/>
                <a:gd name="connsiteX11" fmla="*/ 265875 w 3647765"/>
                <a:gd name="connsiteY11" fmla="*/ 2765119 h 2766650"/>
                <a:gd name="connsiteX12" fmla="*/ 263582 w 3647765"/>
                <a:gd name="connsiteY12" fmla="*/ 2555061 h 2766650"/>
                <a:gd name="connsiteX13" fmla="*/ 330381 w 3647765"/>
                <a:gd name="connsiteY13" fmla="*/ 2520094 h 2766650"/>
                <a:gd name="connsiteX14" fmla="*/ 3645531 w 3647765"/>
                <a:gd name="connsiteY14" fmla="*/ 0 h 2766650"/>
                <a:gd name="connsiteX0" fmla="*/ 0 w 3462428"/>
                <a:gd name="connsiteY0" fmla="*/ 2584459 h 2766650"/>
                <a:gd name="connsiteX1" fmla="*/ 8837 w 3462428"/>
                <a:gd name="connsiteY1" fmla="*/ 2570414 h 2766650"/>
                <a:gd name="connsiteX2" fmla="*/ 75627 w 3462428"/>
                <a:gd name="connsiteY2" fmla="*/ 2556006 h 2766650"/>
                <a:gd name="connsiteX3" fmla="*/ 43869 w 3462428"/>
                <a:gd name="connsiteY3" fmla="*/ 2573815 h 2766650"/>
                <a:gd name="connsiteX4" fmla="*/ 0 w 3462428"/>
                <a:gd name="connsiteY4" fmla="*/ 2584459 h 2766650"/>
                <a:gd name="connsiteX5" fmla="*/ 3460194 w 3462428"/>
                <a:gd name="connsiteY5" fmla="*/ 0 h 2766650"/>
                <a:gd name="connsiteX6" fmla="*/ 3462428 w 3462428"/>
                <a:gd name="connsiteY6" fmla="*/ 210580 h 2766650"/>
                <a:gd name="connsiteX7" fmla="*/ 147277 w 3462428"/>
                <a:gd name="connsiteY7" fmla="*/ 2730674 h 2766650"/>
                <a:gd name="connsiteX8" fmla="*/ 79414 w 3462428"/>
                <a:gd name="connsiteY8" fmla="*/ 2766288 h 2766650"/>
                <a:gd name="connsiteX9" fmla="*/ 77738 w 3462428"/>
                <a:gd name="connsiteY9" fmla="*/ 2766650 h 2766650"/>
                <a:gd name="connsiteX10" fmla="*/ 80538 w 3462428"/>
                <a:gd name="connsiteY10" fmla="*/ 2765119 h 2766650"/>
                <a:gd name="connsiteX11" fmla="*/ 78245 w 3462428"/>
                <a:gd name="connsiteY11" fmla="*/ 2555061 h 2766650"/>
                <a:gd name="connsiteX12" fmla="*/ 145044 w 3462428"/>
                <a:gd name="connsiteY12" fmla="*/ 2520094 h 2766650"/>
                <a:gd name="connsiteX13" fmla="*/ 3460194 w 3462428"/>
                <a:gd name="connsiteY13" fmla="*/ 0 h 2766650"/>
                <a:gd name="connsiteX0" fmla="*/ 35032 w 3453591"/>
                <a:gd name="connsiteY0" fmla="*/ 2573815 h 2766650"/>
                <a:gd name="connsiteX1" fmla="*/ 0 w 3453591"/>
                <a:gd name="connsiteY1" fmla="*/ 2570414 h 2766650"/>
                <a:gd name="connsiteX2" fmla="*/ 66790 w 3453591"/>
                <a:gd name="connsiteY2" fmla="*/ 2556006 h 2766650"/>
                <a:gd name="connsiteX3" fmla="*/ 35032 w 3453591"/>
                <a:gd name="connsiteY3" fmla="*/ 2573815 h 2766650"/>
                <a:gd name="connsiteX4" fmla="*/ 3451357 w 3453591"/>
                <a:gd name="connsiteY4" fmla="*/ 0 h 2766650"/>
                <a:gd name="connsiteX5" fmla="*/ 3453591 w 3453591"/>
                <a:gd name="connsiteY5" fmla="*/ 210580 h 2766650"/>
                <a:gd name="connsiteX6" fmla="*/ 138440 w 3453591"/>
                <a:gd name="connsiteY6" fmla="*/ 2730674 h 2766650"/>
                <a:gd name="connsiteX7" fmla="*/ 70577 w 3453591"/>
                <a:gd name="connsiteY7" fmla="*/ 2766288 h 2766650"/>
                <a:gd name="connsiteX8" fmla="*/ 68901 w 3453591"/>
                <a:gd name="connsiteY8" fmla="*/ 2766650 h 2766650"/>
                <a:gd name="connsiteX9" fmla="*/ 71701 w 3453591"/>
                <a:gd name="connsiteY9" fmla="*/ 2765119 h 2766650"/>
                <a:gd name="connsiteX10" fmla="*/ 69408 w 3453591"/>
                <a:gd name="connsiteY10" fmla="*/ 2555061 h 2766650"/>
                <a:gd name="connsiteX11" fmla="*/ 136207 w 3453591"/>
                <a:gd name="connsiteY11" fmla="*/ 2520094 h 2766650"/>
                <a:gd name="connsiteX12" fmla="*/ 3451357 w 3453591"/>
                <a:gd name="connsiteY12" fmla="*/ 0 h 2766650"/>
                <a:gd name="connsiteX0" fmla="*/ 0 w 3418559"/>
                <a:gd name="connsiteY0" fmla="*/ 2573815 h 2766650"/>
                <a:gd name="connsiteX1" fmla="*/ 31758 w 3418559"/>
                <a:gd name="connsiteY1" fmla="*/ 2556006 h 2766650"/>
                <a:gd name="connsiteX2" fmla="*/ 0 w 3418559"/>
                <a:gd name="connsiteY2" fmla="*/ 2573815 h 2766650"/>
                <a:gd name="connsiteX3" fmla="*/ 3416325 w 3418559"/>
                <a:gd name="connsiteY3" fmla="*/ 0 h 2766650"/>
                <a:gd name="connsiteX4" fmla="*/ 3418559 w 3418559"/>
                <a:gd name="connsiteY4" fmla="*/ 210580 h 2766650"/>
                <a:gd name="connsiteX5" fmla="*/ 103408 w 3418559"/>
                <a:gd name="connsiteY5" fmla="*/ 2730674 h 2766650"/>
                <a:gd name="connsiteX6" fmla="*/ 35545 w 3418559"/>
                <a:gd name="connsiteY6" fmla="*/ 2766288 h 2766650"/>
                <a:gd name="connsiteX7" fmla="*/ 33869 w 3418559"/>
                <a:gd name="connsiteY7" fmla="*/ 2766650 h 2766650"/>
                <a:gd name="connsiteX8" fmla="*/ 36669 w 3418559"/>
                <a:gd name="connsiteY8" fmla="*/ 2765119 h 2766650"/>
                <a:gd name="connsiteX9" fmla="*/ 34376 w 3418559"/>
                <a:gd name="connsiteY9" fmla="*/ 2555061 h 2766650"/>
                <a:gd name="connsiteX10" fmla="*/ 101175 w 3418559"/>
                <a:gd name="connsiteY10" fmla="*/ 2520094 h 2766650"/>
                <a:gd name="connsiteX11" fmla="*/ 3416325 w 3418559"/>
                <a:gd name="connsiteY11" fmla="*/ 0 h 2766650"/>
                <a:gd name="connsiteX0" fmla="*/ 3382456 w 3384690"/>
                <a:gd name="connsiteY0" fmla="*/ 0 h 2766650"/>
                <a:gd name="connsiteX1" fmla="*/ 3384690 w 3384690"/>
                <a:gd name="connsiteY1" fmla="*/ 210580 h 2766650"/>
                <a:gd name="connsiteX2" fmla="*/ 69539 w 3384690"/>
                <a:gd name="connsiteY2" fmla="*/ 2730674 h 2766650"/>
                <a:gd name="connsiteX3" fmla="*/ 1676 w 3384690"/>
                <a:gd name="connsiteY3" fmla="*/ 2766288 h 2766650"/>
                <a:gd name="connsiteX4" fmla="*/ 0 w 3384690"/>
                <a:gd name="connsiteY4" fmla="*/ 2766650 h 2766650"/>
                <a:gd name="connsiteX5" fmla="*/ 2800 w 3384690"/>
                <a:gd name="connsiteY5" fmla="*/ 2765119 h 2766650"/>
                <a:gd name="connsiteX6" fmla="*/ 507 w 3384690"/>
                <a:gd name="connsiteY6" fmla="*/ 2555061 h 2766650"/>
                <a:gd name="connsiteX7" fmla="*/ 67306 w 3384690"/>
                <a:gd name="connsiteY7" fmla="*/ 2520094 h 2766650"/>
                <a:gd name="connsiteX8" fmla="*/ 3382456 w 3384690"/>
                <a:gd name="connsiteY8" fmla="*/ 0 h 276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4690" h="2766650">
                  <a:moveTo>
                    <a:pt x="3382456" y="0"/>
                  </a:moveTo>
                  <a:cubicBezTo>
                    <a:pt x="3383201" y="70193"/>
                    <a:pt x="3383945" y="140387"/>
                    <a:pt x="3384690" y="210580"/>
                  </a:cubicBezTo>
                  <a:lnTo>
                    <a:pt x="69539" y="2730674"/>
                  </a:lnTo>
                  <a:cubicBezTo>
                    <a:pt x="48751" y="2745567"/>
                    <a:pt x="25729" y="2758259"/>
                    <a:pt x="1676" y="2766288"/>
                  </a:cubicBezTo>
                  <a:lnTo>
                    <a:pt x="0" y="2766650"/>
                  </a:lnTo>
                  <a:lnTo>
                    <a:pt x="2800" y="2765119"/>
                  </a:lnTo>
                  <a:cubicBezTo>
                    <a:pt x="2036" y="2695100"/>
                    <a:pt x="1271" y="2625080"/>
                    <a:pt x="507" y="2555061"/>
                  </a:cubicBezTo>
                  <a:lnTo>
                    <a:pt x="67306" y="2520094"/>
                  </a:lnTo>
                  <a:lnTo>
                    <a:pt x="3382456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5329E438-7BB4-4BF3-87C5-8F883D1E660A}"/>
                </a:ext>
              </a:extLst>
            </p:cNvPr>
            <p:cNvSpPr/>
            <p:nvPr/>
          </p:nvSpPr>
          <p:spPr>
            <a:xfrm>
              <a:off x="3668609" y="5511529"/>
              <a:ext cx="617924" cy="2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extrusionOk="0">
                  <a:moveTo>
                    <a:pt x="21520" y="482"/>
                  </a:moveTo>
                  <a:lnTo>
                    <a:pt x="3861" y="4997"/>
                  </a:lnTo>
                  <a:cubicBezTo>
                    <a:pt x="2695" y="5262"/>
                    <a:pt x="1649" y="4554"/>
                    <a:pt x="925" y="3226"/>
                  </a:cubicBezTo>
                  <a:cubicBezTo>
                    <a:pt x="442" y="2341"/>
                    <a:pt x="161" y="1279"/>
                    <a:pt x="40" y="40"/>
                  </a:cubicBezTo>
                  <a:cubicBezTo>
                    <a:pt x="40" y="-49"/>
                    <a:pt x="0" y="40"/>
                    <a:pt x="0" y="40"/>
                  </a:cubicBezTo>
                  <a:lnTo>
                    <a:pt x="80" y="15354"/>
                  </a:lnTo>
                  <a:cubicBezTo>
                    <a:pt x="80" y="16948"/>
                    <a:pt x="442" y="18364"/>
                    <a:pt x="1006" y="19426"/>
                  </a:cubicBezTo>
                  <a:cubicBezTo>
                    <a:pt x="1730" y="20754"/>
                    <a:pt x="2775" y="21551"/>
                    <a:pt x="3942" y="21197"/>
                  </a:cubicBezTo>
                  <a:lnTo>
                    <a:pt x="21600" y="16682"/>
                  </a:lnTo>
                  <a:cubicBezTo>
                    <a:pt x="21600" y="16682"/>
                    <a:pt x="21600" y="16682"/>
                    <a:pt x="21600" y="16682"/>
                  </a:cubicBezTo>
                  <a:lnTo>
                    <a:pt x="21520" y="482"/>
                  </a:lnTo>
                  <a:cubicBezTo>
                    <a:pt x="21560" y="482"/>
                    <a:pt x="21560" y="482"/>
                    <a:pt x="21520" y="48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2695F4BA-8273-4E93-B60A-18EC2D00CF0F}"/>
                </a:ext>
              </a:extLst>
            </p:cNvPr>
            <p:cNvSpPr/>
            <p:nvPr/>
          </p:nvSpPr>
          <p:spPr>
            <a:xfrm>
              <a:off x="4278477" y="5384952"/>
              <a:ext cx="973489" cy="34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9" y="0"/>
                  </a:moveTo>
                  <a:cubicBezTo>
                    <a:pt x="21115" y="936"/>
                    <a:pt x="20528" y="1656"/>
                    <a:pt x="19813" y="1872"/>
                  </a:cubicBezTo>
                  <a:lnTo>
                    <a:pt x="0" y="8424"/>
                  </a:lnTo>
                  <a:lnTo>
                    <a:pt x="51" y="21600"/>
                  </a:lnTo>
                  <a:lnTo>
                    <a:pt x="19864" y="15048"/>
                  </a:lnTo>
                  <a:cubicBezTo>
                    <a:pt x="20553" y="14832"/>
                    <a:pt x="21140" y="14112"/>
                    <a:pt x="21600" y="13176"/>
                  </a:cubicBezTo>
                  <a:cubicBezTo>
                    <a:pt x="21600" y="13176"/>
                    <a:pt x="21600" y="13176"/>
                    <a:pt x="21600" y="13176"/>
                  </a:cubicBezTo>
                  <a:lnTo>
                    <a:pt x="2154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B12FDDE3-DBFA-4B18-9581-40342C266416}"/>
                </a:ext>
              </a:extLst>
            </p:cNvPr>
            <p:cNvSpPr/>
            <p:nvPr/>
          </p:nvSpPr>
          <p:spPr>
            <a:xfrm>
              <a:off x="3668609" y="5086148"/>
              <a:ext cx="615451" cy="4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1" extrusionOk="0">
                  <a:moveTo>
                    <a:pt x="14621" y="7850"/>
                  </a:moveTo>
                  <a:cubicBezTo>
                    <a:pt x="17266" y="10650"/>
                    <a:pt x="19791" y="14300"/>
                    <a:pt x="21434" y="18900"/>
                  </a:cubicBezTo>
                  <a:lnTo>
                    <a:pt x="3841" y="21450"/>
                  </a:lnTo>
                  <a:cubicBezTo>
                    <a:pt x="2679" y="21600"/>
                    <a:pt x="1637" y="21200"/>
                    <a:pt x="916" y="20450"/>
                  </a:cubicBezTo>
                  <a:cubicBezTo>
                    <a:pt x="195" y="19700"/>
                    <a:pt x="-166" y="18600"/>
                    <a:pt x="74" y="17450"/>
                  </a:cubicBezTo>
                  <a:lnTo>
                    <a:pt x="3601" y="0"/>
                  </a:lnTo>
                  <a:cubicBezTo>
                    <a:pt x="3641" y="50"/>
                    <a:pt x="9332" y="2300"/>
                    <a:pt x="14621" y="78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EFC46F63-46E6-4F8A-8ED9-6DA79914952E}"/>
                </a:ext>
              </a:extLst>
            </p:cNvPr>
            <p:cNvSpPr/>
            <p:nvPr/>
          </p:nvSpPr>
          <p:spPr>
            <a:xfrm>
              <a:off x="3967789" y="2864932"/>
              <a:ext cx="2327089" cy="17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42" extrusionOk="0">
                  <a:moveTo>
                    <a:pt x="21434" y="2518"/>
                  </a:moveTo>
                  <a:lnTo>
                    <a:pt x="4084" y="20048"/>
                  </a:lnTo>
                  <a:lnTo>
                    <a:pt x="3628" y="20513"/>
                  </a:lnTo>
                  <a:cubicBezTo>
                    <a:pt x="2759" y="21386"/>
                    <a:pt x="1403" y="21344"/>
                    <a:pt x="587" y="20428"/>
                  </a:cubicBezTo>
                  <a:cubicBezTo>
                    <a:pt x="-49" y="19710"/>
                    <a:pt x="-166" y="18668"/>
                    <a:pt x="226" y="17824"/>
                  </a:cubicBezTo>
                  <a:cubicBezTo>
                    <a:pt x="332" y="17584"/>
                    <a:pt x="481" y="17373"/>
                    <a:pt x="671" y="17176"/>
                  </a:cubicBezTo>
                  <a:lnTo>
                    <a:pt x="17131" y="546"/>
                  </a:lnTo>
                  <a:cubicBezTo>
                    <a:pt x="17873" y="-214"/>
                    <a:pt x="19049" y="-172"/>
                    <a:pt x="19759" y="617"/>
                  </a:cubicBezTo>
                  <a:lnTo>
                    <a:pt x="21434" y="25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C5F8F590-5D76-4849-B4DE-38063C1C6637}"/>
                </a:ext>
              </a:extLst>
            </p:cNvPr>
            <p:cNvSpPr/>
            <p:nvPr/>
          </p:nvSpPr>
          <p:spPr>
            <a:xfrm>
              <a:off x="4289984" y="2772876"/>
              <a:ext cx="2796574" cy="208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26" extrusionOk="0">
                  <a:moveTo>
                    <a:pt x="21409" y="2080"/>
                  </a:moveTo>
                  <a:lnTo>
                    <a:pt x="3394" y="20315"/>
                  </a:lnTo>
                  <a:lnTo>
                    <a:pt x="3016" y="20702"/>
                  </a:lnTo>
                  <a:cubicBezTo>
                    <a:pt x="2293" y="21429"/>
                    <a:pt x="1166" y="21394"/>
                    <a:pt x="487" y="20632"/>
                  </a:cubicBezTo>
                  <a:cubicBezTo>
                    <a:pt x="-191" y="19869"/>
                    <a:pt x="-156" y="18662"/>
                    <a:pt x="558" y="17923"/>
                  </a:cubicBezTo>
                  <a:lnTo>
                    <a:pt x="937" y="17536"/>
                  </a:lnTo>
                  <a:lnTo>
                    <a:pt x="17833" y="450"/>
                  </a:lnTo>
                  <a:cubicBezTo>
                    <a:pt x="18449" y="-171"/>
                    <a:pt x="19427" y="-148"/>
                    <a:pt x="20017" y="509"/>
                  </a:cubicBezTo>
                  <a:lnTo>
                    <a:pt x="21409" y="208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B17D273-5C07-4C09-BDEE-9A74437FF0BE}"/>
                </a:ext>
              </a:extLst>
            </p:cNvPr>
            <p:cNvSpPr/>
            <p:nvPr/>
          </p:nvSpPr>
          <p:spPr>
            <a:xfrm>
              <a:off x="4606255" y="2693421"/>
              <a:ext cx="3258004" cy="243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79" extrusionOk="0">
                  <a:moveTo>
                    <a:pt x="21436" y="1786"/>
                  </a:moveTo>
                  <a:lnTo>
                    <a:pt x="2917" y="20497"/>
                  </a:lnTo>
                  <a:lnTo>
                    <a:pt x="2592" y="20829"/>
                  </a:lnTo>
                  <a:cubicBezTo>
                    <a:pt x="1971" y="21453"/>
                    <a:pt x="1002" y="21423"/>
                    <a:pt x="419" y="20769"/>
                  </a:cubicBezTo>
                  <a:cubicBezTo>
                    <a:pt x="-164" y="20114"/>
                    <a:pt x="-134" y="19078"/>
                    <a:pt x="480" y="18443"/>
                  </a:cubicBezTo>
                  <a:lnTo>
                    <a:pt x="805" y="18111"/>
                  </a:lnTo>
                  <a:lnTo>
                    <a:pt x="18362" y="386"/>
                  </a:lnTo>
                  <a:cubicBezTo>
                    <a:pt x="18892" y="-147"/>
                    <a:pt x="19733" y="-127"/>
                    <a:pt x="20240" y="437"/>
                  </a:cubicBezTo>
                  <a:lnTo>
                    <a:pt x="21436" y="178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B3231D5D-67A7-4517-81CD-A0A2E035F26E}"/>
                </a:ext>
              </a:extLst>
            </p:cNvPr>
            <p:cNvSpPr/>
            <p:nvPr/>
          </p:nvSpPr>
          <p:spPr>
            <a:xfrm>
              <a:off x="4922865" y="2623286"/>
              <a:ext cx="3709075" cy="277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8" extrusionOk="0">
                  <a:moveTo>
                    <a:pt x="21456" y="1590"/>
                  </a:moveTo>
                  <a:lnTo>
                    <a:pt x="2279" y="20953"/>
                  </a:lnTo>
                  <a:cubicBezTo>
                    <a:pt x="2159" y="21068"/>
                    <a:pt x="2026" y="21165"/>
                    <a:pt x="1886" y="21227"/>
                  </a:cubicBezTo>
                  <a:cubicBezTo>
                    <a:pt x="1380" y="21466"/>
                    <a:pt x="768" y="21351"/>
                    <a:pt x="369" y="20900"/>
                  </a:cubicBezTo>
                  <a:cubicBezTo>
                    <a:pt x="-144" y="20325"/>
                    <a:pt x="-117" y="19415"/>
                    <a:pt x="422" y="18858"/>
                  </a:cubicBezTo>
                  <a:lnTo>
                    <a:pt x="708" y="18566"/>
                  </a:lnTo>
                  <a:lnTo>
                    <a:pt x="18747" y="343"/>
                  </a:lnTo>
                  <a:cubicBezTo>
                    <a:pt x="19213" y="-134"/>
                    <a:pt x="19952" y="-107"/>
                    <a:pt x="20398" y="388"/>
                  </a:cubicBezTo>
                  <a:lnTo>
                    <a:pt x="21456" y="159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351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Flat Pencil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CD19A57-DB54-4125-AAB3-238CF69A6019}"/>
              </a:ext>
            </a:extLst>
          </p:cNvPr>
          <p:cNvSpPr/>
          <p:nvPr/>
        </p:nvSpPr>
        <p:spPr>
          <a:xfrm>
            <a:off x="3035727" y="2692328"/>
            <a:ext cx="2926217" cy="1951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5" extrusionOk="0">
                <a:moveTo>
                  <a:pt x="21014" y="184"/>
                </a:moveTo>
                <a:cubicBezTo>
                  <a:pt x="20657" y="-95"/>
                  <a:pt x="20241" y="-57"/>
                  <a:pt x="19910" y="298"/>
                </a:cubicBezTo>
                <a:lnTo>
                  <a:pt x="713" y="20414"/>
                </a:lnTo>
                <a:cubicBezTo>
                  <a:pt x="637" y="20313"/>
                  <a:pt x="535" y="20237"/>
                  <a:pt x="425" y="20237"/>
                </a:cubicBezTo>
                <a:cubicBezTo>
                  <a:pt x="195" y="20237"/>
                  <a:pt x="0" y="20516"/>
                  <a:pt x="0" y="20871"/>
                </a:cubicBezTo>
                <a:cubicBezTo>
                  <a:pt x="0" y="21226"/>
                  <a:pt x="187" y="21505"/>
                  <a:pt x="425" y="21505"/>
                </a:cubicBezTo>
                <a:cubicBezTo>
                  <a:pt x="654" y="21505"/>
                  <a:pt x="849" y="21226"/>
                  <a:pt x="849" y="20871"/>
                </a:cubicBezTo>
                <a:cubicBezTo>
                  <a:pt x="849" y="20782"/>
                  <a:pt x="832" y="20693"/>
                  <a:pt x="815" y="20617"/>
                </a:cubicBezTo>
                <a:lnTo>
                  <a:pt x="20012" y="501"/>
                </a:lnTo>
                <a:cubicBezTo>
                  <a:pt x="20292" y="209"/>
                  <a:pt x="20640" y="171"/>
                  <a:pt x="20946" y="412"/>
                </a:cubicBezTo>
                <a:cubicBezTo>
                  <a:pt x="21252" y="653"/>
                  <a:pt x="21430" y="1097"/>
                  <a:pt x="21430" y="1605"/>
                </a:cubicBezTo>
                <a:lnTo>
                  <a:pt x="21430" y="3241"/>
                </a:lnTo>
                <a:cubicBezTo>
                  <a:pt x="21430" y="3317"/>
                  <a:pt x="21464" y="3368"/>
                  <a:pt x="21515" y="3368"/>
                </a:cubicBezTo>
                <a:cubicBezTo>
                  <a:pt x="21566" y="3368"/>
                  <a:pt x="21600" y="3317"/>
                  <a:pt x="21600" y="3241"/>
                </a:cubicBezTo>
                <a:lnTo>
                  <a:pt x="21600" y="1605"/>
                </a:lnTo>
                <a:cubicBezTo>
                  <a:pt x="21591" y="996"/>
                  <a:pt x="21371" y="463"/>
                  <a:pt x="21014" y="18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0467BF2-8D6E-44F9-AFCB-7D784611E9D3}"/>
              </a:ext>
            </a:extLst>
          </p:cNvPr>
          <p:cNvSpPr/>
          <p:nvPr/>
        </p:nvSpPr>
        <p:spPr>
          <a:xfrm>
            <a:off x="6890554" y="2485202"/>
            <a:ext cx="2128831" cy="2156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505" extrusionOk="0">
                <a:moveTo>
                  <a:pt x="20993" y="3383"/>
                </a:moveTo>
                <a:lnTo>
                  <a:pt x="16734" y="284"/>
                </a:lnTo>
                <a:cubicBezTo>
                  <a:pt x="16290" y="-38"/>
                  <a:pt x="15695" y="-95"/>
                  <a:pt x="15193" y="157"/>
                </a:cubicBezTo>
                <a:cubicBezTo>
                  <a:pt x="14692" y="410"/>
                  <a:pt x="14388" y="904"/>
                  <a:pt x="14388" y="1443"/>
                </a:cubicBezTo>
                <a:lnTo>
                  <a:pt x="14388" y="3027"/>
                </a:lnTo>
                <a:cubicBezTo>
                  <a:pt x="14388" y="3096"/>
                  <a:pt x="14435" y="3142"/>
                  <a:pt x="14505" y="3142"/>
                </a:cubicBezTo>
                <a:cubicBezTo>
                  <a:pt x="14575" y="3142"/>
                  <a:pt x="14622" y="3096"/>
                  <a:pt x="14622" y="3027"/>
                </a:cubicBezTo>
                <a:lnTo>
                  <a:pt x="14622" y="1443"/>
                </a:lnTo>
                <a:cubicBezTo>
                  <a:pt x="14622" y="972"/>
                  <a:pt x="14878" y="571"/>
                  <a:pt x="15299" y="353"/>
                </a:cubicBezTo>
                <a:cubicBezTo>
                  <a:pt x="15719" y="146"/>
                  <a:pt x="16209" y="180"/>
                  <a:pt x="16594" y="456"/>
                </a:cubicBezTo>
                <a:lnTo>
                  <a:pt x="20853" y="3555"/>
                </a:lnTo>
                <a:cubicBezTo>
                  <a:pt x="21168" y="3784"/>
                  <a:pt x="21355" y="4140"/>
                  <a:pt x="21355" y="4519"/>
                </a:cubicBezTo>
                <a:cubicBezTo>
                  <a:pt x="21355" y="4909"/>
                  <a:pt x="21180" y="5265"/>
                  <a:pt x="20865" y="5494"/>
                </a:cubicBezTo>
                <a:lnTo>
                  <a:pt x="957" y="20495"/>
                </a:lnTo>
                <a:cubicBezTo>
                  <a:pt x="852" y="20403"/>
                  <a:pt x="723" y="20357"/>
                  <a:pt x="583" y="20357"/>
                </a:cubicBezTo>
                <a:cubicBezTo>
                  <a:pt x="268" y="20357"/>
                  <a:pt x="0" y="20610"/>
                  <a:pt x="0" y="20931"/>
                </a:cubicBezTo>
                <a:cubicBezTo>
                  <a:pt x="0" y="21253"/>
                  <a:pt x="257" y="21505"/>
                  <a:pt x="583" y="21505"/>
                </a:cubicBezTo>
                <a:cubicBezTo>
                  <a:pt x="899" y="21505"/>
                  <a:pt x="1167" y="21253"/>
                  <a:pt x="1167" y="20931"/>
                </a:cubicBezTo>
                <a:cubicBezTo>
                  <a:pt x="1167" y="20839"/>
                  <a:pt x="1144" y="20759"/>
                  <a:pt x="1109" y="20679"/>
                </a:cubicBezTo>
                <a:lnTo>
                  <a:pt x="21017" y="5678"/>
                </a:lnTo>
                <a:cubicBezTo>
                  <a:pt x="21390" y="5403"/>
                  <a:pt x="21600" y="4978"/>
                  <a:pt x="21588" y="4519"/>
                </a:cubicBezTo>
                <a:cubicBezTo>
                  <a:pt x="21577" y="4060"/>
                  <a:pt x="21367" y="3658"/>
                  <a:pt x="20993" y="338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6AB4310-8762-4443-B320-8B2A10F5617A}"/>
              </a:ext>
            </a:extLst>
          </p:cNvPr>
          <p:cNvSpPr/>
          <p:nvPr/>
        </p:nvSpPr>
        <p:spPr>
          <a:xfrm>
            <a:off x="5486706" y="1242452"/>
            <a:ext cx="1250806" cy="1700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06" y="11531"/>
                </a:moveTo>
                <a:lnTo>
                  <a:pt x="1888" y="1038"/>
                </a:lnTo>
                <a:cubicBezTo>
                  <a:pt x="1947" y="935"/>
                  <a:pt x="1987" y="833"/>
                  <a:pt x="1987" y="731"/>
                </a:cubicBezTo>
                <a:cubicBezTo>
                  <a:pt x="1987" y="336"/>
                  <a:pt x="1550" y="0"/>
                  <a:pt x="994" y="0"/>
                </a:cubicBezTo>
                <a:cubicBezTo>
                  <a:pt x="457" y="0"/>
                  <a:pt x="0" y="322"/>
                  <a:pt x="0" y="731"/>
                </a:cubicBezTo>
                <a:cubicBezTo>
                  <a:pt x="0" y="1140"/>
                  <a:pt x="437" y="1461"/>
                  <a:pt x="994" y="1461"/>
                </a:cubicBezTo>
                <a:cubicBezTo>
                  <a:pt x="1252" y="1461"/>
                  <a:pt x="1470" y="1388"/>
                  <a:pt x="1649" y="1286"/>
                </a:cubicBezTo>
                <a:lnTo>
                  <a:pt x="20368" y="11779"/>
                </a:lnTo>
                <a:cubicBezTo>
                  <a:pt x="20885" y="12071"/>
                  <a:pt x="21203" y="12524"/>
                  <a:pt x="21203" y="13007"/>
                </a:cubicBezTo>
                <a:lnTo>
                  <a:pt x="21203" y="21454"/>
                </a:lnTo>
                <a:cubicBezTo>
                  <a:pt x="21203" y="21542"/>
                  <a:pt x="21282" y="21600"/>
                  <a:pt x="21401" y="21600"/>
                </a:cubicBezTo>
                <a:cubicBezTo>
                  <a:pt x="21521" y="21600"/>
                  <a:pt x="21600" y="21542"/>
                  <a:pt x="21600" y="21454"/>
                </a:cubicBezTo>
                <a:lnTo>
                  <a:pt x="21600" y="13007"/>
                </a:lnTo>
                <a:cubicBezTo>
                  <a:pt x="21600" y="12437"/>
                  <a:pt x="21242" y="11881"/>
                  <a:pt x="20606" y="1153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8FD50E0-77FA-4FA9-9473-387C246797FD}"/>
              </a:ext>
            </a:extLst>
          </p:cNvPr>
          <p:cNvSpPr/>
          <p:nvPr/>
        </p:nvSpPr>
        <p:spPr>
          <a:xfrm>
            <a:off x="7523436" y="1069849"/>
            <a:ext cx="1632837" cy="1797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39" y="0"/>
                </a:moveTo>
                <a:cubicBezTo>
                  <a:pt x="20428" y="0"/>
                  <a:pt x="20078" y="304"/>
                  <a:pt x="20078" y="691"/>
                </a:cubicBezTo>
                <a:cubicBezTo>
                  <a:pt x="20078" y="788"/>
                  <a:pt x="20093" y="871"/>
                  <a:pt x="20139" y="954"/>
                </a:cubicBezTo>
                <a:lnTo>
                  <a:pt x="837" y="12930"/>
                </a:lnTo>
                <a:cubicBezTo>
                  <a:pt x="320" y="13248"/>
                  <a:pt x="0" y="13787"/>
                  <a:pt x="0" y="14368"/>
                </a:cubicBezTo>
                <a:lnTo>
                  <a:pt x="0" y="21462"/>
                </a:lnTo>
                <a:cubicBezTo>
                  <a:pt x="0" y="21545"/>
                  <a:pt x="61" y="21600"/>
                  <a:pt x="152" y="21600"/>
                </a:cubicBezTo>
                <a:cubicBezTo>
                  <a:pt x="244" y="21600"/>
                  <a:pt x="304" y="21545"/>
                  <a:pt x="304" y="21462"/>
                </a:cubicBezTo>
                <a:lnTo>
                  <a:pt x="304" y="14368"/>
                </a:lnTo>
                <a:cubicBezTo>
                  <a:pt x="304" y="13884"/>
                  <a:pt x="563" y="13427"/>
                  <a:pt x="1005" y="13165"/>
                </a:cubicBezTo>
                <a:lnTo>
                  <a:pt x="20306" y="1189"/>
                </a:lnTo>
                <a:cubicBezTo>
                  <a:pt x="20443" y="1314"/>
                  <a:pt x="20626" y="1383"/>
                  <a:pt x="20839" y="1383"/>
                </a:cubicBezTo>
                <a:cubicBezTo>
                  <a:pt x="21250" y="1383"/>
                  <a:pt x="21600" y="1079"/>
                  <a:pt x="21600" y="691"/>
                </a:cubicBezTo>
                <a:cubicBezTo>
                  <a:pt x="21600" y="304"/>
                  <a:pt x="21250" y="0"/>
                  <a:pt x="2083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965B180-5371-4D94-93F8-C719A5312296}"/>
              </a:ext>
            </a:extLst>
          </p:cNvPr>
          <p:cNvGrpSpPr/>
          <p:nvPr/>
        </p:nvGrpSpPr>
        <p:grpSpPr>
          <a:xfrm>
            <a:off x="9307361" y="920353"/>
            <a:ext cx="2474051" cy="1474819"/>
            <a:chOff x="8921977" y="1466725"/>
            <a:chExt cx="2926080" cy="147481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2C0C4B5-82C8-40DC-9E55-D7DB6A0D2F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BF7C395-D722-46F7-A82D-08FAED85B6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1623E7-2DA7-478A-AD1F-7E997EAB7DA7}"/>
              </a:ext>
            </a:extLst>
          </p:cNvPr>
          <p:cNvGrpSpPr/>
          <p:nvPr/>
        </p:nvGrpSpPr>
        <p:grpSpPr>
          <a:xfrm>
            <a:off x="7263566" y="4376418"/>
            <a:ext cx="2474051" cy="1474819"/>
            <a:chOff x="8921977" y="1466725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64E5EC-2AF5-4D4E-983C-E38B477F6AE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68DD26D-36DE-40D0-8EAC-3699AF6C5A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DF9BF0-4749-4CFB-8323-8388500FF5BC}"/>
              </a:ext>
            </a:extLst>
          </p:cNvPr>
          <p:cNvGrpSpPr/>
          <p:nvPr/>
        </p:nvGrpSpPr>
        <p:grpSpPr>
          <a:xfrm>
            <a:off x="2794216" y="1081308"/>
            <a:ext cx="2474051" cy="1474819"/>
            <a:chOff x="8921977" y="1466725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5909F0-2A02-4340-8EAB-0394E2200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A5BC0D2-9197-4CC1-9BBE-D492AE38282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2E5316-661D-4748-8F58-EE4C2C7A35AF}"/>
              </a:ext>
            </a:extLst>
          </p:cNvPr>
          <p:cNvGrpSpPr/>
          <p:nvPr/>
        </p:nvGrpSpPr>
        <p:grpSpPr>
          <a:xfrm>
            <a:off x="400578" y="4314807"/>
            <a:ext cx="2474051" cy="1474819"/>
            <a:chOff x="8921977" y="1466725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744EEF-7599-4207-B214-35772D0122C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AD9E0B-CFD2-4A49-85E8-58DE6D2ADC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aphic 32" descr="Pencil">
            <a:extLst>
              <a:ext uri="{FF2B5EF4-FFF2-40B4-BE49-F238E27FC236}">
                <a16:creationId xmlns:a16="http://schemas.microsoft.com/office/drawing/2014/main" id="{90F64530-EEDA-4344-A102-FA56316BE4FF}"/>
              </a:ext>
            </a:extLst>
          </p:cNvPr>
          <p:cNvGrpSpPr/>
          <p:nvPr/>
        </p:nvGrpSpPr>
        <p:grpSpPr>
          <a:xfrm>
            <a:off x="9275951" y="4373908"/>
            <a:ext cx="461666" cy="461666"/>
            <a:chOff x="9275951" y="4373908"/>
            <a:chExt cx="461666" cy="46166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2E8803B-642E-4B69-9CDF-01B0FCCB7A14}"/>
                </a:ext>
              </a:extLst>
            </p:cNvPr>
            <p:cNvSpPr/>
            <p:nvPr/>
          </p:nvSpPr>
          <p:spPr>
            <a:xfrm>
              <a:off x="9314423" y="4464798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969EFC7-0D74-4F22-BB81-49073DEE388E}"/>
                </a:ext>
              </a:extLst>
            </p:cNvPr>
            <p:cNvSpPr/>
            <p:nvPr/>
          </p:nvSpPr>
          <p:spPr>
            <a:xfrm>
              <a:off x="9598636" y="4411899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31" descr="Pencil">
            <a:extLst>
              <a:ext uri="{FF2B5EF4-FFF2-40B4-BE49-F238E27FC236}">
                <a16:creationId xmlns:a16="http://schemas.microsoft.com/office/drawing/2014/main" id="{0C51D4B8-CBB1-4B2B-A38A-A302D7CA4548}"/>
              </a:ext>
            </a:extLst>
          </p:cNvPr>
          <p:cNvGrpSpPr/>
          <p:nvPr/>
        </p:nvGrpSpPr>
        <p:grpSpPr>
          <a:xfrm>
            <a:off x="11319746" y="938168"/>
            <a:ext cx="461666" cy="461666"/>
            <a:chOff x="11319746" y="938168"/>
            <a:chExt cx="461666" cy="46166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C1F0789-8007-427F-A791-9D9E8AD0B68E}"/>
                </a:ext>
              </a:extLst>
            </p:cNvPr>
            <p:cNvSpPr/>
            <p:nvPr/>
          </p:nvSpPr>
          <p:spPr>
            <a:xfrm>
              <a:off x="11358218" y="1029058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77702B-34CE-4C4E-80CF-EF22892820A4}"/>
                </a:ext>
              </a:extLst>
            </p:cNvPr>
            <p:cNvSpPr/>
            <p:nvPr/>
          </p:nvSpPr>
          <p:spPr>
            <a:xfrm>
              <a:off x="11642431" y="976159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30" descr="Pencil">
            <a:extLst>
              <a:ext uri="{FF2B5EF4-FFF2-40B4-BE49-F238E27FC236}">
                <a16:creationId xmlns:a16="http://schemas.microsoft.com/office/drawing/2014/main" id="{70778AC0-364D-41C5-BE44-C47E135ABC70}"/>
              </a:ext>
            </a:extLst>
          </p:cNvPr>
          <p:cNvGrpSpPr/>
          <p:nvPr/>
        </p:nvGrpSpPr>
        <p:grpSpPr>
          <a:xfrm>
            <a:off x="2794216" y="1085866"/>
            <a:ext cx="461666" cy="461666"/>
            <a:chOff x="2794216" y="1085866"/>
            <a:chExt cx="461666" cy="46166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7DC0344-598B-411B-93D0-A257F8AD66DE}"/>
                </a:ext>
              </a:extLst>
            </p:cNvPr>
            <p:cNvSpPr/>
            <p:nvPr/>
          </p:nvSpPr>
          <p:spPr>
            <a:xfrm>
              <a:off x="2832688" y="1176756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E08B6F7-BB57-4EB5-8928-92BDE666202E}"/>
                </a:ext>
              </a:extLst>
            </p:cNvPr>
            <p:cNvSpPr/>
            <p:nvPr/>
          </p:nvSpPr>
          <p:spPr>
            <a:xfrm>
              <a:off x="3116901" y="1123857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29" descr="Pencil">
            <a:extLst>
              <a:ext uri="{FF2B5EF4-FFF2-40B4-BE49-F238E27FC236}">
                <a16:creationId xmlns:a16="http://schemas.microsoft.com/office/drawing/2014/main" id="{0DEB64AE-B9D7-4358-9598-B3FF3810570B}"/>
              </a:ext>
            </a:extLst>
          </p:cNvPr>
          <p:cNvGrpSpPr/>
          <p:nvPr/>
        </p:nvGrpSpPr>
        <p:grpSpPr>
          <a:xfrm>
            <a:off x="398662" y="4312297"/>
            <a:ext cx="461666" cy="461666"/>
            <a:chOff x="398662" y="4312297"/>
            <a:chExt cx="461666" cy="461666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9453544-E881-41BC-8B85-F4676F1647FD}"/>
                </a:ext>
              </a:extLst>
            </p:cNvPr>
            <p:cNvSpPr/>
            <p:nvPr/>
          </p:nvSpPr>
          <p:spPr>
            <a:xfrm>
              <a:off x="437134" y="4403187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D368D7-08DD-4C02-985A-BFF45A41BFBB}"/>
                </a:ext>
              </a:extLst>
            </p:cNvPr>
            <p:cNvSpPr/>
            <p:nvPr/>
          </p:nvSpPr>
          <p:spPr>
            <a:xfrm>
              <a:off x="721347" y="4350288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7A1A22A-3B65-4FF2-8C36-F80A560D1DB9}"/>
              </a:ext>
            </a:extLst>
          </p:cNvPr>
          <p:cNvGrpSpPr/>
          <p:nvPr/>
        </p:nvGrpSpPr>
        <p:grpSpPr>
          <a:xfrm>
            <a:off x="3668609" y="2623286"/>
            <a:ext cx="4965249" cy="3164865"/>
            <a:chOff x="3668609" y="2623286"/>
            <a:chExt cx="4965249" cy="3164865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494BB7F-7379-4992-A77C-DD7E4A594008}"/>
                </a:ext>
              </a:extLst>
            </p:cNvPr>
            <p:cNvSpPr/>
            <p:nvPr/>
          </p:nvSpPr>
          <p:spPr>
            <a:xfrm>
              <a:off x="3668609" y="2795708"/>
              <a:ext cx="4965247" cy="2800440"/>
            </a:xfrm>
            <a:custGeom>
              <a:avLst/>
              <a:gdLst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362911 w 4965247"/>
                <a:gd name="connsiteY34" fmla="*/ 1738631 h 2800440"/>
                <a:gd name="connsiteX35" fmla="*/ 614140 w 4965247"/>
                <a:gd name="connsiteY35" fmla="*/ 1785116 h 2800440"/>
                <a:gd name="connsiteX36" fmla="*/ 673963 w 4965247"/>
                <a:gd name="connsiteY36" fmla="*/ 1755149 h 2800440"/>
                <a:gd name="connsiteX37" fmla="*/ 663456 w 4965247"/>
                <a:gd name="connsiteY37" fmla="*/ 1765098 h 2800440"/>
                <a:gd name="connsiteX38" fmla="*/ 684990 w 4965247"/>
                <a:gd name="connsiteY38" fmla="*/ 2001756 h 2800440"/>
                <a:gd name="connsiteX39" fmla="*/ 936356 w 4965247"/>
                <a:gd name="connsiteY39" fmla="*/ 2048163 h 2800440"/>
                <a:gd name="connsiteX40" fmla="*/ 999804 w 4965247"/>
                <a:gd name="connsiteY40" fmla="*/ 2016404 h 2800440"/>
                <a:gd name="connsiteX41" fmla="*/ 979774 w 4965247"/>
                <a:gd name="connsiteY41" fmla="*/ 2035375 h 2800440"/>
                <a:gd name="connsiteX42" fmla="*/ 1001329 w 4965247"/>
                <a:gd name="connsiteY42" fmla="*/ 2272094 h 2800440"/>
                <a:gd name="connsiteX43" fmla="*/ 1252636 w 4965247"/>
                <a:gd name="connsiteY43" fmla="*/ 2318492 h 2800440"/>
                <a:gd name="connsiteX44" fmla="*/ 1330067 w 4965247"/>
                <a:gd name="connsiteY44" fmla="*/ 2279721 h 2800440"/>
                <a:gd name="connsiteX45" fmla="*/ 1327207 w 4965247"/>
                <a:gd name="connsiteY45" fmla="*/ 2281919 h 2800440"/>
                <a:gd name="connsiteX46" fmla="*/ 1318045 w 4965247"/>
                <a:gd name="connsiteY46" fmla="*/ 2547683 h 2800440"/>
                <a:gd name="connsiteX47" fmla="*/ 1580287 w 4965247"/>
                <a:gd name="connsiteY47" fmla="*/ 2590241 h 2800440"/>
                <a:gd name="connsiteX48" fmla="*/ 1648224 w 4965247"/>
                <a:gd name="connsiteY48" fmla="*/ 2554580 h 2800440"/>
                <a:gd name="connsiteX49" fmla="*/ 4922980 w 4965247"/>
                <a:gd name="connsiteY49" fmla="*/ 0 h 2800440"/>
                <a:gd name="connsiteX50" fmla="*/ 4963331 w 4965247"/>
                <a:gd name="connsiteY50" fmla="*/ 34513 h 2800440"/>
                <a:gd name="connsiteX51" fmla="*/ 4963330 w 4965247"/>
                <a:gd name="connsiteY51" fmla="*/ 34514 h 2800440"/>
                <a:gd name="connsiteX52" fmla="*/ 4922979 w 4965247"/>
                <a:gd name="connsiteY52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14140 w 4965247"/>
                <a:gd name="connsiteY34" fmla="*/ 1785116 h 2800440"/>
                <a:gd name="connsiteX35" fmla="*/ 673963 w 4965247"/>
                <a:gd name="connsiteY35" fmla="*/ 1755149 h 2800440"/>
                <a:gd name="connsiteX36" fmla="*/ 663456 w 4965247"/>
                <a:gd name="connsiteY36" fmla="*/ 1765098 h 2800440"/>
                <a:gd name="connsiteX37" fmla="*/ 684990 w 4965247"/>
                <a:gd name="connsiteY37" fmla="*/ 2001756 h 2800440"/>
                <a:gd name="connsiteX38" fmla="*/ 936356 w 4965247"/>
                <a:gd name="connsiteY38" fmla="*/ 2048163 h 2800440"/>
                <a:gd name="connsiteX39" fmla="*/ 999804 w 4965247"/>
                <a:gd name="connsiteY39" fmla="*/ 2016404 h 2800440"/>
                <a:gd name="connsiteX40" fmla="*/ 979774 w 4965247"/>
                <a:gd name="connsiteY40" fmla="*/ 2035375 h 2800440"/>
                <a:gd name="connsiteX41" fmla="*/ 1001329 w 4965247"/>
                <a:gd name="connsiteY41" fmla="*/ 2272094 h 2800440"/>
                <a:gd name="connsiteX42" fmla="*/ 1252636 w 4965247"/>
                <a:gd name="connsiteY42" fmla="*/ 2318492 h 2800440"/>
                <a:gd name="connsiteX43" fmla="*/ 1330067 w 4965247"/>
                <a:gd name="connsiteY43" fmla="*/ 2279721 h 2800440"/>
                <a:gd name="connsiteX44" fmla="*/ 1327207 w 4965247"/>
                <a:gd name="connsiteY44" fmla="*/ 2281919 h 2800440"/>
                <a:gd name="connsiteX45" fmla="*/ 1318045 w 4965247"/>
                <a:gd name="connsiteY45" fmla="*/ 2547683 h 2800440"/>
                <a:gd name="connsiteX46" fmla="*/ 1580287 w 4965247"/>
                <a:gd name="connsiteY46" fmla="*/ 2590241 h 2800440"/>
                <a:gd name="connsiteX47" fmla="*/ 1648224 w 4965247"/>
                <a:gd name="connsiteY47" fmla="*/ 2554580 h 2800440"/>
                <a:gd name="connsiteX48" fmla="*/ 4963014 w 4965247"/>
                <a:gd name="connsiteY48" fmla="*/ 34755 h 2800440"/>
                <a:gd name="connsiteX49" fmla="*/ 4922980 w 4965247"/>
                <a:gd name="connsiteY49" fmla="*/ 0 h 2800440"/>
                <a:gd name="connsiteX50" fmla="*/ 4963331 w 4965247"/>
                <a:gd name="connsiteY50" fmla="*/ 34513 h 2800440"/>
                <a:gd name="connsiteX51" fmla="*/ 4963330 w 4965247"/>
                <a:gd name="connsiteY51" fmla="*/ 34514 h 2800440"/>
                <a:gd name="connsiteX52" fmla="*/ 4922979 w 4965247"/>
                <a:gd name="connsiteY52" fmla="*/ 0 h 2800440"/>
                <a:gd name="connsiteX53" fmla="*/ 4922980 w 4965247"/>
                <a:gd name="connsiteY53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684990 w 4965247"/>
                <a:gd name="connsiteY36" fmla="*/ 2001756 h 2800440"/>
                <a:gd name="connsiteX37" fmla="*/ 936356 w 4965247"/>
                <a:gd name="connsiteY37" fmla="*/ 2048163 h 2800440"/>
                <a:gd name="connsiteX38" fmla="*/ 999804 w 4965247"/>
                <a:gd name="connsiteY38" fmla="*/ 2016404 h 2800440"/>
                <a:gd name="connsiteX39" fmla="*/ 979774 w 4965247"/>
                <a:gd name="connsiteY39" fmla="*/ 2035375 h 2800440"/>
                <a:gd name="connsiteX40" fmla="*/ 1001329 w 4965247"/>
                <a:gd name="connsiteY40" fmla="*/ 2272094 h 2800440"/>
                <a:gd name="connsiteX41" fmla="*/ 1252636 w 4965247"/>
                <a:gd name="connsiteY41" fmla="*/ 2318492 h 2800440"/>
                <a:gd name="connsiteX42" fmla="*/ 1330067 w 4965247"/>
                <a:gd name="connsiteY42" fmla="*/ 2279721 h 2800440"/>
                <a:gd name="connsiteX43" fmla="*/ 1327207 w 4965247"/>
                <a:gd name="connsiteY43" fmla="*/ 2281919 h 2800440"/>
                <a:gd name="connsiteX44" fmla="*/ 1318045 w 4965247"/>
                <a:gd name="connsiteY44" fmla="*/ 2547683 h 2800440"/>
                <a:gd name="connsiteX45" fmla="*/ 1580287 w 4965247"/>
                <a:gd name="connsiteY45" fmla="*/ 2590241 h 2800440"/>
                <a:gd name="connsiteX46" fmla="*/ 1648224 w 4965247"/>
                <a:gd name="connsiteY46" fmla="*/ 2554580 h 2800440"/>
                <a:gd name="connsiteX47" fmla="*/ 4963014 w 4965247"/>
                <a:gd name="connsiteY47" fmla="*/ 34755 h 2800440"/>
                <a:gd name="connsiteX48" fmla="*/ 4922980 w 4965247"/>
                <a:gd name="connsiteY48" fmla="*/ 0 h 2800440"/>
                <a:gd name="connsiteX49" fmla="*/ 4963331 w 4965247"/>
                <a:gd name="connsiteY49" fmla="*/ 34513 h 2800440"/>
                <a:gd name="connsiteX50" fmla="*/ 4963330 w 4965247"/>
                <a:gd name="connsiteY50" fmla="*/ 34514 h 2800440"/>
                <a:gd name="connsiteX51" fmla="*/ 4922979 w 4965247"/>
                <a:gd name="connsiteY51" fmla="*/ 0 h 2800440"/>
                <a:gd name="connsiteX52" fmla="*/ 4922980 w 4965247"/>
                <a:gd name="connsiteY52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36356 w 4965247"/>
                <a:gd name="connsiteY36" fmla="*/ 2048163 h 2800440"/>
                <a:gd name="connsiteX37" fmla="*/ 999804 w 4965247"/>
                <a:gd name="connsiteY37" fmla="*/ 2016404 h 2800440"/>
                <a:gd name="connsiteX38" fmla="*/ 979774 w 4965247"/>
                <a:gd name="connsiteY38" fmla="*/ 2035375 h 2800440"/>
                <a:gd name="connsiteX39" fmla="*/ 1001329 w 4965247"/>
                <a:gd name="connsiteY39" fmla="*/ 2272094 h 2800440"/>
                <a:gd name="connsiteX40" fmla="*/ 1252636 w 4965247"/>
                <a:gd name="connsiteY40" fmla="*/ 2318492 h 2800440"/>
                <a:gd name="connsiteX41" fmla="*/ 1330067 w 4965247"/>
                <a:gd name="connsiteY41" fmla="*/ 2279721 h 2800440"/>
                <a:gd name="connsiteX42" fmla="*/ 1327207 w 4965247"/>
                <a:gd name="connsiteY42" fmla="*/ 2281919 h 2800440"/>
                <a:gd name="connsiteX43" fmla="*/ 1318045 w 4965247"/>
                <a:gd name="connsiteY43" fmla="*/ 2547683 h 2800440"/>
                <a:gd name="connsiteX44" fmla="*/ 1580287 w 4965247"/>
                <a:gd name="connsiteY44" fmla="*/ 2590241 h 2800440"/>
                <a:gd name="connsiteX45" fmla="*/ 1648224 w 4965247"/>
                <a:gd name="connsiteY45" fmla="*/ 2554580 h 2800440"/>
                <a:gd name="connsiteX46" fmla="*/ 4963014 w 4965247"/>
                <a:gd name="connsiteY46" fmla="*/ 34755 h 2800440"/>
                <a:gd name="connsiteX47" fmla="*/ 4922980 w 4965247"/>
                <a:gd name="connsiteY47" fmla="*/ 0 h 2800440"/>
                <a:gd name="connsiteX48" fmla="*/ 4963331 w 4965247"/>
                <a:gd name="connsiteY48" fmla="*/ 34513 h 2800440"/>
                <a:gd name="connsiteX49" fmla="*/ 4963330 w 4965247"/>
                <a:gd name="connsiteY49" fmla="*/ 34514 h 2800440"/>
                <a:gd name="connsiteX50" fmla="*/ 4922979 w 4965247"/>
                <a:gd name="connsiteY50" fmla="*/ 0 h 2800440"/>
                <a:gd name="connsiteX51" fmla="*/ 4922980 w 4965247"/>
                <a:gd name="connsiteY51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979774 w 4965247"/>
                <a:gd name="connsiteY37" fmla="*/ 2035375 h 2800440"/>
                <a:gd name="connsiteX38" fmla="*/ 1001329 w 4965247"/>
                <a:gd name="connsiteY38" fmla="*/ 2272094 h 2800440"/>
                <a:gd name="connsiteX39" fmla="*/ 1252636 w 4965247"/>
                <a:gd name="connsiteY39" fmla="*/ 2318492 h 2800440"/>
                <a:gd name="connsiteX40" fmla="*/ 1330067 w 4965247"/>
                <a:gd name="connsiteY40" fmla="*/ 2279721 h 2800440"/>
                <a:gd name="connsiteX41" fmla="*/ 1327207 w 4965247"/>
                <a:gd name="connsiteY41" fmla="*/ 2281919 h 2800440"/>
                <a:gd name="connsiteX42" fmla="*/ 1318045 w 4965247"/>
                <a:gd name="connsiteY42" fmla="*/ 2547683 h 2800440"/>
                <a:gd name="connsiteX43" fmla="*/ 1580287 w 4965247"/>
                <a:gd name="connsiteY43" fmla="*/ 2590241 h 2800440"/>
                <a:gd name="connsiteX44" fmla="*/ 1648224 w 4965247"/>
                <a:gd name="connsiteY44" fmla="*/ 2554580 h 2800440"/>
                <a:gd name="connsiteX45" fmla="*/ 4963014 w 4965247"/>
                <a:gd name="connsiteY45" fmla="*/ 34755 h 2800440"/>
                <a:gd name="connsiteX46" fmla="*/ 4922980 w 4965247"/>
                <a:gd name="connsiteY46" fmla="*/ 0 h 2800440"/>
                <a:gd name="connsiteX47" fmla="*/ 4963331 w 4965247"/>
                <a:gd name="connsiteY47" fmla="*/ 34513 h 2800440"/>
                <a:gd name="connsiteX48" fmla="*/ 4963330 w 4965247"/>
                <a:gd name="connsiteY48" fmla="*/ 34514 h 2800440"/>
                <a:gd name="connsiteX49" fmla="*/ 4922979 w 4965247"/>
                <a:gd name="connsiteY49" fmla="*/ 0 h 2800440"/>
                <a:gd name="connsiteX50" fmla="*/ 4922980 w 4965247"/>
                <a:gd name="connsiteY50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979774 w 4965247"/>
                <a:gd name="connsiteY37" fmla="*/ 2035375 h 2800440"/>
                <a:gd name="connsiteX38" fmla="*/ 1252636 w 4965247"/>
                <a:gd name="connsiteY38" fmla="*/ 2318492 h 2800440"/>
                <a:gd name="connsiteX39" fmla="*/ 1330067 w 4965247"/>
                <a:gd name="connsiteY39" fmla="*/ 2279721 h 2800440"/>
                <a:gd name="connsiteX40" fmla="*/ 1327207 w 4965247"/>
                <a:gd name="connsiteY40" fmla="*/ 2281919 h 2800440"/>
                <a:gd name="connsiteX41" fmla="*/ 1318045 w 4965247"/>
                <a:gd name="connsiteY41" fmla="*/ 2547683 h 2800440"/>
                <a:gd name="connsiteX42" fmla="*/ 1580287 w 4965247"/>
                <a:gd name="connsiteY42" fmla="*/ 2590241 h 2800440"/>
                <a:gd name="connsiteX43" fmla="*/ 1648224 w 4965247"/>
                <a:gd name="connsiteY43" fmla="*/ 2554580 h 2800440"/>
                <a:gd name="connsiteX44" fmla="*/ 4963014 w 4965247"/>
                <a:gd name="connsiteY44" fmla="*/ 34755 h 2800440"/>
                <a:gd name="connsiteX45" fmla="*/ 4922980 w 4965247"/>
                <a:gd name="connsiteY45" fmla="*/ 0 h 2800440"/>
                <a:gd name="connsiteX46" fmla="*/ 4963331 w 4965247"/>
                <a:gd name="connsiteY46" fmla="*/ 34513 h 2800440"/>
                <a:gd name="connsiteX47" fmla="*/ 4963330 w 4965247"/>
                <a:gd name="connsiteY47" fmla="*/ 34514 h 2800440"/>
                <a:gd name="connsiteX48" fmla="*/ 4922979 w 4965247"/>
                <a:gd name="connsiteY48" fmla="*/ 0 h 2800440"/>
                <a:gd name="connsiteX49" fmla="*/ 4922980 w 4965247"/>
                <a:gd name="connsiteY49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1252636 w 4965247"/>
                <a:gd name="connsiteY37" fmla="*/ 2318492 h 2800440"/>
                <a:gd name="connsiteX38" fmla="*/ 1330067 w 4965247"/>
                <a:gd name="connsiteY38" fmla="*/ 2279721 h 2800440"/>
                <a:gd name="connsiteX39" fmla="*/ 1327207 w 4965247"/>
                <a:gd name="connsiteY39" fmla="*/ 2281919 h 2800440"/>
                <a:gd name="connsiteX40" fmla="*/ 1318045 w 4965247"/>
                <a:gd name="connsiteY40" fmla="*/ 2547683 h 2800440"/>
                <a:gd name="connsiteX41" fmla="*/ 1580287 w 4965247"/>
                <a:gd name="connsiteY41" fmla="*/ 2590241 h 2800440"/>
                <a:gd name="connsiteX42" fmla="*/ 1648224 w 4965247"/>
                <a:gd name="connsiteY42" fmla="*/ 2554580 h 2800440"/>
                <a:gd name="connsiteX43" fmla="*/ 4963014 w 4965247"/>
                <a:gd name="connsiteY43" fmla="*/ 34755 h 2800440"/>
                <a:gd name="connsiteX44" fmla="*/ 4922980 w 4965247"/>
                <a:gd name="connsiteY44" fmla="*/ 0 h 2800440"/>
                <a:gd name="connsiteX45" fmla="*/ 4963331 w 4965247"/>
                <a:gd name="connsiteY45" fmla="*/ 34513 h 2800440"/>
                <a:gd name="connsiteX46" fmla="*/ 4963330 w 4965247"/>
                <a:gd name="connsiteY46" fmla="*/ 34514 h 2800440"/>
                <a:gd name="connsiteX47" fmla="*/ 4922979 w 4965247"/>
                <a:gd name="connsiteY47" fmla="*/ 0 h 2800440"/>
                <a:gd name="connsiteX48" fmla="*/ 4922980 w 4965247"/>
                <a:gd name="connsiteY48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1330067 w 4965247"/>
                <a:gd name="connsiteY37" fmla="*/ 2279721 h 2800440"/>
                <a:gd name="connsiteX38" fmla="*/ 1327207 w 4965247"/>
                <a:gd name="connsiteY38" fmla="*/ 2281919 h 2800440"/>
                <a:gd name="connsiteX39" fmla="*/ 1318045 w 4965247"/>
                <a:gd name="connsiteY39" fmla="*/ 2547683 h 2800440"/>
                <a:gd name="connsiteX40" fmla="*/ 1580287 w 4965247"/>
                <a:gd name="connsiteY40" fmla="*/ 2590241 h 2800440"/>
                <a:gd name="connsiteX41" fmla="*/ 1648224 w 4965247"/>
                <a:gd name="connsiteY41" fmla="*/ 2554580 h 2800440"/>
                <a:gd name="connsiteX42" fmla="*/ 4963014 w 4965247"/>
                <a:gd name="connsiteY42" fmla="*/ 34755 h 2800440"/>
                <a:gd name="connsiteX43" fmla="*/ 4922980 w 4965247"/>
                <a:gd name="connsiteY43" fmla="*/ 0 h 2800440"/>
                <a:gd name="connsiteX44" fmla="*/ 4963331 w 4965247"/>
                <a:gd name="connsiteY44" fmla="*/ 34513 h 2800440"/>
                <a:gd name="connsiteX45" fmla="*/ 4963330 w 4965247"/>
                <a:gd name="connsiteY45" fmla="*/ 34514 h 2800440"/>
                <a:gd name="connsiteX46" fmla="*/ 4922979 w 4965247"/>
                <a:gd name="connsiteY46" fmla="*/ 0 h 2800440"/>
                <a:gd name="connsiteX47" fmla="*/ 4922980 w 4965247"/>
                <a:gd name="connsiteY47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323717 w 4965247"/>
                <a:gd name="connsiteY33" fmla="*/ 1525828 h 2800440"/>
                <a:gd name="connsiteX34" fmla="*/ 673963 w 4965247"/>
                <a:gd name="connsiteY34" fmla="*/ 1755149 h 2800440"/>
                <a:gd name="connsiteX35" fmla="*/ 663456 w 4965247"/>
                <a:gd name="connsiteY35" fmla="*/ 1765098 h 2800440"/>
                <a:gd name="connsiteX36" fmla="*/ 999804 w 4965247"/>
                <a:gd name="connsiteY36" fmla="*/ 2016404 h 2800440"/>
                <a:gd name="connsiteX37" fmla="*/ 1330067 w 4965247"/>
                <a:gd name="connsiteY37" fmla="*/ 2279721 h 2800440"/>
                <a:gd name="connsiteX38" fmla="*/ 1327207 w 4965247"/>
                <a:gd name="connsiteY38" fmla="*/ 2281919 h 2800440"/>
                <a:gd name="connsiteX39" fmla="*/ 1580287 w 4965247"/>
                <a:gd name="connsiteY39" fmla="*/ 2590241 h 2800440"/>
                <a:gd name="connsiteX40" fmla="*/ 1648224 w 4965247"/>
                <a:gd name="connsiteY40" fmla="*/ 2554580 h 2800440"/>
                <a:gd name="connsiteX41" fmla="*/ 4963014 w 4965247"/>
                <a:gd name="connsiteY41" fmla="*/ 34755 h 2800440"/>
                <a:gd name="connsiteX42" fmla="*/ 4922980 w 4965247"/>
                <a:gd name="connsiteY42" fmla="*/ 0 h 2800440"/>
                <a:gd name="connsiteX43" fmla="*/ 4963331 w 4965247"/>
                <a:gd name="connsiteY43" fmla="*/ 34513 h 2800440"/>
                <a:gd name="connsiteX44" fmla="*/ 4963330 w 4965247"/>
                <a:gd name="connsiteY44" fmla="*/ 34514 h 2800440"/>
                <a:gd name="connsiteX45" fmla="*/ 4922979 w 4965247"/>
                <a:gd name="connsiteY45" fmla="*/ 0 h 2800440"/>
                <a:gd name="connsiteX46" fmla="*/ 4922980 w 4965247"/>
                <a:gd name="connsiteY46" fmla="*/ 0 h 2800440"/>
                <a:gd name="connsiteX0" fmla="*/ 4963014 w 4965247"/>
                <a:gd name="connsiteY0" fmla="*/ 34755 h 2800440"/>
                <a:gd name="connsiteX1" fmla="*/ 4965247 w 4965247"/>
                <a:gd name="connsiteY1" fmla="*/ 245282 h 2800440"/>
                <a:gd name="connsiteX2" fmla="*/ 4965169 w 4965247"/>
                <a:gd name="connsiteY2" fmla="*/ 245342 h 2800440"/>
                <a:gd name="connsiteX3" fmla="*/ 4963015 w 4965247"/>
                <a:gd name="connsiteY3" fmla="*/ 42323 h 2800440"/>
                <a:gd name="connsiteX4" fmla="*/ 1647865 w 4965247"/>
                <a:gd name="connsiteY4" fmla="*/ 2562417 h 2800440"/>
                <a:gd name="connsiteX5" fmla="*/ 1581066 w 4965247"/>
                <a:gd name="connsiteY5" fmla="*/ 2597384 h 2800440"/>
                <a:gd name="connsiteX6" fmla="*/ 1583283 w 4965247"/>
                <a:gd name="connsiteY6" fmla="*/ 2800439 h 2800440"/>
                <a:gd name="connsiteX7" fmla="*/ 1583281 w 4965247"/>
                <a:gd name="connsiteY7" fmla="*/ 2800440 h 2800440"/>
                <a:gd name="connsiteX8" fmla="*/ 1581059 w 4965247"/>
                <a:gd name="connsiteY8" fmla="*/ 2596864 h 2800440"/>
                <a:gd name="connsiteX9" fmla="*/ 1502819 w 4965247"/>
                <a:gd name="connsiteY9" fmla="*/ 2626782 h 2800440"/>
                <a:gd name="connsiteX10" fmla="*/ 615647 w 4965247"/>
                <a:gd name="connsiteY10" fmla="*/ 2730818 h 2800440"/>
                <a:gd name="connsiteX11" fmla="*/ 615635 w 4965247"/>
                <a:gd name="connsiteY11" fmla="*/ 2729707 h 2800440"/>
                <a:gd name="connsiteX12" fmla="*/ 110454 w 4965247"/>
                <a:gd name="connsiteY12" fmla="*/ 2788395 h 2800440"/>
                <a:gd name="connsiteX13" fmla="*/ 26462 w 4965247"/>
                <a:gd name="connsiteY13" fmla="*/ 2765375 h 2800440"/>
                <a:gd name="connsiteX14" fmla="*/ 10854 w 4965247"/>
                <a:gd name="connsiteY14" fmla="*/ 2739844 h 2800440"/>
                <a:gd name="connsiteX15" fmla="*/ 11517 w 4965247"/>
                <a:gd name="connsiteY15" fmla="*/ 2740605 h 2800440"/>
                <a:gd name="connsiteX16" fmla="*/ 10227 w 4965247"/>
                <a:gd name="connsiteY16" fmla="*/ 2738818 h 2800440"/>
                <a:gd name="connsiteX17" fmla="*/ 1144 w 4965247"/>
                <a:gd name="connsiteY17" fmla="*/ 2723961 h 2800440"/>
                <a:gd name="connsiteX18" fmla="*/ 88 w 4965247"/>
                <a:gd name="connsiteY18" fmla="*/ 2723961 h 2800440"/>
                <a:gd name="connsiteX19" fmla="*/ 0 w 4965247"/>
                <a:gd name="connsiteY19" fmla="*/ 2716340 h 2800440"/>
                <a:gd name="connsiteX20" fmla="*/ 1144 w 4965247"/>
                <a:gd name="connsiteY20" fmla="*/ 2716340 h 2800440"/>
                <a:gd name="connsiteX21" fmla="*/ 3517 w 4965247"/>
                <a:gd name="connsiteY21" fmla="*/ 2722407 h 2800440"/>
                <a:gd name="connsiteX22" fmla="*/ 2125 w 4965247"/>
                <a:gd name="connsiteY22" fmla="*/ 2692036 h 2800440"/>
                <a:gd name="connsiteX23" fmla="*/ 2149 w 4965247"/>
                <a:gd name="connsiteY23" fmla="*/ 2691939 h 2800440"/>
                <a:gd name="connsiteX24" fmla="*/ 2137 w 4965247"/>
                <a:gd name="connsiteY24" fmla="*/ 2691669 h 2800440"/>
                <a:gd name="connsiteX25" fmla="*/ 103369 w 4965247"/>
                <a:gd name="connsiteY25" fmla="*/ 2290098 h 2800440"/>
                <a:gd name="connsiteX26" fmla="*/ 281742 w 4965247"/>
                <a:gd name="connsiteY26" fmla="*/ 1580092 h 2800440"/>
                <a:gd name="connsiteX27" fmla="*/ 323148 w 4965247"/>
                <a:gd name="connsiteY27" fmla="*/ 1519098 h 2800440"/>
                <a:gd name="connsiteX28" fmla="*/ 323717 w 4965247"/>
                <a:gd name="connsiteY28" fmla="*/ 1525827 h 2800440"/>
                <a:gd name="connsiteX29" fmla="*/ 372031 w 4965247"/>
                <a:gd name="connsiteY29" fmla="*/ 1472871 h 2800440"/>
                <a:gd name="connsiteX30" fmla="*/ 378170 w 4965247"/>
                <a:gd name="connsiteY30" fmla="*/ 1468203 h 2800440"/>
                <a:gd name="connsiteX31" fmla="*/ 378171 w 4965247"/>
                <a:gd name="connsiteY31" fmla="*/ 1468204 h 2800440"/>
                <a:gd name="connsiteX32" fmla="*/ 372031 w 4965247"/>
                <a:gd name="connsiteY32" fmla="*/ 1472873 h 2800440"/>
                <a:gd name="connsiteX33" fmla="*/ 673963 w 4965247"/>
                <a:gd name="connsiteY33" fmla="*/ 1755149 h 2800440"/>
                <a:gd name="connsiteX34" fmla="*/ 663456 w 4965247"/>
                <a:gd name="connsiteY34" fmla="*/ 1765098 h 2800440"/>
                <a:gd name="connsiteX35" fmla="*/ 999804 w 4965247"/>
                <a:gd name="connsiteY35" fmla="*/ 2016404 h 2800440"/>
                <a:gd name="connsiteX36" fmla="*/ 1330067 w 4965247"/>
                <a:gd name="connsiteY36" fmla="*/ 2279721 h 2800440"/>
                <a:gd name="connsiteX37" fmla="*/ 1327207 w 4965247"/>
                <a:gd name="connsiteY37" fmla="*/ 2281919 h 2800440"/>
                <a:gd name="connsiteX38" fmla="*/ 1580287 w 4965247"/>
                <a:gd name="connsiteY38" fmla="*/ 2590241 h 2800440"/>
                <a:gd name="connsiteX39" fmla="*/ 1648224 w 4965247"/>
                <a:gd name="connsiteY39" fmla="*/ 2554580 h 2800440"/>
                <a:gd name="connsiteX40" fmla="*/ 4963014 w 4965247"/>
                <a:gd name="connsiteY40" fmla="*/ 34755 h 2800440"/>
                <a:gd name="connsiteX41" fmla="*/ 4922980 w 4965247"/>
                <a:gd name="connsiteY41" fmla="*/ 0 h 2800440"/>
                <a:gd name="connsiteX42" fmla="*/ 4963331 w 4965247"/>
                <a:gd name="connsiteY42" fmla="*/ 34513 h 2800440"/>
                <a:gd name="connsiteX43" fmla="*/ 4963330 w 4965247"/>
                <a:gd name="connsiteY43" fmla="*/ 34514 h 2800440"/>
                <a:gd name="connsiteX44" fmla="*/ 4922979 w 4965247"/>
                <a:gd name="connsiteY44" fmla="*/ 0 h 2800440"/>
                <a:gd name="connsiteX45" fmla="*/ 4922980 w 4965247"/>
                <a:gd name="connsiteY45" fmla="*/ 0 h 280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65247" h="2800440">
                  <a:moveTo>
                    <a:pt x="4963014" y="34755"/>
                  </a:moveTo>
                  <a:cubicBezTo>
                    <a:pt x="4963758" y="104931"/>
                    <a:pt x="4964503" y="175106"/>
                    <a:pt x="4965247" y="245282"/>
                  </a:cubicBezTo>
                  <a:lnTo>
                    <a:pt x="4965169" y="245342"/>
                  </a:lnTo>
                  <a:lnTo>
                    <a:pt x="4963015" y="42323"/>
                  </a:lnTo>
                  <a:lnTo>
                    <a:pt x="1647865" y="2562417"/>
                  </a:lnTo>
                  <a:lnTo>
                    <a:pt x="1581066" y="2597384"/>
                  </a:lnTo>
                  <a:lnTo>
                    <a:pt x="1583283" y="2800439"/>
                  </a:lnTo>
                  <a:cubicBezTo>
                    <a:pt x="1583282" y="2800439"/>
                    <a:pt x="1583282" y="2800440"/>
                    <a:pt x="1583281" y="2800440"/>
                  </a:cubicBezTo>
                  <a:cubicBezTo>
                    <a:pt x="1582540" y="2732581"/>
                    <a:pt x="1581800" y="2664723"/>
                    <a:pt x="1581059" y="2596864"/>
                  </a:cubicBezTo>
                  <a:cubicBezTo>
                    <a:pt x="1561498" y="2611823"/>
                    <a:pt x="1535043" y="2623330"/>
                    <a:pt x="1502819" y="2626782"/>
                  </a:cubicBezTo>
                  <a:lnTo>
                    <a:pt x="615647" y="2730818"/>
                  </a:lnTo>
                  <a:cubicBezTo>
                    <a:pt x="615643" y="2730448"/>
                    <a:pt x="615639" y="2730077"/>
                    <a:pt x="615635" y="2729707"/>
                  </a:cubicBezTo>
                  <a:lnTo>
                    <a:pt x="110454" y="2788395"/>
                  </a:lnTo>
                  <a:cubicBezTo>
                    <a:pt x="77097" y="2791840"/>
                    <a:pt x="47174" y="2782637"/>
                    <a:pt x="26462" y="2765375"/>
                  </a:cubicBezTo>
                  <a:lnTo>
                    <a:pt x="10854" y="2739844"/>
                  </a:lnTo>
                  <a:lnTo>
                    <a:pt x="11517" y="2740605"/>
                  </a:lnTo>
                  <a:lnTo>
                    <a:pt x="10227" y="2738818"/>
                  </a:lnTo>
                  <a:lnTo>
                    <a:pt x="1144" y="2723961"/>
                  </a:lnTo>
                  <a:lnTo>
                    <a:pt x="88" y="2723961"/>
                  </a:lnTo>
                  <a:cubicBezTo>
                    <a:pt x="59" y="2721421"/>
                    <a:pt x="29" y="2718880"/>
                    <a:pt x="0" y="2716340"/>
                  </a:cubicBezTo>
                  <a:cubicBezTo>
                    <a:pt x="0" y="2716340"/>
                    <a:pt x="1144" y="2715183"/>
                    <a:pt x="1144" y="2716340"/>
                  </a:cubicBezTo>
                  <a:lnTo>
                    <a:pt x="3517" y="2722407"/>
                  </a:lnTo>
                  <a:lnTo>
                    <a:pt x="2125" y="2692036"/>
                  </a:lnTo>
                  <a:cubicBezTo>
                    <a:pt x="2133" y="2692004"/>
                    <a:pt x="2141" y="2691971"/>
                    <a:pt x="2149" y="2691939"/>
                  </a:cubicBezTo>
                  <a:lnTo>
                    <a:pt x="2137" y="2691669"/>
                  </a:lnTo>
                  <a:lnTo>
                    <a:pt x="103369" y="2290098"/>
                  </a:lnTo>
                  <a:lnTo>
                    <a:pt x="281742" y="1580092"/>
                  </a:lnTo>
                  <a:cubicBezTo>
                    <a:pt x="288668" y="1554766"/>
                    <a:pt x="303624" y="1534082"/>
                    <a:pt x="323148" y="1519098"/>
                  </a:cubicBezTo>
                  <a:cubicBezTo>
                    <a:pt x="330144" y="1510054"/>
                    <a:pt x="315570" y="1533531"/>
                    <a:pt x="323717" y="1525827"/>
                  </a:cubicBezTo>
                  <a:cubicBezTo>
                    <a:pt x="335225" y="1506214"/>
                    <a:pt x="351402" y="1488970"/>
                    <a:pt x="372031" y="1472871"/>
                  </a:cubicBezTo>
                  <a:lnTo>
                    <a:pt x="378170" y="1468203"/>
                  </a:lnTo>
                  <a:lnTo>
                    <a:pt x="378171" y="1468204"/>
                  </a:lnTo>
                  <a:lnTo>
                    <a:pt x="372031" y="1472873"/>
                  </a:lnTo>
                  <a:cubicBezTo>
                    <a:pt x="421330" y="1520697"/>
                    <a:pt x="625392" y="1706445"/>
                    <a:pt x="673963" y="1755149"/>
                  </a:cubicBezTo>
                  <a:lnTo>
                    <a:pt x="663456" y="1765098"/>
                  </a:lnTo>
                  <a:cubicBezTo>
                    <a:pt x="717763" y="1808640"/>
                    <a:pt x="947084" y="1971358"/>
                    <a:pt x="999804" y="2016404"/>
                  </a:cubicBezTo>
                  <a:lnTo>
                    <a:pt x="1330067" y="2279721"/>
                  </a:lnTo>
                  <a:lnTo>
                    <a:pt x="1327207" y="2281919"/>
                  </a:lnTo>
                  <a:cubicBezTo>
                    <a:pt x="1368910" y="2333672"/>
                    <a:pt x="1526784" y="2544798"/>
                    <a:pt x="1580287" y="2590241"/>
                  </a:cubicBezTo>
                  <a:cubicBezTo>
                    <a:pt x="1604489" y="2582172"/>
                    <a:pt x="1627480" y="2569548"/>
                    <a:pt x="1648224" y="2554580"/>
                  </a:cubicBezTo>
                  <a:lnTo>
                    <a:pt x="4963014" y="34755"/>
                  </a:lnTo>
                  <a:close/>
                  <a:moveTo>
                    <a:pt x="4922980" y="0"/>
                  </a:moveTo>
                  <a:lnTo>
                    <a:pt x="4963331" y="34513"/>
                  </a:lnTo>
                  <a:lnTo>
                    <a:pt x="4963330" y="34514"/>
                  </a:lnTo>
                  <a:lnTo>
                    <a:pt x="4922979" y="0"/>
                  </a:lnTo>
                  <a:lnTo>
                    <a:pt x="492298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29B35E2-CEEA-4A87-8804-FC1CB6C1E2ED}"/>
                </a:ext>
              </a:extLst>
            </p:cNvPr>
            <p:cNvSpPr/>
            <p:nvPr/>
          </p:nvSpPr>
          <p:spPr>
            <a:xfrm>
              <a:off x="8631623" y="2830223"/>
              <a:ext cx="317" cy="241"/>
            </a:xfrm>
            <a:custGeom>
              <a:avLst/>
              <a:gdLst>
                <a:gd name="connsiteX0" fmla="*/ 316 w 317"/>
                <a:gd name="connsiteY0" fmla="*/ 0 h 241"/>
                <a:gd name="connsiteX1" fmla="*/ 317 w 317"/>
                <a:gd name="connsiteY1" fmla="*/ 0 h 241"/>
                <a:gd name="connsiteX2" fmla="*/ 0 w 317"/>
                <a:gd name="connsiteY2" fmla="*/ 241 h 241"/>
                <a:gd name="connsiteX3" fmla="*/ 0 w 317"/>
                <a:gd name="connsiteY3" fmla="*/ 240 h 241"/>
                <a:gd name="connsiteX4" fmla="*/ 316 w 317"/>
                <a:gd name="connsiteY4" fmla="*/ 0 h 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" h="241">
                  <a:moveTo>
                    <a:pt x="316" y="0"/>
                  </a:moveTo>
                  <a:lnTo>
                    <a:pt x="317" y="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31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6370167-8303-4830-A287-8FE1B2557D17}"/>
                </a:ext>
              </a:extLst>
            </p:cNvPr>
            <p:cNvSpPr/>
            <p:nvPr/>
          </p:nvSpPr>
          <p:spPr>
            <a:xfrm>
              <a:off x="5249168" y="2830411"/>
              <a:ext cx="3384690" cy="2766650"/>
            </a:xfrm>
            <a:custGeom>
              <a:avLst/>
              <a:gdLst>
                <a:gd name="connsiteX0" fmla="*/ 0 w 3710990"/>
                <a:gd name="connsiteY0" fmla="*/ 2386571 h 2766650"/>
                <a:gd name="connsiteX1" fmla="*/ 63225 w 3710990"/>
                <a:gd name="connsiteY1" fmla="*/ 2513100 h 2766650"/>
                <a:gd name="connsiteX2" fmla="*/ 257399 w 3710990"/>
                <a:gd name="connsiteY2" fmla="*/ 2570414 h 2766650"/>
                <a:gd name="connsiteX3" fmla="*/ 324189 w 3710990"/>
                <a:gd name="connsiteY3" fmla="*/ 2556006 h 2766650"/>
                <a:gd name="connsiteX4" fmla="*/ 292431 w 3710990"/>
                <a:gd name="connsiteY4" fmla="*/ 2573815 h 2766650"/>
                <a:gd name="connsiteX5" fmla="*/ 248562 w 3710990"/>
                <a:gd name="connsiteY5" fmla="*/ 2584459 h 2766650"/>
                <a:gd name="connsiteX6" fmla="*/ 6027 w 3710990"/>
                <a:gd name="connsiteY6" fmla="*/ 2612901 h 2766650"/>
                <a:gd name="connsiteX7" fmla="*/ 2234 w 3710990"/>
                <a:gd name="connsiteY7" fmla="*/ 2597151 h 2766650"/>
                <a:gd name="connsiteX8" fmla="*/ 3708756 w 3710990"/>
                <a:gd name="connsiteY8" fmla="*/ 0 h 2766650"/>
                <a:gd name="connsiteX9" fmla="*/ 3710990 w 3710990"/>
                <a:gd name="connsiteY9" fmla="*/ 210580 h 2766650"/>
                <a:gd name="connsiteX10" fmla="*/ 395839 w 3710990"/>
                <a:gd name="connsiteY10" fmla="*/ 2730674 h 2766650"/>
                <a:gd name="connsiteX11" fmla="*/ 327976 w 3710990"/>
                <a:gd name="connsiteY11" fmla="*/ 2766288 h 2766650"/>
                <a:gd name="connsiteX12" fmla="*/ 326300 w 3710990"/>
                <a:gd name="connsiteY12" fmla="*/ 2766650 h 2766650"/>
                <a:gd name="connsiteX13" fmla="*/ 329100 w 3710990"/>
                <a:gd name="connsiteY13" fmla="*/ 2765119 h 2766650"/>
                <a:gd name="connsiteX14" fmla="*/ 326807 w 3710990"/>
                <a:gd name="connsiteY14" fmla="*/ 2555061 h 2766650"/>
                <a:gd name="connsiteX15" fmla="*/ 393606 w 3710990"/>
                <a:gd name="connsiteY15" fmla="*/ 2520094 h 2766650"/>
                <a:gd name="connsiteX0" fmla="*/ 0 w 3710990"/>
                <a:gd name="connsiteY0" fmla="*/ 2386571 h 2766650"/>
                <a:gd name="connsiteX1" fmla="*/ 63225 w 3710990"/>
                <a:gd name="connsiteY1" fmla="*/ 2513100 h 2766650"/>
                <a:gd name="connsiteX2" fmla="*/ 257399 w 3710990"/>
                <a:gd name="connsiteY2" fmla="*/ 2570414 h 2766650"/>
                <a:gd name="connsiteX3" fmla="*/ 324189 w 3710990"/>
                <a:gd name="connsiteY3" fmla="*/ 2556006 h 2766650"/>
                <a:gd name="connsiteX4" fmla="*/ 292431 w 3710990"/>
                <a:gd name="connsiteY4" fmla="*/ 2573815 h 2766650"/>
                <a:gd name="connsiteX5" fmla="*/ 248562 w 3710990"/>
                <a:gd name="connsiteY5" fmla="*/ 2584459 h 2766650"/>
                <a:gd name="connsiteX6" fmla="*/ 6027 w 3710990"/>
                <a:gd name="connsiteY6" fmla="*/ 2612901 h 2766650"/>
                <a:gd name="connsiteX7" fmla="*/ 0 w 3710990"/>
                <a:gd name="connsiteY7" fmla="*/ 2386571 h 2766650"/>
                <a:gd name="connsiteX8" fmla="*/ 3708756 w 3710990"/>
                <a:gd name="connsiteY8" fmla="*/ 0 h 2766650"/>
                <a:gd name="connsiteX9" fmla="*/ 3710990 w 3710990"/>
                <a:gd name="connsiteY9" fmla="*/ 210580 h 2766650"/>
                <a:gd name="connsiteX10" fmla="*/ 395839 w 3710990"/>
                <a:gd name="connsiteY10" fmla="*/ 2730674 h 2766650"/>
                <a:gd name="connsiteX11" fmla="*/ 327976 w 3710990"/>
                <a:gd name="connsiteY11" fmla="*/ 2766288 h 2766650"/>
                <a:gd name="connsiteX12" fmla="*/ 326300 w 3710990"/>
                <a:gd name="connsiteY12" fmla="*/ 2766650 h 2766650"/>
                <a:gd name="connsiteX13" fmla="*/ 329100 w 3710990"/>
                <a:gd name="connsiteY13" fmla="*/ 2765119 h 2766650"/>
                <a:gd name="connsiteX14" fmla="*/ 326807 w 3710990"/>
                <a:gd name="connsiteY14" fmla="*/ 2555061 h 2766650"/>
                <a:gd name="connsiteX15" fmla="*/ 393606 w 3710990"/>
                <a:gd name="connsiteY15" fmla="*/ 2520094 h 2766650"/>
                <a:gd name="connsiteX16" fmla="*/ 3708756 w 3710990"/>
                <a:gd name="connsiteY16" fmla="*/ 0 h 2766650"/>
                <a:gd name="connsiteX0" fmla="*/ 0 w 3710990"/>
                <a:gd name="connsiteY0" fmla="*/ 2386571 h 2766650"/>
                <a:gd name="connsiteX1" fmla="*/ 63225 w 3710990"/>
                <a:gd name="connsiteY1" fmla="*/ 2513100 h 2766650"/>
                <a:gd name="connsiteX2" fmla="*/ 257399 w 3710990"/>
                <a:gd name="connsiteY2" fmla="*/ 2570414 h 2766650"/>
                <a:gd name="connsiteX3" fmla="*/ 324189 w 3710990"/>
                <a:gd name="connsiteY3" fmla="*/ 2556006 h 2766650"/>
                <a:gd name="connsiteX4" fmla="*/ 292431 w 3710990"/>
                <a:gd name="connsiteY4" fmla="*/ 2573815 h 2766650"/>
                <a:gd name="connsiteX5" fmla="*/ 248562 w 3710990"/>
                <a:gd name="connsiteY5" fmla="*/ 2584459 h 2766650"/>
                <a:gd name="connsiteX6" fmla="*/ 0 w 3710990"/>
                <a:gd name="connsiteY6" fmla="*/ 2386571 h 2766650"/>
                <a:gd name="connsiteX7" fmla="*/ 3708756 w 3710990"/>
                <a:gd name="connsiteY7" fmla="*/ 0 h 2766650"/>
                <a:gd name="connsiteX8" fmla="*/ 3710990 w 3710990"/>
                <a:gd name="connsiteY8" fmla="*/ 210580 h 2766650"/>
                <a:gd name="connsiteX9" fmla="*/ 395839 w 3710990"/>
                <a:gd name="connsiteY9" fmla="*/ 2730674 h 2766650"/>
                <a:gd name="connsiteX10" fmla="*/ 327976 w 3710990"/>
                <a:gd name="connsiteY10" fmla="*/ 2766288 h 2766650"/>
                <a:gd name="connsiteX11" fmla="*/ 326300 w 3710990"/>
                <a:gd name="connsiteY11" fmla="*/ 2766650 h 2766650"/>
                <a:gd name="connsiteX12" fmla="*/ 329100 w 3710990"/>
                <a:gd name="connsiteY12" fmla="*/ 2765119 h 2766650"/>
                <a:gd name="connsiteX13" fmla="*/ 326807 w 3710990"/>
                <a:gd name="connsiteY13" fmla="*/ 2555061 h 2766650"/>
                <a:gd name="connsiteX14" fmla="*/ 393606 w 3710990"/>
                <a:gd name="connsiteY14" fmla="*/ 2520094 h 2766650"/>
                <a:gd name="connsiteX15" fmla="*/ 3708756 w 3710990"/>
                <a:gd name="connsiteY15" fmla="*/ 0 h 2766650"/>
                <a:gd name="connsiteX0" fmla="*/ 185337 w 3647765"/>
                <a:gd name="connsiteY0" fmla="*/ 2584459 h 2766650"/>
                <a:gd name="connsiteX1" fmla="*/ 0 w 3647765"/>
                <a:gd name="connsiteY1" fmla="*/ 2513100 h 2766650"/>
                <a:gd name="connsiteX2" fmla="*/ 194174 w 3647765"/>
                <a:gd name="connsiteY2" fmla="*/ 2570414 h 2766650"/>
                <a:gd name="connsiteX3" fmla="*/ 260964 w 3647765"/>
                <a:gd name="connsiteY3" fmla="*/ 2556006 h 2766650"/>
                <a:gd name="connsiteX4" fmla="*/ 229206 w 3647765"/>
                <a:gd name="connsiteY4" fmla="*/ 2573815 h 2766650"/>
                <a:gd name="connsiteX5" fmla="*/ 185337 w 3647765"/>
                <a:gd name="connsiteY5" fmla="*/ 2584459 h 2766650"/>
                <a:gd name="connsiteX6" fmla="*/ 3645531 w 3647765"/>
                <a:gd name="connsiteY6" fmla="*/ 0 h 2766650"/>
                <a:gd name="connsiteX7" fmla="*/ 3647765 w 3647765"/>
                <a:gd name="connsiteY7" fmla="*/ 210580 h 2766650"/>
                <a:gd name="connsiteX8" fmla="*/ 332614 w 3647765"/>
                <a:gd name="connsiteY8" fmla="*/ 2730674 h 2766650"/>
                <a:gd name="connsiteX9" fmla="*/ 264751 w 3647765"/>
                <a:gd name="connsiteY9" fmla="*/ 2766288 h 2766650"/>
                <a:gd name="connsiteX10" fmla="*/ 263075 w 3647765"/>
                <a:gd name="connsiteY10" fmla="*/ 2766650 h 2766650"/>
                <a:gd name="connsiteX11" fmla="*/ 265875 w 3647765"/>
                <a:gd name="connsiteY11" fmla="*/ 2765119 h 2766650"/>
                <a:gd name="connsiteX12" fmla="*/ 263582 w 3647765"/>
                <a:gd name="connsiteY12" fmla="*/ 2555061 h 2766650"/>
                <a:gd name="connsiteX13" fmla="*/ 330381 w 3647765"/>
                <a:gd name="connsiteY13" fmla="*/ 2520094 h 2766650"/>
                <a:gd name="connsiteX14" fmla="*/ 3645531 w 3647765"/>
                <a:gd name="connsiteY14" fmla="*/ 0 h 2766650"/>
                <a:gd name="connsiteX0" fmla="*/ 0 w 3462428"/>
                <a:gd name="connsiteY0" fmla="*/ 2584459 h 2766650"/>
                <a:gd name="connsiteX1" fmla="*/ 8837 w 3462428"/>
                <a:gd name="connsiteY1" fmla="*/ 2570414 h 2766650"/>
                <a:gd name="connsiteX2" fmla="*/ 75627 w 3462428"/>
                <a:gd name="connsiteY2" fmla="*/ 2556006 h 2766650"/>
                <a:gd name="connsiteX3" fmla="*/ 43869 w 3462428"/>
                <a:gd name="connsiteY3" fmla="*/ 2573815 h 2766650"/>
                <a:gd name="connsiteX4" fmla="*/ 0 w 3462428"/>
                <a:gd name="connsiteY4" fmla="*/ 2584459 h 2766650"/>
                <a:gd name="connsiteX5" fmla="*/ 3460194 w 3462428"/>
                <a:gd name="connsiteY5" fmla="*/ 0 h 2766650"/>
                <a:gd name="connsiteX6" fmla="*/ 3462428 w 3462428"/>
                <a:gd name="connsiteY6" fmla="*/ 210580 h 2766650"/>
                <a:gd name="connsiteX7" fmla="*/ 147277 w 3462428"/>
                <a:gd name="connsiteY7" fmla="*/ 2730674 h 2766650"/>
                <a:gd name="connsiteX8" fmla="*/ 79414 w 3462428"/>
                <a:gd name="connsiteY8" fmla="*/ 2766288 h 2766650"/>
                <a:gd name="connsiteX9" fmla="*/ 77738 w 3462428"/>
                <a:gd name="connsiteY9" fmla="*/ 2766650 h 2766650"/>
                <a:gd name="connsiteX10" fmla="*/ 80538 w 3462428"/>
                <a:gd name="connsiteY10" fmla="*/ 2765119 h 2766650"/>
                <a:gd name="connsiteX11" fmla="*/ 78245 w 3462428"/>
                <a:gd name="connsiteY11" fmla="*/ 2555061 h 2766650"/>
                <a:gd name="connsiteX12" fmla="*/ 145044 w 3462428"/>
                <a:gd name="connsiteY12" fmla="*/ 2520094 h 2766650"/>
                <a:gd name="connsiteX13" fmla="*/ 3460194 w 3462428"/>
                <a:gd name="connsiteY13" fmla="*/ 0 h 2766650"/>
                <a:gd name="connsiteX0" fmla="*/ 35032 w 3453591"/>
                <a:gd name="connsiteY0" fmla="*/ 2573815 h 2766650"/>
                <a:gd name="connsiteX1" fmla="*/ 0 w 3453591"/>
                <a:gd name="connsiteY1" fmla="*/ 2570414 h 2766650"/>
                <a:gd name="connsiteX2" fmla="*/ 66790 w 3453591"/>
                <a:gd name="connsiteY2" fmla="*/ 2556006 h 2766650"/>
                <a:gd name="connsiteX3" fmla="*/ 35032 w 3453591"/>
                <a:gd name="connsiteY3" fmla="*/ 2573815 h 2766650"/>
                <a:gd name="connsiteX4" fmla="*/ 3451357 w 3453591"/>
                <a:gd name="connsiteY4" fmla="*/ 0 h 2766650"/>
                <a:gd name="connsiteX5" fmla="*/ 3453591 w 3453591"/>
                <a:gd name="connsiteY5" fmla="*/ 210580 h 2766650"/>
                <a:gd name="connsiteX6" fmla="*/ 138440 w 3453591"/>
                <a:gd name="connsiteY6" fmla="*/ 2730674 h 2766650"/>
                <a:gd name="connsiteX7" fmla="*/ 70577 w 3453591"/>
                <a:gd name="connsiteY7" fmla="*/ 2766288 h 2766650"/>
                <a:gd name="connsiteX8" fmla="*/ 68901 w 3453591"/>
                <a:gd name="connsiteY8" fmla="*/ 2766650 h 2766650"/>
                <a:gd name="connsiteX9" fmla="*/ 71701 w 3453591"/>
                <a:gd name="connsiteY9" fmla="*/ 2765119 h 2766650"/>
                <a:gd name="connsiteX10" fmla="*/ 69408 w 3453591"/>
                <a:gd name="connsiteY10" fmla="*/ 2555061 h 2766650"/>
                <a:gd name="connsiteX11" fmla="*/ 136207 w 3453591"/>
                <a:gd name="connsiteY11" fmla="*/ 2520094 h 2766650"/>
                <a:gd name="connsiteX12" fmla="*/ 3451357 w 3453591"/>
                <a:gd name="connsiteY12" fmla="*/ 0 h 2766650"/>
                <a:gd name="connsiteX0" fmla="*/ 0 w 3418559"/>
                <a:gd name="connsiteY0" fmla="*/ 2573815 h 2766650"/>
                <a:gd name="connsiteX1" fmla="*/ 31758 w 3418559"/>
                <a:gd name="connsiteY1" fmla="*/ 2556006 h 2766650"/>
                <a:gd name="connsiteX2" fmla="*/ 0 w 3418559"/>
                <a:gd name="connsiteY2" fmla="*/ 2573815 h 2766650"/>
                <a:gd name="connsiteX3" fmla="*/ 3416325 w 3418559"/>
                <a:gd name="connsiteY3" fmla="*/ 0 h 2766650"/>
                <a:gd name="connsiteX4" fmla="*/ 3418559 w 3418559"/>
                <a:gd name="connsiteY4" fmla="*/ 210580 h 2766650"/>
                <a:gd name="connsiteX5" fmla="*/ 103408 w 3418559"/>
                <a:gd name="connsiteY5" fmla="*/ 2730674 h 2766650"/>
                <a:gd name="connsiteX6" fmla="*/ 35545 w 3418559"/>
                <a:gd name="connsiteY6" fmla="*/ 2766288 h 2766650"/>
                <a:gd name="connsiteX7" fmla="*/ 33869 w 3418559"/>
                <a:gd name="connsiteY7" fmla="*/ 2766650 h 2766650"/>
                <a:gd name="connsiteX8" fmla="*/ 36669 w 3418559"/>
                <a:gd name="connsiteY8" fmla="*/ 2765119 h 2766650"/>
                <a:gd name="connsiteX9" fmla="*/ 34376 w 3418559"/>
                <a:gd name="connsiteY9" fmla="*/ 2555061 h 2766650"/>
                <a:gd name="connsiteX10" fmla="*/ 101175 w 3418559"/>
                <a:gd name="connsiteY10" fmla="*/ 2520094 h 2766650"/>
                <a:gd name="connsiteX11" fmla="*/ 3416325 w 3418559"/>
                <a:gd name="connsiteY11" fmla="*/ 0 h 2766650"/>
                <a:gd name="connsiteX0" fmla="*/ 3382456 w 3384690"/>
                <a:gd name="connsiteY0" fmla="*/ 0 h 2766650"/>
                <a:gd name="connsiteX1" fmla="*/ 3384690 w 3384690"/>
                <a:gd name="connsiteY1" fmla="*/ 210580 h 2766650"/>
                <a:gd name="connsiteX2" fmla="*/ 69539 w 3384690"/>
                <a:gd name="connsiteY2" fmla="*/ 2730674 h 2766650"/>
                <a:gd name="connsiteX3" fmla="*/ 1676 w 3384690"/>
                <a:gd name="connsiteY3" fmla="*/ 2766288 h 2766650"/>
                <a:gd name="connsiteX4" fmla="*/ 0 w 3384690"/>
                <a:gd name="connsiteY4" fmla="*/ 2766650 h 2766650"/>
                <a:gd name="connsiteX5" fmla="*/ 2800 w 3384690"/>
                <a:gd name="connsiteY5" fmla="*/ 2765119 h 2766650"/>
                <a:gd name="connsiteX6" fmla="*/ 507 w 3384690"/>
                <a:gd name="connsiteY6" fmla="*/ 2555061 h 2766650"/>
                <a:gd name="connsiteX7" fmla="*/ 67306 w 3384690"/>
                <a:gd name="connsiteY7" fmla="*/ 2520094 h 2766650"/>
                <a:gd name="connsiteX8" fmla="*/ 3382456 w 3384690"/>
                <a:gd name="connsiteY8" fmla="*/ 0 h 276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4690" h="2766650">
                  <a:moveTo>
                    <a:pt x="3382456" y="0"/>
                  </a:moveTo>
                  <a:cubicBezTo>
                    <a:pt x="3383201" y="70193"/>
                    <a:pt x="3383945" y="140387"/>
                    <a:pt x="3384690" y="210580"/>
                  </a:cubicBezTo>
                  <a:lnTo>
                    <a:pt x="69539" y="2730674"/>
                  </a:lnTo>
                  <a:cubicBezTo>
                    <a:pt x="48751" y="2745567"/>
                    <a:pt x="25729" y="2758259"/>
                    <a:pt x="1676" y="2766288"/>
                  </a:cubicBezTo>
                  <a:lnTo>
                    <a:pt x="0" y="2766650"/>
                  </a:lnTo>
                  <a:lnTo>
                    <a:pt x="2800" y="2765119"/>
                  </a:lnTo>
                  <a:cubicBezTo>
                    <a:pt x="2036" y="2695100"/>
                    <a:pt x="1271" y="2625080"/>
                    <a:pt x="507" y="2555061"/>
                  </a:cubicBezTo>
                  <a:lnTo>
                    <a:pt x="67306" y="2520094"/>
                  </a:lnTo>
                  <a:lnTo>
                    <a:pt x="3382456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5329E438-7BB4-4BF3-87C5-8F883D1E660A}"/>
                </a:ext>
              </a:extLst>
            </p:cNvPr>
            <p:cNvSpPr/>
            <p:nvPr/>
          </p:nvSpPr>
          <p:spPr>
            <a:xfrm>
              <a:off x="3668609" y="5511529"/>
              <a:ext cx="617924" cy="2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extrusionOk="0">
                  <a:moveTo>
                    <a:pt x="21520" y="482"/>
                  </a:moveTo>
                  <a:lnTo>
                    <a:pt x="3861" y="4997"/>
                  </a:lnTo>
                  <a:cubicBezTo>
                    <a:pt x="2695" y="5262"/>
                    <a:pt x="1649" y="4554"/>
                    <a:pt x="925" y="3226"/>
                  </a:cubicBezTo>
                  <a:cubicBezTo>
                    <a:pt x="442" y="2341"/>
                    <a:pt x="161" y="1279"/>
                    <a:pt x="40" y="40"/>
                  </a:cubicBezTo>
                  <a:cubicBezTo>
                    <a:pt x="40" y="-49"/>
                    <a:pt x="0" y="40"/>
                    <a:pt x="0" y="40"/>
                  </a:cubicBezTo>
                  <a:lnTo>
                    <a:pt x="80" y="15354"/>
                  </a:lnTo>
                  <a:cubicBezTo>
                    <a:pt x="80" y="16948"/>
                    <a:pt x="442" y="18364"/>
                    <a:pt x="1006" y="19426"/>
                  </a:cubicBezTo>
                  <a:cubicBezTo>
                    <a:pt x="1730" y="20754"/>
                    <a:pt x="2775" y="21551"/>
                    <a:pt x="3942" y="21197"/>
                  </a:cubicBezTo>
                  <a:lnTo>
                    <a:pt x="21600" y="16682"/>
                  </a:lnTo>
                  <a:cubicBezTo>
                    <a:pt x="21600" y="16682"/>
                    <a:pt x="21600" y="16682"/>
                    <a:pt x="21600" y="16682"/>
                  </a:cubicBezTo>
                  <a:lnTo>
                    <a:pt x="21520" y="482"/>
                  </a:lnTo>
                  <a:cubicBezTo>
                    <a:pt x="21560" y="482"/>
                    <a:pt x="21560" y="482"/>
                    <a:pt x="21520" y="48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2695F4BA-8273-4E93-B60A-18EC2D00CF0F}"/>
                </a:ext>
              </a:extLst>
            </p:cNvPr>
            <p:cNvSpPr/>
            <p:nvPr/>
          </p:nvSpPr>
          <p:spPr>
            <a:xfrm>
              <a:off x="4278477" y="5384952"/>
              <a:ext cx="973489" cy="34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9" y="0"/>
                  </a:moveTo>
                  <a:cubicBezTo>
                    <a:pt x="21115" y="936"/>
                    <a:pt x="20528" y="1656"/>
                    <a:pt x="19813" y="1872"/>
                  </a:cubicBezTo>
                  <a:lnTo>
                    <a:pt x="0" y="8424"/>
                  </a:lnTo>
                  <a:lnTo>
                    <a:pt x="51" y="21600"/>
                  </a:lnTo>
                  <a:lnTo>
                    <a:pt x="19864" y="15048"/>
                  </a:lnTo>
                  <a:cubicBezTo>
                    <a:pt x="20553" y="14832"/>
                    <a:pt x="21140" y="14112"/>
                    <a:pt x="21600" y="13176"/>
                  </a:cubicBezTo>
                  <a:cubicBezTo>
                    <a:pt x="21600" y="13176"/>
                    <a:pt x="21600" y="13176"/>
                    <a:pt x="21600" y="13176"/>
                  </a:cubicBezTo>
                  <a:lnTo>
                    <a:pt x="2154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B12FDDE3-DBFA-4B18-9581-40342C266416}"/>
                </a:ext>
              </a:extLst>
            </p:cNvPr>
            <p:cNvSpPr/>
            <p:nvPr/>
          </p:nvSpPr>
          <p:spPr>
            <a:xfrm>
              <a:off x="3668609" y="5086148"/>
              <a:ext cx="615451" cy="49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1" extrusionOk="0">
                  <a:moveTo>
                    <a:pt x="14621" y="7850"/>
                  </a:moveTo>
                  <a:cubicBezTo>
                    <a:pt x="17266" y="10650"/>
                    <a:pt x="19791" y="14300"/>
                    <a:pt x="21434" y="18900"/>
                  </a:cubicBezTo>
                  <a:lnTo>
                    <a:pt x="3841" y="21450"/>
                  </a:lnTo>
                  <a:cubicBezTo>
                    <a:pt x="2679" y="21600"/>
                    <a:pt x="1637" y="21200"/>
                    <a:pt x="916" y="20450"/>
                  </a:cubicBezTo>
                  <a:cubicBezTo>
                    <a:pt x="195" y="19700"/>
                    <a:pt x="-166" y="18600"/>
                    <a:pt x="74" y="17450"/>
                  </a:cubicBezTo>
                  <a:lnTo>
                    <a:pt x="3601" y="0"/>
                  </a:lnTo>
                  <a:cubicBezTo>
                    <a:pt x="3641" y="50"/>
                    <a:pt x="9332" y="2300"/>
                    <a:pt x="14621" y="78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EFC46F63-46E6-4F8A-8ED9-6DA79914952E}"/>
                </a:ext>
              </a:extLst>
            </p:cNvPr>
            <p:cNvSpPr/>
            <p:nvPr/>
          </p:nvSpPr>
          <p:spPr>
            <a:xfrm>
              <a:off x="3967789" y="2864932"/>
              <a:ext cx="2327089" cy="17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42" extrusionOk="0">
                  <a:moveTo>
                    <a:pt x="21434" y="2518"/>
                  </a:moveTo>
                  <a:lnTo>
                    <a:pt x="4084" y="20048"/>
                  </a:lnTo>
                  <a:lnTo>
                    <a:pt x="3628" y="20513"/>
                  </a:lnTo>
                  <a:cubicBezTo>
                    <a:pt x="2759" y="21386"/>
                    <a:pt x="1403" y="21344"/>
                    <a:pt x="587" y="20428"/>
                  </a:cubicBezTo>
                  <a:cubicBezTo>
                    <a:pt x="-49" y="19710"/>
                    <a:pt x="-166" y="18668"/>
                    <a:pt x="226" y="17824"/>
                  </a:cubicBezTo>
                  <a:cubicBezTo>
                    <a:pt x="332" y="17584"/>
                    <a:pt x="481" y="17373"/>
                    <a:pt x="671" y="17176"/>
                  </a:cubicBezTo>
                  <a:lnTo>
                    <a:pt x="17131" y="546"/>
                  </a:lnTo>
                  <a:cubicBezTo>
                    <a:pt x="17873" y="-214"/>
                    <a:pt x="19049" y="-172"/>
                    <a:pt x="19759" y="617"/>
                  </a:cubicBezTo>
                  <a:lnTo>
                    <a:pt x="21434" y="25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C5F8F590-5D76-4849-B4DE-38063C1C6637}"/>
                </a:ext>
              </a:extLst>
            </p:cNvPr>
            <p:cNvSpPr/>
            <p:nvPr/>
          </p:nvSpPr>
          <p:spPr>
            <a:xfrm>
              <a:off x="4289984" y="2772876"/>
              <a:ext cx="2796574" cy="208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26" extrusionOk="0">
                  <a:moveTo>
                    <a:pt x="21409" y="2080"/>
                  </a:moveTo>
                  <a:lnTo>
                    <a:pt x="3394" y="20315"/>
                  </a:lnTo>
                  <a:lnTo>
                    <a:pt x="3016" y="20702"/>
                  </a:lnTo>
                  <a:cubicBezTo>
                    <a:pt x="2293" y="21429"/>
                    <a:pt x="1166" y="21394"/>
                    <a:pt x="487" y="20632"/>
                  </a:cubicBezTo>
                  <a:cubicBezTo>
                    <a:pt x="-191" y="19869"/>
                    <a:pt x="-156" y="18662"/>
                    <a:pt x="558" y="17923"/>
                  </a:cubicBezTo>
                  <a:lnTo>
                    <a:pt x="937" y="17536"/>
                  </a:lnTo>
                  <a:lnTo>
                    <a:pt x="17833" y="450"/>
                  </a:lnTo>
                  <a:cubicBezTo>
                    <a:pt x="18449" y="-171"/>
                    <a:pt x="19427" y="-148"/>
                    <a:pt x="20017" y="509"/>
                  </a:cubicBezTo>
                  <a:lnTo>
                    <a:pt x="21409" y="208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B17D273-5C07-4C09-BDEE-9A74437FF0BE}"/>
                </a:ext>
              </a:extLst>
            </p:cNvPr>
            <p:cNvSpPr/>
            <p:nvPr/>
          </p:nvSpPr>
          <p:spPr>
            <a:xfrm>
              <a:off x="4606255" y="2693421"/>
              <a:ext cx="3258004" cy="243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79" extrusionOk="0">
                  <a:moveTo>
                    <a:pt x="21436" y="1786"/>
                  </a:moveTo>
                  <a:lnTo>
                    <a:pt x="2917" y="20497"/>
                  </a:lnTo>
                  <a:lnTo>
                    <a:pt x="2592" y="20829"/>
                  </a:lnTo>
                  <a:cubicBezTo>
                    <a:pt x="1971" y="21453"/>
                    <a:pt x="1002" y="21423"/>
                    <a:pt x="419" y="20769"/>
                  </a:cubicBezTo>
                  <a:cubicBezTo>
                    <a:pt x="-164" y="20114"/>
                    <a:pt x="-134" y="19078"/>
                    <a:pt x="480" y="18443"/>
                  </a:cubicBezTo>
                  <a:lnTo>
                    <a:pt x="805" y="18111"/>
                  </a:lnTo>
                  <a:lnTo>
                    <a:pt x="18362" y="386"/>
                  </a:lnTo>
                  <a:cubicBezTo>
                    <a:pt x="18892" y="-147"/>
                    <a:pt x="19733" y="-127"/>
                    <a:pt x="20240" y="437"/>
                  </a:cubicBezTo>
                  <a:lnTo>
                    <a:pt x="21436" y="178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B3231D5D-67A7-4517-81CD-A0A2E035F26E}"/>
                </a:ext>
              </a:extLst>
            </p:cNvPr>
            <p:cNvSpPr/>
            <p:nvPr/>
          </p:nvSpPr>
          <p:spPr>
            <a:xfrm>
              <a:off x="4922865" y="2623286"/>
              <a:ext cx="3709075" cy="277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8" extrusionOk="0">
                  <a:moveTo>
                    <a:pt x="21456" y="1590"/>
                  </a:moveTo>
                  <a:lnTo>
                    <a:pt x="2279" y="20953"/>
                  </a:lnTo>
                  <a:cubicBezTo>
                    <a:pt x="2159" y="21068"/>
                    <a:pt x="2026" y="21165"/>
                    <a:pt x="1886" y="21227"/>
                  </a:cubicBezTo>
                  <a:cubicBezTo>
                    <a:pt x="1380" y="21466"/>
                    <a:pt x="768" y="21351"/>
                    <a:pt x="369" y="20900"/>
                  </a:cubicBezTo>
                  <a:cubicBezTo>
                    <a:pt x="-144" y="20325"/>
                    <a:pt x="-117" y="19415"/>
                    <a:pt x="422" y="18858"/>
                  </a:cubicBezTo>
                  <a:lnTo>
                    <a:pt x="708" y="18566"/>
                  </a:lnTo>
                  <a:lnTo>
                    <a:pt x="18747" y="343"/>
                  </a:lnTo>
                  <a:cubicBezTo>
                    <a:pt x="19213" y="-134"/>
                    <a:pt x="19952" y="-107"/>
                    <a:pt x="20398" y="388"/>
                  </a:cubicBezTo>
                  <a:lnTo>
                    <a:pt x="21456" y="159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252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Flat Pencil – Slide Template</vt:lpstr>
      <vt:lpstr>3D Flat Pencil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Flat Pencil</dc:title>
  <dc:creator>PresentationGO.com</dc:creator>
  <dc:description>© Copyright PresentationGO.com</dc:description>
  <dcterms:created xsi:type="dcterms:W3CDTF">2014-11-26T05:14:11Z</dcterms:created>
  <dcterms:modified xsi:type="dcterms:W3CDTF">2020-04-02T16:15:28Z</dcterms:modified>
  <cp:category>Graphics &amp; Metaphors</cp:category>
</cp:coreProperties>
</file>