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85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D3AF8ABC-8811-674F-17FE-75226174D274}"/>
              </a:ext>
            </a:extLst>
          </p:cNvPr>
          <p:cNvSpPr/>
          <p:nvPr/>
        </p:nvSpPr>
        <p:spPr>
          <a:xfrm>
            <a:off x="3087054" y="1810225"/>
            <a:ext cx="2566984" cy="3237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66" y="7016"/>
                </a:moveTo>
                <a:cubicBezTo>
                  <a:pt x="9682" y="5757"/>
                  <a:pt x="12856" y="6717"/>
                  <a:pt x="14643" y="9157"/>
                </a:cubicBezTo>
                <a:cubicBezTo>
                  <a:pt x="16430" y="11604"/>
                  <a:pt x="16166" y="14610"/>
                  <a:pt x="14050" y="15868"/>
                </a:cubicBezTo>
                <a:cubicBezTo>
                  <a:pt x="11934" y="17126"/>
                  <a:pt x="8760" y="16167"/>
                  <a:pt x="6973" y="13726"/>
                </a:cubicBezTo>
                <a:cubicBezTo>
                  <a:pt x="5178" y="11280"/>
                  <a:pt x="5450" y="8280"/>
                  <a:pt x="7566" y="7016"/>
                </a:cubicBezTo>
                <a:lnTo>
                  <a:pt x="7566" y="7016"/>
                </a:lnTo>
                <a:close/>
                <a:moveTo>
                  <a:pt x="2437" y="8458"/>
                </a:moveTo>
                <a:lnTo>
                  <a:pt x="0" y="9361"/>
                </a:lnTo>
                <a:lnTo>
                  <a:pt x="561" y="12519"/>
                </a:lnTo>
                <a:lnTo>
                  <a:pt x="3190" y="13320"/>
                </a:lnTo>
                <a:cubicBezTo>
                  <a:pt x="3494" y="13987"/>
                  <a:pt x="3879" y="14654"/>
                  <a:pt x="4344" y="15290"/>
                </a:cubicBezTo>
                <a:cubicBezTo>
                  <a:pt x="4809" y="15932"/>
                  <a:pt x="5338" y="16510"/>
                  <a:pt x="5899" y="17018"/>
                </a:cubicBezTo>
                <a:lnTo>
                  <a:pt x="5675" y="19516"/>
                </a:lnTo>
                <a:lnTo>
                  <a:pt x="8672" y="21225"/>
                </a:lnTo>
                <a:lnTo>
                  <a:pt x="11678" y="20640"/>
                </a:lnTo>
                <a:lnTo>
                  <a:pt x="10876" y="19636"/>
                </a:lnTo>
                <a:cubicBezTo>
                  <a:pt x="12046" y="19884"/>
                  <a:pt x="13216" y="19903"/>
                  <a:pt x="14315" y="19662"/>
                </a:cubicBezTo>
                <a:lnTo>
                  <a:pt x="16479" y="21600"/>
                </a:lnTo>
                <a:lnTo>
                  <a:pt x="19757" y="21034"/>
                </a:lnTo>
                <a:lnTo>
                  <a:pt x="18250" y="18276"/>
                </a:lnTo>
                <a:lnTo>
                  <a:pt x="18106" y="18302"/>
                </a:lnTo>
                <a:lnTo>
                  <a:pt x="17793" y="17596"/>
                </a:lnTo>
                <a:cubicBezTo>
                  <a:pt x="18602" y="16624"/>
                  <a:pt x="19083" y="15410"/>
                  <a:pt x="19212" y="14095"/>
                </a:cubicBezTo>
                <a:lnTo>
                  <a:pt x="21600" y="13536"/>
                </a:lnTo>
                <a:lnTo>
                  <a:pt x="21039" y="10377"/>
                </a:lnTo>
                <a:lnTo>
                  <a:pt x="17112" y="5967"/>
                </a:lnTo>
                <a:lnTo>
                  <a:pt x="16110" y="6266"/>
                </a:lnTo>
                <a:cubicBezTo>
                  <a:pt x="15974" y="6132"/>
                  <a:pt x="15837" y="5999"/>
                  <a:pt x="15701" y="5872"/>
                </a:cubicBezTo>
                <a:lnTo>
                  <a:pt x="15797" y="4823"/>
                </a:lnTo>
                <a:lnTo>
                  <a:pt x="16270" y="4900"/>
                </a:lnTo>
                <a:lnTo>
                  <a:pt x="16078" y="394"/>
                </a:lnTo>
                <a:lnTo>
                  <a:pt x="12928" y="1665"/>
                </a:lnTo>
                <a:lnTo>
                  <a:pt x="11421" y="3425"/>
                </a:lnTo>
                <a:cubicBezTo>
                  <a:pt x="10692" y="3209"/>
                  <a:pt x="9954" y="3088"/>
                  <a:pt x="9225" y="3057"/>
                </a:cubicBezTo>
                <a:lnTo>
                  <a:pt x="9225" y="3057"/>
                </a:lnTo>
                <a:lnTo>
                  <a:pt x="7999" y="0"/>
                </a:lnTo>
                <a:lnTo>
                  <a:pt x="5121" y="1284"/>
                </a:lnTo>
                <a:lnTo>
                  <a:pt x="2685" y="2733"/>
                </a:lnTo>
                <a:lnTo>
                  <a:pt x="3807" y="5294"/>
                </a:lnTo>
                <a:cubicBezTo>
                  <a:pt x="3070" y="6183"/>
                  <a:pt x="2613" y="7270"/>
                  <a:pt x="2437" y="845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BC642A9-6BFC-88B0-6164-F34ACE6668C3}"/>
              </a:ext>
            </a:extLst>
          </p:cNvPr>
          <p:cNvSpPr/>
          <p:nvPr/>
        </p:nvSpPr>
        <p:spPr>
          <a:xfrm>
            <a:off x="3403760" y="1810226"/>
            <a:ext cx="2660332" cy="3152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63" y="6088"/>
                </a:moveTo>
                <a:cubicBezTo>
                  <a:pt x="9682" y="4751"/>
                  <a:pt x="12846" y="5769"/>
                  <a:pt x="14632" y="8366"/>
                </a:cubicBezTo>
                <a:cubicBezTo>
                  <a:pt x="16418" y="10963"/>
                  <a:pt x="16156" y="14161"/>
                  <a:pt x="14037" y="15498"/>
                </a:cubicBezTo>
                <a:cubicBezTo>
                  <a:pt x="11918" y="16836"/>
                  <a:pt x="8754" y="15818"/>
                  <a:pt x="6968" y="13221"/>
                </a:cubicBezTo>
                <a:cubicBezTo>
                  <a:pt x="5182" y="10624"/>
                  <a:pt x="5444" y="7426"/>
                  <a:pt x="7563" y="6088"/>
                </a:cubicBezTo>
                <a:lnTo>
                  <a:pt x="7563" y="6088"/>
                </a:lnTo>
                <a:close/>
                <a:moveTo>
                  <a:pt x="2691" y="1540"/>
                </a:moveTo>
                <a:lnTo>
                  <a:pt x="3813" y="4261"/>
                </a:lnTo>
                <a:cubicBezTo>
                  <a:pt x="3001" y="5292"/>
                  <a:pt x="2529" y="6584"/>
                  <a:pt x="2390" y="7987"/>
                </a:cubicBezTo>
                <a:lnTo>
                  <a:pt x="0" y="8581"/>
                </a:lnTo>
                <a:lnTo>
                  <a:pt x="565" y="11942"/>
                </a:lnTo>
                <a:lnTo>
                  <a:pt x="3194" y="12790"/>
                </a:lnTo>
                <a:cubicBezTo>
                  <a:pt x="3496" y="13502"/>
                  <a:pt x="3882" y="14206"/>
                  <a:pt x="4346" y="14885"/>
                </a:cubicBezTo>
                <a:cubicBezTo>
                  <a:pt x="4810" y="15564"/>
                  <a:pt x="5336" y="16177"/>
                  <a:pt x="5901" y="16725"/>
                </a:cubicBezTo>
                <a:lnTo>
                  <a:pt x="5684" y="19381"/>
                </a:lnTo>
                <a:lnTo>
                  <a:pt x="8677" y="21202"/>
                </a:lnTo>
                <a:lnTo>
                  <a:pt x="10185" y="19329"/>
                </a:lnTo>
                <a:cubicBezTo>
                  <a:pt x="11577" y="19760"/>
                  <a:pt x="13000" y="19851"/>
                  <a:pt x="14307" y="19538"/>
                </a:cubicBezTo>
                <a:lnTo>
                  <a:pt x="16473" y="21600"/>
                </a:lnTo>
                <a:lnTo>
                  <a:pt x="18909" y="20060"/>
                </a:lnTo>
                <a:lnTo>
                  <a:pt x="17787" y="17339"/>
                </a:lnTo>
                <a:cubicBezTo>
                  <a:pt x="18599" y="16308"/>
                  <a:pt x="19071" y="15016"/>
                  <a:pt x="19210" y="13613"/>
                </a:cubicBezTo>
                <a:lnTo>
                  <a:pt x="21600" y="13019"/>
                </a:lnTo>
                <a:lnTo>
                  <a:pt x="21035" y="9658"/>
                </a:lnTo>
                <a:lnTo>
                  <a:pt x="18406" y="8810"/>
                </a:lnTo>
                <a:cubicBezTo>
                  <a:pt x="18104" y="8098"/>
                  <a:pt x="17718" y="7394"/>
                  <a:pt x="17254" y="6715"/>
                </a:cubicBezTo>
                <a:cubicBezTo>
                  <a:pt x="16790" y="6036"/>
                  <a:pt x="16264" y="5423"/>
                  <a:pt x="15699" y="4875"/>
                </a:cubicBezTo>
                <a:lnTo>
                  <a:pt x="15924" y="2219"/>
                </a:lnTo>
                <a:lnTo>
                  <a:pt x="12931" y="398"/>
                </a:lnTo>
                <a:lnTo>
                  <a:pt x="11423" y="2271"/>
                </a:lnTo>
                <a:cubicBezTo>
                  <a:pt x="10030" y="1840"/>
                  <a:pt x="8608" y="1749"/>
                  <a:pt x="7301" y="2062"/>
                </a:cubicBezTo>
                <a:lnTo>
                  <a:pt x="5135" y="0"/>
                </a:lnTo>
                <a:lnTo>
                  <a:pt x="2691" y="154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" name="Graphic 10" descr="Megaphone1 with solid fill">
            <a:extLst>
              <a:ext uri="{FF2B5EF4-FFF2-40B4-BE49-F238E27FC236}">
                <a16:creationId xmlns:a16="http://schemas.microsoft.com/office/drawing/2014/main" id="{0CE0D2A2-0EF4-EAF0-2BF8-97CBB2F8BF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60686" y="2133390"/>
            <a:ext cx="393959" cy="393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Bar graph with upward trend with solid fill">
            <a:extLst>
              <a:ext uri="{FF2B5EF4-FFF2-40B4-BE49-F238E27FC236}">
                <a16:creationId xmlns:a16="http://schemas.microsoft.com/office/drawing/2014/main" id="{07E43AD4-5399-84FC-60DD-0CD06BC0D0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19954" y="4150894"/>
            <a:ext cx="393959" cy="393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Bullseye with solid fill">
            <a:extLst>
              <a:ext uri="{FF2B5EF4-FFF2-40B4-BE49-F238E27FC236}">
                <a16:creationId xmlns:a16="http://schemas.microsoft.com/office/drawing/2014/main" id="{7EF89579-098E-1E47-58CC-8E46A2314CD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05892" y="3142142"/>
            <a:ext cx="393959" cy="393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Database with solid fill">
            <a:extLst>
              <a:ext uri="{FF2B5EF4-FFF2-40B4-BE49-F238E27FC236}">
                <a16:creationId xmlns:a16="http://schemas.microsoft.com/office/drawing/2014/main" id="{954AC901-F144-9DC2-161E-F36B53983BF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73182" y="2287741"/>
            <a:ext cx="393959" cy="393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Gears with solid fill">
            <a:extLst>
              <a:ext uri="{FF2B5EF4-FFF2-40B4-BE49-F238E27FC236}">
                <a16:creationId xmlns:a16="http://schemas.microsoft.com/office/drawing/2014/main" id="{A8C61FF6-3FC5-96B7-43F2-A2454A67460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23582" y="4223284"/>
            <a:ext cx="393959" cy="393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Stopwatch 75% with solid fill">
            <a:extLst>
              <a:ext uri="{FF2B5EF4-FFF2-40B4-BE49-F238E27FC236}">
                <a16:creationId xmlns:a16="http://schemas.microsoft.com/office/drawing/2014/main" id="{1E519777-8B78-3876-7F25-165BFE81B21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88188" y="3269667"/>
            <a:ext cx="393959" cy="393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Gear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8A71CD5-EE10-2A00-94ED-C5B54DEFBF2A}"/>
              </a:ext>
            </a:extLst>
          </p:cNvPr>
          <p:cNvSpPr/>
          <p:nvPr/>
        </p:nvSpPr>
        <p:spPr>
          <a:xfrm>
            <a:off x="5019198" y="2153125"/>
            <a:ext cx="1677355" cy="87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52"/>
                </a:moveTo>
                <a:lnTo>
                  <a:pt x="1104" y="8452"/>
                </a:lnTo>
                <a:cubicBezTo>
                  <a:pt x="1043" y="3757"/>
                  <a:pt x="822" y="0"/>
                  <a:pt x="564" y="0"/>
                </a:cubicBezTo>
                <a:cubicBezTo>
                  <a:pt x="258" y="0"/>
                  <a:pt x="0" y="4696"/>
                  <a:pt x="0" y="10800"/>
                </a:cubicBezTo>
                <a:cubicBezTo>
                  <a:pt x="0" y="16904"/>
                  <a:pt x="245" y="21600"/>
                  <a:pt x="564" y="21600"/>
                </a:cubicBezTo>
                <a:cubicBezTo>
                  <a:pt x="834" y="21600"/>
                  <a:pt x="1055" y="18078"/>
                  <a:pt x="1104" y="13148"/>
                </a:cubicBezTo>
                <a:lnTo>
                  <a:pt x="21600" y="13148"/>
                </a:lnTo>
                <a:lnTo>
                  <a:pt x="21600" y="8452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444DBB5-A7B9-BDE8-9BA6-A07F2B8A3A1A}"/>
              </a:ext>
            </a:extLst>
          </p:cNvPr>
          <p:cNvSpPr/>
          <p:nvPr/>
        </p:nvSpPr>
        <p:spPr>
          <a:xfrm>
            <a:off x="5771672" y="3422829"/>
            <a:ext cx="923927" cy="87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52"/>
                </a:moveTo>
                <a:lnTo>
                  <a:pt x="2004" y="8452"/>
                </a:lnTo>
                <a:cubicBezTo>
                  <a:pt x="1893" y="3757"/>
                  <a:pt x="1492" y="0"/>
                  <a:pt x="1024" y="0"/>
                </a:cubicBezTo>
                <a:cubicBezTo>
                  <a:pt x="468" y="0"/>
                  <a:pt x="0" y="4696"/>
                  <a:pt x="0" y="10800"/>
                </a:cubicBezTo>
                <a:cubicBezTo>
                  <a:pt x="0" y="16904"/>
                  <a:pt x="445" y="21600"/>
                  <a:pt x="1024" y="21600"/>
                </a:cubicBezTo>
                <a:cubicBezTo>
                  <a:pt x="1514" y="21600"/>
                  <a:pt x="1915" y="18078"/>
                  <a:pt x="2004" y="13148"/>
                </a:cubicBezTo>
                <a:lnTo>
                  <a:pt x="21600" y="13148"/>
                </a:lnTo>
                <a:lnTo>
                  <a:pt x="21600" y="845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904D65B-6EC5-8756-FA0B-C7FB2FC5A97E}"/>
              </a:ext>
            </a:extLst>
          </p:cNvPr>
          <p:cNvSpPr/>
          <p:nvPr/>
        </p:nvSpPr>
        <p:spPr>
          <a:xfrm>
            <a:off x="5371624" y="4629625"/>
            <a:ext cx="1318259" cy="87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52"/>
                </a:moveTo>
                <a:lnTo>
                  <a:pt x="1405" y="8452"/>
                </a:lnTo>
                <a:cubicBezTo>
                  <a:pt x="1327" y="3757"/>
                  <a:pt x="1046" y="0"/>
                  <a:pt x="718" y="0"/>
                </a:cubicBezTo>
                <a:cubicBezTo>
                  <a:pt x="328" y="0"/>
                  <a:pt x="0" y="4696"/>
                  <a:pt x="0" y="10800"/>
                </a:cubicBezTo>
                <a:cubicBezTo>
                  <a:pt x="0" y="16904"/>
                  <a:pt x="312" y="21600"/>
                  <a:pt x="718" y="21600"/>
                </a:cubicBezTo>
                <a:cubicBezTo>
                  <a:pt x="1061" y="21600"/>
                  <a:pt x="1342" y="18078"/>
                  <a:pt x="1405" y="13148"/>
                </a:cubicBezTo>
                <a:lnTo>
                  <a:pt x="21600" y="13148"/>
                </a:lnTo>
                <a:lnTo>
                  <a:pt x="21600" y="845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2C87CC1-B0A4-4FBF-A9DC-3CB106594480}"/>
              </a:ext>
            </a:extLst>
          </p:cNvPr>
          <p:cNvSpPr/>
          <p:nvPr/>
        </p:nvSpPr>
        <p:spPr>
          <a:xfrm>
            <a:off x="2447448" y="4629625"/>
            <a:ext cx="1911667" cy="87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148"/>
                </a:moveTo>
                <a:lnTo>
                  <a:pt x="20631" y="13148"/>
                </a:lnTo>
                <a:cubicBezTo>
                  <a:pt x="20685" y="17843"/>
                  <a:pt x="20879" y="21600"/>
                  <a:pt x="21105" y="21600"/>
                </a:cubicBezTo>
                <a:cubicBezTo>
                  <a:pt x="21374" y="21600"/>
                  <a:pt x="21600" y="16904"/>
                  <a:pt x="21600" y="10800"/>
                </a:cubicBezTo>
                <a:cubicBezTo>
                  <a:pt x="21600" y="4696"/>
                  <a:pt x="21385" y="0"/>
                  <a:pt x="21105" y="0"/>
                </a:cubicBezTo>
                <a:cubicBezTo>
                  <a:pt x="20868" y="0"/>
                  <a:pt x="20674" y="3522"/>
                  <a:pt x="20631" y="8452"/>
                </a:cubicBezTo>
                <a:lnTo>
                  <a:pt x="0" y="8452"/>
                </a:lnTo>
                <a:lnTo>
                  <a:pt x="0" y="1314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6B99B9E-72E8-4C22-BE64-035B216CE7B5}"/>
              </a:ext>
            </a:extLst>
          </p:cNvPr>
          <p:cNvSpPr/>
          <p:nvPr/>
        </p:nvSpPr>
        <p:spPr>
          <a:xfrm>
            <a:off x="2447448" y="3295304"/>
            <a:ext cx="1204913" cy="87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148"/>
                </a:moveTo>
                <a:lnTo>
                  <a:pt x="20063" y="13148"/>
                </a:lnTo>
                <a:cubicBezTo>
                  <a:pt x="20149" y="17843"/>
                  <a:pt x="20456" y="21600"/>
                  <a:pt x="20815" y="21600"/>
                </a:cubicBezTo>
                <a:cubicBezTo>
                  <a:pt x="21241" y="21600"/>
                  <a:pt x="21600" y="16904"/>
                  <a:pt x="21600" y="10800"/>
                </a:cubicBezTo>
                <a:cubicBezTo>
                  <a:pt x="21600" y="4696"/>
                  <a:pt x="21258" y="0"/>
                  <a:pt x="20815" y="0"/>
                </a:cubicBezTo>
                <a:cubicBezTo>
                  <a:pt x="20439" y="0"/>
                  <a:pt x="20132" y="3522"/>
                  <a:pt x="20063" y="8452"/>
                </a:cubicBezTo>
                <a:lnTo>
                  <a:pt x="0" y="8452"/>
                </a:lnTo>
                <a:lnTo>
                  <a:pt x="0" y="1314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6EF1AC9-F216-429D-AA6A-A813CEBEACAE}"/>
              </a:ext>
            </a:extLst>
          </p:cNvPr>
          <p:cNvSpPr/>
          <p:nvPr/>
        </p:nvSpPr>
        <p:spPr>
          <a:xfrm>
            <a:off x="2447447" y="2048350"/>
            <a:ext cx="1584960" cy="87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148"/>
                </a:moveTo>
                <a:lnTo>
                  <a:pt x="20432" y="13148"/>
                </a:lnTo>
                <a:cubicBezTo>
                  <a:pt x="20497" y="17843"/>
                  <a:pt x="20730" y="21600"/>
                  <a:pt x="21003" y="21600"/>
                </a:cubicBezTo>
                <a:cubicBezTo>
                  <a:pt x="21327" y="21600"/>
                  <a:pt x="21600" y="16904"/>
                  <a:pt x="21600" y="10800"/>
                </a:cubicBezTo>
                <a:cubicBezTo>
                  <a:pt x="21600" y="4696"/>
                  <a:pt x="21340" y="0"/>
                  <a:pt x="21003" y="0"/>
                </a:cubicBezTo>
                <a:cubicBezTo>
                  <a:pt x="20717" y="0"/>
                  <a:pt x="20484" y="3522"/>
                  <a:pt x="20432" y="8452"/>
                </a:cubicBezTo>
                <a:lnTo>
                  <a:pt x="0" y="8452"/>
                </a:lnTo>
                <a:lnTo>
                  <a:pt x="0" y="1314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8ABFB0D-371B-EED0-42AD-3AF1B0EE9935}"/>
              </a:ext>
            </a:extLst>
          </p:cNvPr>
          <p:cNvGrpSpPr/>
          <p:nvPr/>
        </p:nvGrpSpPr>
        <p:grpSpPr>
          <a:xfrm>
            <a:off x="6908433" y="2917167"/>
            <a:ext cx="1985498" cy="1083980"/>
            <a:chOff x="6974393" y="2966533"/>
            <a:chExt cx="2194560" cy="108398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E85415C-288C-466D-0D97-C74235C43D7C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349A774-00D1-BDDB-42E9-5644546339DA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0BC4331-C3BD-C6B9-DD54-C8D6C4A8EEB9}"/>
              </a:ext>
            </a:extLst>
          </p:cNvPr>
          <p:cNvGrpSpPr/>
          <p:nvPr/>
        </p:nvGrpSpPr>
        <p:grpSpPr>
          <a:xfrm>
            <a:off x="6900178" y="4338198"/>
            <a:ext cx="1985498" cy="1083978"/>
            <a:chOff x="6691483" y="4621698"/>
            <a:chExt cx="2194560" cy="108397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975E636-88FD-0864-37D0-A8A895EE9339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94209B6-4DA7-E134-D267-3169DA7684B6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1BD2C4F-418A-5380-85CE-8F603FA8279B}"/>
              </a:ext>
            </a:extLst>
          </p:cNvPr>
          <p:cNvGrpSpPr/>
          <p:nvPr/>
        </p:nvGrpSpPr>
        <p:grpSpPr>
          <a:xfrm>
            <a:off x="249702" y="2917167"/>
            <a:ext cx="1985498" cy="1083981"/>
            <a:chOff x="249702" y="2966531"/>
            <a:chExt cx="2194560" cy="108398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25C6942-A1AC-D00F-9C82-3D4CC562B27E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CF49E49-09FA-664C-337C-5FFE5742E375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6911D92-8A65-6455-1607-BAB7478AD3CF}"/>
              </a:ext>
            </a:extLst>
          </p:cNvPr>
          <p:cNvGrpSpPr/>
          <p:nvPr/>
        </p:nvGrpSpPr>
        <p:grpSpPr>
          <a:xfrm>
            <a:off x="249702" y="4338198"/>
            <a:ext cx="1985498" cy="1083978"/>
            <a:chOff x="249702" y="4621698"/>
            <a:chExt cx="2194560" cy="108397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4AAD482-CEF4-5D18-F50A-89132771756E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7DCDA42-6FB0-6ABE-2D62-DB954AC42D75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7115396-B6AD-B19C-FB82-87F0CB2BF76F}"/>
              </a:ext>
            </a:extLst>
          </p:cNvPr>
          <p:cNvGrpSpPr/>
          <p:nvPr/>
        </p:nvGrpSpPr>
        <p:grpSpPr>
          <a:xfrm>
            <a:off x="6906024" y="1496139"/>
            <a:ext cx="1985498" cy="1083980"/>
            <a:chOff x="6697329" y="1465257"/>
            <a:chExt cx="2194560" cy="108398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96FE19E-57F3-559B-C3CD-630B42A98F4D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9D44049-414E-DC3E-2E71-E296BA05D0F7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DCF28A6-45E5-C8FA-BF76-5D1A6D9BC0B7}"/>
              </a:ext>
            </a:extLst>
          </p:cNvPr>
          <p:cNvGrpSpPr/>
          <p:nvPr/>
        </p:nvGrpSpPr>
        <p:grpSpPr>
          <a:xfrm>
            <a:off x="255548" y="1496139"/>
            <a:ext cx="1985498" cy="1083979"/>
            <a:chOff x="255548" y="1465256"/>
            <a:chExt cx="2194560" cy="108397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F41FB20-AD43-B5D2-3D4E-017899B494D8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991818-A28D-ED01-181B-B54A8453974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D3AF8ABC-8811-674F-17FE-75226174D274}"/>
              </a:ext>
            </a:extLst>
          </p:cNvPr>
          <p:cNvSpPr/>
          <p:nvPr/>
        </p:nvSpPr>
        <p:spPr>
          <a:xfrm>
            <a:off x="3087054" y="1810225"/>
            <a:ext cx="2566984" cy="3237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66" y="7016"/>
                </a:moveTo>
                <a:cubicBezTo>
                  <a:pt x="9682" y="5757"/>
                  <a:pt x="12856" y="6717"/>
                  <a:pt x="14643" y="9157"/>
                </a:cubicBezTo>
                <a:cubicBezTo>
                  <a:pt x="16430" y="11604"/>
                  <a:pt x="16166" y="14610"/>
                  <a:pt x="14050" y="15868"/>
                </a:cubicBezTo>
                <a:cubicBezTo>
                  <a:pt x="11934" y="17126"/>
                  <a:pt x="8760" y="16167"/>
                  <a:pt x="6973" y="13726"/>
                </a:cubicBezTo>
                <a:cubicBezTo>
                  <a:pt x="5178" y="11280"/>
                  <a:pt x="5450" y="8280"/>
                  <a:pt x="7566" y="7016"/>
                </a:cubicBezTo>
                <a:lnTo>
                  <a:pt x="7566" y="7016"/>
                </a:lnTo>
                <a:close/>
                <a:moveTo>
                  <a:pt x="2437" y="8458"/>
                </a:moveTo>
                <a:lnTo>
                  <a:pt x="0" y="9361"/>
                </a:lnTo>
                <a:lnTo>
                  <a:pt x="561" y="12519"/>
                </a:lnTo>
                <a:lnTo>
                  <a:pt x="3190" y="13320"/>
                </a:lnTo>
                <a:cubicBezTo>
                  <a:pt x="3494" y="13987"/>
                  <a:pt x="3879" y="14654"/>
                  <a:pt x="4344" y="15290"/>
                </a:cubicBezTo>
                <a:cubicBezTo>
                  <a:pt x="4809" y="15932"/>
                  <a:pt x="5338" y="16510"/>
                  <a:pt x="5899" y="17018"/>
                </a:cubicBezTo>
                <a:lnTo>
                  <a:pt x="5675" y="19516"/>
                </a:lnTo>
                <a:lnTo>
                  <a:pt x="8672" y="21225"/>
                </a:lnTo>
                <a:lnTo>
                  <a:pt x="11678" y="20640"/>
                </a:lnTo>
                <a:lnTo>
                  <a:pt x="10876" y="19636"/>
                </a:lnTo>
                <a:cubicBezTo>
                  <a:pt x="12046" y="19884"/>
                  <a:pt x="13216" y="19903"/>
                  <a:pt x="14315" y="19662"/>
                </a:cubicBezTo>
                <a:lnTo>
                  <a:pt x="16479" y="21600"/>
                </a:lnTo>
                <a:lnTo>
                  <a:pt x="19757" y="21034"/>
                </a:lnTo>
                <a:lnTo>
                  <a:pt x="18250" y="18276"/>
                </a:lnTo>
                <a:lnTo>
                  <a:pt x="18106" y="18302"/>
                </a:lnTo>
                <a:lnTo>
                  <a:pt x="17793" y="17596"/>
                </a:lnTo>
                <a:cubicBezTo>
                  <a:pt x="18602" y="16624"/>
                  <a:pt x="19083" y="15410"/>
                  <a:pt x="19212" y="14095"/>
                </a:cubicBezTo>
                <a:lnTo>
                  <a:pt x="21600" y="13536"/>
                </a:lnTo>
                <a:lnTo>
                  <a:pt x="21039" y="10377"/>
                </a:lnTo>
                <a:lnTo>
                  <a:pt x="17112" y="5967"/>
                </a:lnTo>
                <a:lnTo>
                  <a:pt x="16110" y="6266"/>
                </a:lnTo>
                <a:cubicBezTo>
                  <a:pt x="15974" y="6132"/>
                  <a:pt x="15837" y="5999"/>
                  <a:pt x="15701" y="5872"/>
                </a:cubicBezTo>
                <a:lnTo>
                  <a:pt x="15797" y="4823"/>
                </a:lnTo>
                <a:lnTo>
                  <a:pt x="16270" y="4900"/>
                </a:lnTo>
                <a:lnTo>
                  <a:pt x="16078" y="394"/>
                </a:lnTo>
                <a:lnTo>
                  <a:pt x="12928" y="1665"/>
                </a:lnTo>
                <a:lnTo>
                  <a:pt x="11421" y="3425"/>
                </a:lnTo>
                <a:cubicBezTo>
                  <a:pt x="10692" y="3209"/>
                  <a:pt x="9954" y="3088"/>
                  <a:pt x="9225" y="3057"/>
                </a:cubicBezTo>
                <a:lnTo>
                  <a:pt x="9225" y="3057"/>
                </a:lnTo>
                <a:lnTo>
                  <a:pt x="7999" y="0"/>
                </a:lnTo>
                <a:lnTo>
                  <a:pt x="5121" y="1284"/>
                </a:lnTo>
                <a:lnTo>
                  <a:pt x="2685" y="2733"/>
                </a:lnTo>
                <a:lnTo>
                  <a:pt x="3807" y="5294"/>
                </a:lnTo>
                <a:cubicBezTo>
                  <a:pt x="3070" y="6183"/>
                  <a:pt x="2613" y="7270"/>
                  <a:pt x="2437" y="8458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BC642A9-6BFC-88B0-6164-F34ACE6668C3}"/>
              </a:ext>
            </a:extLst>
          </p:cNvPr>
          <p:cNvSpPr/>
          <p:nvPr/>
        </p:nvSpPr>
        <p:spPr>
          <a:xfrm>
            <a:off x="3403760" y="1810226"/>
            <a:ext cx="2660332" cy="3152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63" y="6088"/>
                </a:moveTo>
                <a:cubicBezTo>
                  <a:pt x="9682" y="4751"/>
                  <a:pt x="12846" y="5769"/>
                  <a:pt x="14632" y="8366"/>
                </a:cubicBezTo>
                <a:cubicBezTo>
                  <a:pt x="16418" y="10963"/>
                  <a:pt x="16156" y="14161"/>
                  <a:pt x="14037" y="15498"/>
                </a:cubicBezTo>
                <a:cubicBezTo>
                  <a:pt x="11918" y="16836"/>
                  <a:pt x="8754" y="15818"/>
                  <a:pt x="6968" y="13221"/>
                </a:cubicBezTo>
                <a:cubicBezTo>
                  <a:pt x="5182" y="10624"/>
                  <a:pt x="5444" y="7426"/>
                  <a:pt x="7563" y="6088"/>
                </a:cubicBezTo>
                <a:lnTo>
                  <a:pt x="7563" y="6088"/>
                </a:lnTo>
                <a:close/>
                <a:moveTo>
                  <a:pt x="2691" y="1540"/>
                </a:moveTo>
                <a:lnTo>
                  <a:pt x="3813" y="4261"/>
                </a:lnTo>
                <a:cubicBezTo>
                  <a:pt x="3001" y="5292"/>
                  <a:pt x="2529" y="6584"/>
                  <a:pt x="2390" y="7987"/>
                </a:cubicBezTo>
                <a:lnTo>
                  <a:pt x="0" y="8581"/>
                </a:lnTo>
                <a:lnTo>
                  <a:pt x="565" y="11942"/>
                </a:lnTo>
                <a:lnTo>
                  <a:pt x="3194" y="12790"/>
                </a:lnTo>
                <a:cubicBezTo>
                  <a:pt x="3496" y="13502"/>
                  <a:pt x="3882" y="14206"/>
                  <a:pt x="4346" y="14885"/>
                </a:cubicBezTo>
                <a:cubicBezTo>
                  <a:pt x="4810" y="15564"/>
                  <a:pt x="5336" y="16177"/>
                  <a:pt x="5901" y="16725"/>
                </a:cubicBezTo>
                <a:lnTo>
                  <a:pt x="5684" y="19381"/>
                </a:lnTo>
                <a:lnTo>
                  <a:pt x="8677" y="21202"/>
                </a:lnTo>
                <a:lnTo>
                  <a:pt x="10185" y="19329"/>
                </a:lnTo>
                <a:cubicBezTo>
                  <a:pt x="11577" y="19760"/>
                  <a:pt x="13000" y="19851"/>
                  <a:pt x="14307" y="19538"/>
                </a:cubicBezTo>
                <a:lnTo>
                  <a:pt x="16473" y="21600"/>
                </a:lnTo>
                <a:lnTo>
                  <a:pt x="18909" y="20060"/>
                </a:lnTo>
                <a:lnTo>
                  <a:pt x="17787" y="17339"/>
                </a:lnTo>
                <a:cubicBezTo>
                  <a:pt x="18599" y="16308"/>
                  <a:pt x="19071" y="15016"/>
                  <a:pt x="19210" y="13613"/>
                </a:cubicBezTo>
                <a:lnTo>
                  <a:pt x="21600" y="13019"/>
                </a:lnTo>
                <a:lnTo>
                  <a:pt x="21035" y="9658"/>
                </a:lnTo>
                <a:lnTo>
                  <a:pt x="18406" y="8810"/>
                </a:lnTo>
                <a:cubicBezTo>
                  <a:pt x="18104" y="8098"/>
                  <a:pt x="17718" y="7394"/>
                  <a:pt x="17254" y="6715"/>
                </a:cubicBezTo>
                <a:cubicBezTo>
                  <a:pt x="16790" y="6036"/>
                  <a:pt x="16264" y="5423"/>
                  <a:pt x="15699" y="4875"/>
                </a:cubicBezTo>
                <a:lnTo>
                  <a:pt x="15924" y="2219"/>
                </a:lnTo>
                <a:lnTo>
                  <a:pt x="12931" y="398"/>
                </a:lnTo>
                <a:lnTo>
                  <a:pt x="11423" y="2271"/>
                </a:lnTo>
                <a:cubicBezTo>
                  <a:pt x="10030" y="1840"/>
                  <a:pt x="8608" y="1749"/>
                  <a:pt x="7301" y="2062"/>
                </a:cubicBezTo>
                <a:lnTo>
                  <a:pt x="5135" y="0"/>
                </a:lnTo>
                <a:lnTo>
                  <a:pt x="2691" y="154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" name="Graphic 10" descr="Megaphone1 with solid fill">
            <a:extLst>
              <a:ext uri="{FF2B5EF4-FFF2-40B4-BE49-F238E27FC236}">
                <a16:creationId xmlns:a16="http://schemas.microsoft.com/office/drawing/2014/main" id="{0CE0D2A2-0EF4-EAF0-2BF8-97CBB2F8BF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60686" y="2133390"/>
            <a:ext cx="393959" cy="393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Bar graph with upward trend with solid fill">
            <a:extLst>
              <a:ext uri="{FF2B5EF4-FFF2-40B4-BE49-F238E27FC236}">
                <a16:creationId xmlns:a16="http://schemas.microsoft.com/office/drawing/2014/main" id="{07E43AD4-5399-84FC-60DD-0CD06BC0D0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19954" y="4150894"/>
            <a:ext cx="393959" cy="393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Bullseye with solid fill">
            <a:extLst>
              <a:ext uri="{FF2B5EF4-FFF2-40B4-BE49-F238E27FC236}">
                <a16:creationId xmlns:a16="http://schemas.microsoft.com/office/drawing/2014/main" id="{7EF89579-098E-1E47-58CC-8E46A2314CD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05892" y="3142142"/>
            <a:ext cx="393959" cy="393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Database with solid fill">
            <a:extLst>
              <a:ext uri="{FF2B5EF4-FFF2-40B4-BE49-F238E27FC236}">
                <a16:creationId xmlns:a16="http://schemas.microsoft.com/office/drawing/2014/main" id="{954AC901-F144-9DC2-161E-F36B53983BF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73182" y="2287741"/>
            <a:ext cx="393959" cy="393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Gears with solid fill">
            <a:extLst>
              <a:ext uri="{FF2B5EF4-FFF2-40B4-BE49-F238E27FC236}">
                <a16:creationId xmlns:a16="http://schemas.microsoft.com/office/drawing/2014/main" id="{A8C61FF6-3FC5-96B7-43F2-A2454A67460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23582" y="4223284"/>
            <a:ext cx="393959" cy="393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Stopwatch 75% with solid fill">
            <a:extLst>
              <a:ext uri="{FF2B5EF4-FFF2-40B4-BE49-F238E27FC236}">
                <a16:creationId xmlns:a16="http://schemas.microsoft.com/office/drawing/2014/main" id="{1E519777-8B78-3876-7F25-165BFE81B21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88188" y="3269667"/>
            <a:ext cx="393959" cy="3939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Gear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8A71CD5-EE10-2A00-94ED-C5B54DEFBF2A}"/>
              </a:ext>
            </a:extLst>
          </p:cNvPr>
          <p:cNvSpPr/>
          <p:nvPr/>
        </p:nvSpPr>
        <p:spPr>
          <a:xfrm>
            <a:off x="5019198" y="2153125"/>
            <a:ext cx="1677355" cy="87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52"/>
                </a:moveTo>
                <a:lnTo>
                  <a:pt x="1104" y="8452"/>
                </a:lnTo>
                <a:cubicBezTo>
                  <a:pt x="1043" y="3757"/>
                  <a:pt x="822" y="0"/>
                  <a:pt x="564" y="0"/>
                </a:cubicBezTo>
                <a:cubicBezTo>
                  <a:pt x="258" y="0"/>
                  <a:pt x="0" y="4696"/>
                  <a:pt x="0" y="10800"/>
                </a:cubicBezTo>
                <a:cubicBezTo>
                  <a:pt x="0" y="16904"/>
                  <a:pt x="245" y="21600"/>
                  <a:pt x="564" y="21600"/>
                </a:cubicBezTo>
                <a:cubicBezTo>
                  <a:pt x="834" y="21600"/>
                  <a:pt x="1055" y="18078"/>
                  <a:pt x="1104" y="13148"/>
                </a:cubicBezTo>
                <a:lnTo>
                  <a:pt x="21600" y="13148"/>
                </a:lnTo>
                <a:lnTo>
                  <a:pt x="21600" y="8452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444DBB5-A7B9-BDE8-9BA6-A07F2B8A3A1A}"/>
              </a:ext>
            </a:extLst>
          </p:cNvPr>
          <p:cNvSpPr/>
          <p:nvPr/>
        </p:nvSpPr>
        <p:spPr>
          <a:xfrm>
            <a:off x="5771672" y="3422829"/>
            <a:ext cx="923927" cy="87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52"/>
                </a:moveTo>
                <a:lnTo>
                  <a:pt x="2004" y="8452"/>
                </a:lnTo>
                <a:cubicBezTo>
                  <a:pt x="1893" y="3757"/>
                  <a:pt x="1492" y="0"/>
                  <a:pt x="1024" y="0"/>
                </a:cubicBezTo>
                <a:cubicBezTo>
                  <a:pt x="468" y="0"/>
                  <a:pt x="0" y="4696"/>
                  <a:pt x="0" y="10800"/>
                </a:cubicBezTo>
                <a:cubicBezTo>
                  <a:pt x="0" y="16904"/>
                  <a:pt x="445" y="21600"/>
                  <a:pt x="1024" y="21600"/>
                </a:cubicBezTo>
                <a:cubicBezTo>
                  <a:pt x="1514" y="21600"/>
                  <a:pt x="1915" y="18078"/>
                  <a:pt x="2004" y="13148"/>
                </a:cubicBezTo>
                <a:lnTo>
                  <a:pt x="21600" y="13148"/>
                </a:lnTo>
                <a:lnTo>
                  <a:pt x="21600" y="845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904D65B-6EC5-8756-FA0B-C7FB2FC5A97E}"/>
              </a:ext>
            </a:extLst>
          </p:cNvPr>
          <p:cNvSpPr/>
          <p:nvPr/>
        </p:nvSpPr>
        <p:spPr>
          <a:xfrm>
            <a:off x="5371624" y="4629625"/>
            <a:ext cx="1318259" cy="87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52"/>
                </a:moveTo>
                <a:lnTo>
                  <a:pt x="1405" y="8452"/>
                </a:lnTo>
                <a:cubicBezTo>
                  <a:pt x="1327" y="3757"/>
                  <a:pt x="1046" y="0"/>
                  <a:pt x="718" y="0"/>
                </a:cubicBezTo>
                <a:cubicBezTo>
                  <a:pt x="328" y="0"/>
                  <a:pt x="0" y="4696"/>
                  <a:pt x="0" y="10800"/>
                </a:cubicBezTo>
                <a:cubicBezTo>
                  <a:pt x="0" y="16904"/>
                  <a:pt x="312" y="21600"/>
                  <a:pt x="718" y="21600"/>
                </a:cubicBezTo>
                <a:cubicBezTo>
                  <a:pt x="1061" y="21600"/>
                  <a:pt x="1342" y="18078"/>
                  <a:pt x="1405" y="13148"/>
                </a:cubicBezTo>
                <a:lnTo>
                  <a:pt x="21600" y="13148"/>
                </a:lnTo>
                <a:lnTo>
                  <a:pt x="21600" y="845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2C87CC1-B0A4-4FBF-A9DC-3CB106594480}"/>
              </a:ext>
            </a:extLst>
          </p:cNvPr>
          <p:cNvSpPr/>
          <p:nvPr/>
        </p:nvSpPr>
        <p:spPr>
          <a:xfrm>
            <a:off x="2447448" y="4629625"/>
            <a:ext cx="1911667" cy="87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148"/>
                </a:moveTo>
                <a:lnTo>
                  <a:pt x="20631" y="13148"/>
                </a:lnTo>
                <a:cubicBezTo>
                  <a:pt x="20685" y="17843"/>
                  <a:pt x="20879" y="21600"/>
                  <a:pt x="21105" y="21600"/>
                </a:cubicBezTo>
                <a:cubicBezTo>
                  <a:pt x="21374" y="21600"/>
                  <a:pt x="21600" y="16904"/>
                  <a:pt x="21600" y="10800"/>
                </a:cubicBezTo>
                <a:cubicBezTo>
                  <a:pt x="21600" y="4696"/>
                  <a:pt x="21385" y="0"/>
                  <a:pt x="21105" y="0"/>
                </a:cubicBezTo>
                <a:cubicBezTo>
                  <a:pt x="20868" y="0"/>
                  <a:pt x="20674" y="3522"/>
                  <a:pt x="20631" y="8452"/>
                </a:cubicBezTo>
                <a:lnTo>
                  <a:pt x="0" y="8452"/>
                </a:lnTo>
                <a:lnTo>
                  <a:pt x="0" y="1314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6B99B9E-72E8-4C22-BE64-035B216CE7B5}"/>
              </a:ext>
            </a:extLst>
          </p:cNvPr>
          <p:cNvSpPr/>
          <p:nvPr/>
        </p:nvSpPr>
        <p:spPr>
          <a:xfrm>
            <a:off x="2447448" y="3295304"/>
            <a:ext cx="1204913" cy="87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148"/>
                </a:moveTo>
                <a:lnTo>
                  <a:pt x="20063" y="13148"/>
                </a:lnTo>
                <a:cubicBezTo>
                  <a:pt x="20149" y="17843"/>
                  <a:pt x="20456" y="21600"/>
                  <a:pt x="20815" y="21600"/>
                </a:cubicBezTo>
                <a:cubicBezTo>
                  <a:pt x="21241" y="21600"/>
                  <a:pt x="21600" y="16904"/>
                  <a:pt x="21600" y="10800"/>
                </a:cubicBezTo>
                <a:cubicBezTo>
                  <a:pt x="21600" y="4696"/>
                  <a:pt x="21258" y="0"/>
                  <a:pt x="20815" y="0"/>
                </a:cubicBezTo>
                <a:cubicBezTo>
                  <a:pt x="20439" y="0"/>
                  <a:pt x="20132" y="3522"/>
                  <a:pt x="20063" y="8452"/>
                </a:cubicBezTo>
                <a:lnTo>
                  <a:pt x="0" y="8452"/>
                </a:lnTo>
                <a:lnTo>
                  <a:pt x="0" y="1314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6EF1AC9-F216-429D-AA6A-A813CEBEACAE}"/>
              </a:ext>
            </a:extLst>
          </p:cNvPr>
          <p:cNvSpPr/>
          <p:nvPr/>
        </p:nvSpPr>
        <p:spPr>
          <a:xfrm>
            <a:off x="2447447" y="2048350"/>
            <a:ext cx="1584960" cy="87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148"/>
                </a:moveTo>
                <a:lnTo>
                  <a:pt x="20432" y="13148"/>
                </a:lnTo>
                <a:cubicBezTo>
                  <a:pt x="20497" y="17843"/>
                  <a:pt x="20730" y="21600"/>
                  <a:pt x="21003" y="21600"/>
                </a:cubicBezTo>
                <a:cubicBezTo>
                  <a:pt x="21327" y="21600"/>
                  <a:pt x="21600" y="16904"/>
                  <a:pt x="21600" y="10800"/>
                </a:cubicBezTo>
                <a:cubicBezTo>
                  <a:pt x="21600" y="4696"/>
                  <a:pt x="21340" y="0"/>
                  <a:pt x="21003" y="0"/>
                </a:cubicBezTo>
                <a:cubicBezTo>
                  <a:pt x="20717" y="0"/>
                  <a:pt x="20484" y="3522"/>
                  <a:pt x="20432" y="8452"/>
                </a:cubicBezTo>
                <a:lnTo>
                  <a:pt x="0" y="8452"/>
                </a:lnTo>
                <a:lnTo>
                  <a:pt x="0" y="1314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834AF56-31CE-4E6D-79CA-A906206C1C69}"/>
              </a:ext>
            </a:extLst>
          </p:cNvPr>
          <p:cNvGrpSpPr/>
          <p:nvPr/>
        </p:nvGrpSpPr>
        <p:grpSpPr>
          <a:xfrm>
            <a:off x="6908433" y="2917167"/>
            <a:ext cx="1985498" cy="1083980"/>
            <a:chOff x="6974393" y="2966533"/>
            <a:chExt cx="2194560" cy="108398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EA5CE09-4A52-A2D9-1D6F-FE48EB1D1684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01810FE-2534-3FDC-61CD-8AB8AD5769AA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D7C9762-5848-A83C-DD5A-F2E841B13B96}"/>
              </a:ext>
            </a:extLst>
          </p:cNvPr>
          <p:cNvGrpSpPr/>
          <p:nvPr/>
        </p:nvGrpSpPr>
        <p:grpSpPr>
          <a:xfrm>
            <a:off x="6900178" y="4338198"/>
            <a:ext cx="1985498" cy="1083978"/>
            <a:chOff x="6691483" y="4621698"/>
            <a:chExt cx="2194560" cy="108397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3137565-DDC1-A163-54B2-CA571F2CFB60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A643121-EB45-F713-0CD7-2AF7C6D5C519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134ED97-8962-9737-A714-6034F6833119}"/>
              </a:ext>
            </a:extLst>
          </p:cNvPr>
          <p:cNvGrpSpPr/>
          <p:nvPr/>
        </p:nvGrpSpPr>
        <p:grpSpPr>
          <a:xfrm>
            <a:off x="249702" y="2917167"/>
            <a:ext cx="1985498" cy="1083981"/>
            <a:chOff x="249702" y="2966531"/>
            <a:chExt cx="2194560" cy="1083981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8163097-610F-981B-2E12-D714852E2EA1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81C44E6-EACE-46F2-ED31-934CA90E677B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DC042B2-E1D7-52FA-F40F-980E0805C26E}"/>
              </a:ext>
            </a:extLst>
          </p:cNvPr>
          <p:cNvGrpSpPr/>
          <p:nvPr/>
        </p:nvGrpSpPr>
        <p:grpSpPr>
          <a:xfrm>
            <a:off x="249702" y="4338198"/>
            <a:ext cx="1985498" cy="1083978"/>
            <a:chOff x="249702" y="4621698"/>
            <a:chExt cx="2194560" cy="108397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C2C821E-9728-A465-1961-4CB40A6BEF9C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755FCB9-3B72-1ABA-ED13-263E37A25DFD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E520A0E-CEA6-E752-2CB9-14B6B4C16584}"/>
              </a:ext>
            </a:extLst>
          </p:cNvPr>
          <p:cNvGrpSpPr/>
          <p:nvPr/>
        </p:nvGrpSpPr>
        <p:grpSpPr>
          <a:xfrm>
            <a:off x="6906024" y="1496139"/>
            <a:ext cx="1985498" cy="1083980"/>
            <a:chOff x="6697329" y="1465257"/>
            <a:chExt cx="2194560" cy="108398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F0F2A5B-CEAF-2062-5599-193923330AEE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5E7483B-B6BC-7536-1098-46A502DD2745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7D4BFF8-DFF7-F9BB-AE3E-850607715ADA}"/>
              </a:ext>
            </a:extLst>
          </p:cNvPr>
          <p:cNvGrpSpPr/>
          <p:nvPr/>
        </p:nvGrpSpPr>
        <p:grpSpPr>
          <a:xfrm>
            <a:off x="255548" y="1496139"/>
            <a:ext cx="1985498" cy="1083979"/>
            <a:chOff x="255548" y="1465256"/>
            <a:chExt cx="2194560" cy="108397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559DBC2-2D7C-0647-4209-A52C9F1D7665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97E0913-2817-30E6-E358-BBABC60EAFCE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448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439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Gear – Slide Template</vt:lpstr>
      <vt:lpstr>3D Gear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Gear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2022-06-29T21:44:45Z</dcterms:modified>
  <cp:category>Graphics &amp; Metaphors</cp:category>
</cp:coreProperties>
</file>