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1398" y="6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3858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">
            <a:extLst>
              <a:ext uri="{FF2B5EF4-FFF2-40B4-BE49-F238E27FC236}">
                <a16:creationId xmlns:a16="http://schemas.microsoft.com/office/drawing/2014/main" id="{D3AF8ABC-8811-674F-17FE-75226174D274}"/>
              </a:ext>
            </a:extLst>
          </p:cNvPr>
          <p:cNvSpPr/>
          <p:nvPr/>
        </p:nvSpPr>
        <p:spPr>
          <a:xfrm>
            <a:off x="4116071" y="1270633"/>
            <a:ext cx="3422645" cy="43167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566" y="7016"/>
                </a:moveTo>
                <a:cubicBezTo>
                  <a:pt x="9682" y="5757"/>
                  <a:pt x="12856" y="6717"/>
                  <a:pt x="14643" y="9157"/>
                </a:cubicBezTo>
                <a:cubicBezTo>
                  <a:pt x="16430" y="11604"/>
                  <a:pt x="16166" y="14610"/>
                  <a:pt x="14050" y="15868"/>
                </a:cubicBezTo>
                <a:cubicBezTo>
                  <a:pt x="11934" y="17126"/>
                  <a:pt x="8760" y="16167"/>
                  <a:pt x="6973" y="13726"/>
                </a:cubicBezTo>
                <a:cubicBezTo>
                  <a:pt x="5178" y="11280"/>
                  <a:pt x="5450" y="8280"/>
                  <a:pt x="7566" y="7016"/>
                </a:cubicBezTo>
                <a:lnTo>
                  <a:pt x="7566" y="7016"/>
                </a:lnTo>
                <a:close/>
                <a:moveTo>
                  <a:pt x="2437" y="8458"/>
                </a:moveTo>
                <a:lnTo>
                  <a:pt x="0" y="9361"/>
                </a:lnTo>
                <a:lnTo>
                  <a:pt x="561" y="12519"/>
                </a:lnTo>
                <a:lnTo>
                  <a:pt x="3190" y="13320"/>
                </a:lnTo>
                <a:cubicBezTo>
                  <a:pt x="3494" y="13987"/>
                  <a:pt x="3879" y="14654"/>
                  <a:pt x="4344" y="15290"/>
                </a:cubicBezTo>
                <a:cubicBezTo>
                  <a:pt x="4809" y="15932"/>
                  <a:pt x="5338" y="16510"/>
                  <a:pt x="5899" y="17018"/>
                </a:cubicBezTo>
                <a:lnTo>
                  <a:pt x="5675" y="19516"/>
                </a:lnTo>
                <a:lnTo>
                  <a:pt x="8672" y="21225"/>
                </a:lnTo>
                <a:lnTo>
                  <a:pt x="11678" y="20640"/>
                </a:lnTo>
                <a:lnTo>
                  <a:pt x="10876" y="19636"/>
                </a:lnTo>
                <a:cubicBezTo>
                  <a:pt x="12046" y="19884"/>
                  <a:pt x="13216" y="19903"/>
                  <a:pt x="14315" y="19662"/>
                </a:cubicBezTo>
                <a:lnTo>
                  <a:pt x="16479" y="21600"/>
                </a:lnTo>
                <a:lnTo>
                  <a:pt x="19757" y="21034"/>
                </a:lnTo>
                <a:lnTo>
                  <a:pt x="18250" y="18276"/>
                </a:lnTo>
                <a:lnTo>
                  <a:pt x="18106" y="18302"/>
                </a:lnTo>
                <a:lnTo>
                  <a:pt x="17793" y="17596"/>
                </a:lnTo>
                <a:cubicBezTo>
                  <a:pt x="18602" y="16624"/>
                  <a:pt x="19083" y="15410"/>
                  <a:pt x="19212" y="14095"/>
                </a:cubicBezTo>
                <a:lnTo>
                  <a:pt x="21600" y="13536"/>
                </a:lnTo>
                <a:lnTo>
                  <a:pt x="21039" y="10377"/>
                </a:lnTo>
                <a:lnTo>
                  <a:pt x="17112" y="5967"/>
                </a:lnTo>
                <a:lnTo>
                  <a:pt x="16110" y="6266"/>
                </a:lnTo>
                <a:cubicBezTo>
                  <a:pt x="15974" y="6132"/>
                  <a:pt x="15837" y="5999"/>
                  <a:pt x="15701" y="5872"/>
                </a:cubicBezTo>
                <a:lnTo>
                  <a:pt x="15797" y="4823"/>
                </a:lnTo>
                <a:lnTo>
                  <a:pt x="16270" y="4900"/>
                </a:lnTo>
                <a:lnTo>
                  <a:pt x="16078" y="394"/>
                </a:lnTo>
                <a:lnTo>
                  <a:pt x="12928" y="1665"/>
                </a:lnTo>
                <a:lnTo>
                  <a:pt x="11421" y="3425"/>
                </a:lnTo>
                <a:cubicBezTo>
                  <a:pt x="10692" y="3209"/>
                  <a:pt x="9954" y="3088"/>
                  <a:pt x="9225" y="3057"/>
                </a:cubicBezTo>
                <a:lnTo>
                  <a:pt x="9225" y="3057"/>
                </a:lnTo>
                <a:lnTo>
                  <a:pt x="7999" y="0"/>
                </a:lnTo>
                <a:lnTo>
                  <a:pt x="5121" y="1284"/>
                </a:lnTo>
                <a:lnTo>
                  <a:pt x="2685" y="2733"/>
                </a:lnTo>
                <a:lnTo>
                  <a:pt x="3807" y="5294"/>
                </a:lnTo>
                <a:cubicBezTo>
                  <a:pt x="3070" y="6183"/>
                  <a:pt x="2613" y="7270"/>
                  <a:pt x="2437" y="8458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DBC642A9-6BFC-88B0-6164-F34ACE6668C3}"/>
              </a:ext>
            </a:extLst>
          </p:cNvPr>
          <p:cNvSpPr/>
          <p:nvPr/>
        </p:nvSpPr>
        <p:spPr>
          <a:xfrm>
            <a:off x="4538346" y="1270634"/>
            <a:ext cx="3547109" cy="42037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563" y="6088"/>
                </a:moveTo>
                <a:cubicBezTo>
                  <a:pt x="9682" y="4751"/>
                  <a:pt x="12846" y="5769"/>
                  <a:pt x="14632" y="8366"/>
                </a:cubicBezTo>
                <a:cubicBezTo>
                  <a:pt x="16418" y="10963"/>
                  <a:pt x="16156" y="14161"/>
                  <a:pt x="14037" y="15498"/>
                </a:cubicBezTo>
                <a:cubicBezTo>
                  <a:pt x="11918" y="16836"/>
                  <a:pt x="8754" y="15818"/>
                  <a:pt x="6968" y="13221"/>
                </a:cubicBezTo>
                <a:cubicBezTo>
                  <a:pt x="5182" y="10624"/>
                  <a:pt x="5444" y="7426"/>
                  <a:pt x="7563" y="6088"/>
                </a:cubicBezTo>
                <a:lnTo>
                  <a:pt x="7563" y="6088"/>
                </a:lnTo>
                <a:close/>
                <a:moveTo>
                  <a:pt x="2691" y="1540"/>
                </a:moveTo>
                <a:lnTo>
                  <a:pt x="3813" y="4261"/>
                </a:lnTo>
                <a:cubicBezTo>
                  <a:pt x="3001" y="5292"/>
                  <a:pt x="2529" y="6584"/>
                  <a:pt x="2390" y="7987"/>
                </a:cubicBezTo>
                <a:lnTo>
                  <a:pt x="0" y="8581"/>
                </a:lnTo>
                <a:lnTo>
                  <a:pt x="565" y="11942"/>
                </a:lnTo>
                <a:lnTo>
                  <a:pt x="3194" y="12790"/>
                </a:lnTo>
                <a:cubicBezTo>
                  <a:pt x="3496" y="13502"/>
                  <a:pt x="3882" y="14206"/>
                  <a:pt x="4346" y="14885"/>
                </a:cubicBezTo>
                <a:cubicBezTo>
                  <a:pt x="4810" y="15564"/>
                  <a:pt x="5336" y="16177"/>
                  <a:pt x="5901" y="16725"/>
                </a:cubicBezTo>
                <a:lnTo>
                  <a:pt x="5684" y="19381"/>
                </a:lnTo>
                <a:lnTo>
                  <a:pt x="8677" y="21202"/>
                </a:lnTo>
                <a:lnTo>
                  <a:pt x="10185" y="19329"/>
                </a:lnTo>
                <a:cubicBezTo>
                  <a:pt x="11577" y="19760"/>
                  <a:pt x="13000" y="19851"/>
                  <a:pt x="14307" y="19538"/>
                </a:cubicBezTo>
                <a:lnTo>
                  <a:pt x="16473" y="21600"/>
                </a:lnTo>
                <a:lnTo>
                  <a:pt x="18909" y="20060"/>
                </a:lnTo>
                <a:lnTo>
                  <a:pt x="17787" y="17339"/>
                </a:lnTo>
                <a:cubicBezTo>
                  <a:pt x="18599" y="16308"/>
                  <a:pt x="19071" y="15016"/>
                  <a:pt x="19210" y="13613"/>
                </a:cubicBezTo>
                <a:lnTo>
                  <a:pt x="21600" y="13019"/>
                </a:lnTo>
                <a:lnTo>
                  <a:pt x="21035" y="9658"/>
                </a:lnTo>
                <a:lnTo>
                  <a:pt x="18406" y="8810"/>
                </a:lnTo>
                <a:cubicBezTo>
                  <a:pt x="18104" y="8098"/>
                  <a:pt x="17718" y="7394"/>
                  <a:pt x="17254" y="6715"/>
                </a:cubicBezTo>
                <a:cubicBezTo>
                  <a:pt x="16790" y="6036"/>
                  <a:pt x="16264" y="5423"/>
                  <a:pt x="15699" y="4875"/>
                </a:cubicBezTo>
                <a:lnTo>
                  <a:pt x="15924" y="2219"/>
                </a:lnTo>
                <a:lnTo>
                  <a:pt x="12931" y="398"/>
                </a:lnTo>
                <a:lnTo>
                  <a:pt x="11423" y="2271"/>
                </a:lnTo>
                <a:cubicBezTo>
                  <a:pt x="10030" y="1840"/>
                  <a:pt x="8608" y="1749"/>
                  <a:pt x="7301" y="2062"/>
                </a:cubicBezTo>
                <a:lnTo>
                  <a:pt x="5135" y="0"/>
                </a:lnTo>
                <a:lnTo>
                  <a:pt x="2691" y="154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1" name="Graphic 10" descr="Megaphone1 with solid fill">
            <a:extLst>
              <a:ext uri="{FF2B5EF4-FFF2-40B4-BE49-F238E27FC236}">
                <a16:creationId xmlns:a16="http://schemas.microsoft.com/office/drawing/2014/main" id="{0CE0D2A2-0EF4-EAF0-2BF8-97CBB2F8BF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280914" y="1701519"/>
            <a:ext cx="525279" cy="52527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" name="Graphic 11" descr="Bar graph with upward trend with solid fill">
            <a:extLst>
              <a:ext uri="{FF2B5EF4-FFF2-40B4-BE49-F238E27FC236}">
                <a16:creationId xmlns:a16="http://schemas.microsoft.com/office/drawing/2014/main" id="{07E43AD4-5399-84FC-60DD-0CD06BC0D0A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626604" y="4391525"/>
            <a:ext cx="525279" cy="52527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" name="Graphic 12" descr="Bullseye with solid fill">
            <a:extLst>
              <a:ext uri="{FF2B5EF4-FFF2-40B4-BE49-F238E27FC236}">
                <a16:creationId xmlns:a16="http://schemas.microsoft.com/office/drawing/2014/main" id="{7EF89579-098E-1E47-58CC-8E46A2314CD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941189" y="3046522"/>
            <a:ext cx="525279" cy="52527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4" name="Graphic 13" descr="Database with solid fill">
            <a:extLst>
              <a:ext uri="{FF2B5EF4-FFF2-40B4-BE49-F238E27FC236}">
                <a16:creationId xmlns:a16="http://schemas.microsoft.com/office/drawing/2014/main" id="{954AC901-F144-9DC2-161E-F36B53983BF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497575" y="1907321"/>
            <a:ext cx="525279" cy="52527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5" name="Graphic 14" descr="Gears with solid fill">
            <a:extLst>
              <a:ext uri="{FF2B5EF4-FFF2-40B4-BE49-F238E27FC236}">
                <a16:creationId xmlns:a16="http://schemas.microsoft.com/office/drawing/2014/main" id="{A8C61FF6-3FC5-96B7-43F2-A2454A67460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831442" y="4488045"/>
            <a:ext cx="525279" cy="52527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6" name="Graphic 15" descr="Stopwatch 75% with solid fill">
            <a:extLst>
              <a:ext uri="{FF2B5EF4-FFF2-40B4-BE49-F238E27FC236}">
                <a16:creationId xmlns:a16="http://schemas.microsoft.com/office/drawing/2014/main" id="{1E519777-8B78-3876-7F25-165BFE81B21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184250" y="3216555"/>
            <a:ext cx="525279" cy="52527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3D Gear – Slide Template</a:t>
            </a: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38A71CD5-EE10-2A00-94ED-C5B54DEFBF2A}"/>
              </a:ext>
            </a:extLst>
          </p:cNvPr>
          <p:cNvSpPr/>
          <p:nvPr/>
        </p:nvSpPr>
        <p:spPr>
          <a:xfrm>
            <a:off x="6692263" y="1727833"/>
            <a:ext cx="2236473" cy="1168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8452"/>
                </a:moveTo>
                <a:lnTo>
                  <a:pt x="1104" y="8452"/>
                </a:lnTo>
                <a:cubicBezTo>
                  <a:pt x="1043" y="3757"/>
                  <a:pt x="822" y="0"/>
                  <a:pt x="564" y="0"/>
                </a:cubicBezTo>
                <a:cubicBezTo>
                  <a:pt x="258" y="0"/>
                  <a:pt x="0" y="4696"/>
                  <a:pt x="0" y="10800"/>
                </a:cubicBezTo>
                <a:cubicBezTo>
                  <a:pt x="0" y="16904"/>
                  <a:pt x="245" y="21600"/>
                  <a:pt x="564" y="21600"/>
                </a:cubicBezTo>
                <a:cubicBezTo>
                  <a:pt x="834" y="21600"/>
                  <a:pt x="1055" y="18078"/>
                  <a:pt x="1104" y="13148"/>
                </a:cubicBezTo>
                <a:lnTo>
                  <a:pt x="21600" y="13148"/>
                </a:lnTo>
                <a:lnTo>
                  <a:pt x="21600" y="8452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8444DBB5-A7B9-BDE8-9BA6-A07F2B8A3A1A}"/>
              </a:ext>
            </a:extLst>
          </p:cNvPr>
          <p:cNvSpPr/>
          <p:nvPr/>
        </p:nvSpPr>
        <p:spPr>
          <a:xfrm>
            <a:off x="7695563" y="3420772"/>
            <a:ext cx="1231902" cy="1168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8452"/>
                </a:moveTo>
                <a:lnTo>
                  <a:pt x="2004" y="8452"/>
                </a:lnTo>
                <a:cubicBezTo>
                  <a:pt x="1893" y="3757"/>
                  <a:pt x="1492" y="0"/>
                  <a:pt x="1024" y="0"/>
                </a:cubicBezTo>
                <a:cubicBezTo>
                  <a:pt x="468" y="0"/>
                  <a:pt x="0" y="4696"/>
                  <a:pt x="0" y="10800"/>
                </a:cubicBezTo>
                <a:cubicBezTo>
                  <a:pt x="0" y="16904"/>
                  <a:pt x="445" y="21600"/>
                  <a:pt x="1024" y="21600"/>
                </a:cubicBezTo>
                <a:cubicBezTo>
                  <a:pt x="1514" y="21600"/>
                  <a:pt x="1915" y="18078"/>
                  <a:pt x="2004" y="13148"/>
                </a:cubicBezTo>
                <a:lnTo>
                  <a:pt x="21600" y="13148"/>
                </a:lnTo>
                <a:lnTo>
                  <a:pt x="21600" y="8452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A904D65B-6EC5-8756-FA0B-C7FB2FC5A97E}"/>
              </a:ext>
            </a:extLst>
          </p:cNvPr>
          <p:cNvSpPr/>
          <p:nvPr/>
        </p:nvSpPr>
        <p:spPr>
          <a:xfrm>
            <a:off x="7162164" y="5029833"/>
            <a:ext cx="1757679" cy="1168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8452"/>
                </a:moveTo>
                <a:lnTo>
                  <a:pt x="1405" y="8452"/>
                </a:lnTo>
                <a:cubicBezTo>
                  <a:pt x="1327" y="3757"/>
                  <a:pt x="1046" y="0"/>
                  <a:pt x="718" y="0"/>
                </a:cubicBezTo>
                <a:cubicBezTo>
                  <a:pt x="328" y="0"/>
                  <a:pt x="0" y="4696"/>
                  <a:pt x="0" y="10800"/>
                </a:cubicBezTo>
                <a:cubicBezTo>
                  <a:pt x="0" y="16904"/>
                  <a:pt x="312" y="21600"/>
                  <a:pt x="718" y="21600"/>
                </a:cubicBezTo>
                <a:cubicBezTo>
                  <a:pt x="1061" y="21600"/>
                  <a:pt x="1342" y="18078"/>
                  <a:pt x="1405" y="13148"/>
                </a:cubicBezTo>
                <a:lnTo>
                  <a:pt x="21600" y="13148"/>
                </a:lnTo>
                <a:lnTo>
                  <a:pt x="21600" y="8452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C2C87CC1-B0A4-4FBF-A9DC-3CB106594480}"/>
              </a:ext>
            </a:extLst>
          </p:cNvPr>
          <p:cNvSpPr/>
          <p:nvPr/>
        </p:nvSpPr>
        <p:spPr>
          <a:xfrm>
            <a:off x="3263264" y="5029833"/>
            <a:ext cx="2548889" cy="1168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3148"/>
                </a:moveTo>
                <a:lnTo>
                  <a:pt x="20631" y="13148"/>
                </a:lnTo>
                <a:cubicBezTo>
                  <a:pt x="20685" y="17843"/>
                  <a:pt x="20879" y="21600"/>
                  <a:pt x="21105" y="21600"/>
                </a:cubicBezTo>
                <a:cubicBezTo>
                  <a:pt x="21374" y="21600"/>
                  <a:pt x="21600" y="16904"/>
                  <a:pt x="21600" y="10800"/>
                </a:cubicBezTo>
                <a:cubicBezTo>
                  <a:pt x="21600" y="4696"/>
                  <a:pt x="21385" y="0"/>
                  <a:pt x="21105" y="0"/>
                </a:cubicBezTo>
                <a:cubicBezTo>
                  <a:pt x="20868" y="0"/>
                  <a:pt x="20674" y="3522"/>
                  <a:pt x="20631" y="8452"/>
                </a:cubicBezTo>
                <a:lnTo>
                  <a:pt x="0" y="8452"/>
                </a:lnTo>
                <a:lnTo>
                  <a:pt x="0" y="13148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96B99B9E-72E8-4C22-BE64-035B216CE7B5}"/>
              </a:ext>
            </a:extLst>
          </p:cNvPr>
          <p:cNvSpPr/>
          <p:nvPr/>
        </p:nvSpPr>
        <p:spPr>
          <a:xfrm>
            <a:off x="3263264" y="3250739"/>
            <a:ext cx="1606550" cy="1168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3148"/>
                </a:moveTo>
                <a:lnTo>
                  <a:pt x="20063" y="13148"/>
                </a:lnTo>
                <a:cubicBezTo>
                  <a:pt x="20149" y="17843"/>
                  <a:pt x="20456" y="21600"/>
                  <a:pt x="20815" y="21600"/>
                </a:cubicBezTo>
                <a:cubicBezTo>
                  <a:pt x="21241" y="21600"/>
                  <a:pt x="21600" y="16904"/>
                  <a:pt x="21600" y="10800"/>
                </a:cubicBezTo>
                <a:cubicBezTo>
                  <a:pt x="21600" y="4696"/>
                  <a:pt x="21258" y="0"/>
                  <a:pt x="20815" y="0"/>
                </a:cubicBezTo>
                <a:cubicBezTo>
                  <a:pt x="20439" y="0"/>
                  <a:pt x="20132" y="3522"/>
                  <a:pt x="20063" y="8452"/>
                </a:cubicBezTo>
                <a:lnTo>
                  <a:pt x="0" y="8452"/>
                </a:lnTo>
                <a:lnTo>
                  <a:pt x="0" y="13148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C6EF1AC9-F216-429D-AA6A-A813CEBEACAE}"/>
              </a:ext>
            </a:extLst>
          </p:cNvPr>
          <p:cNvSpPr/>
          <p:nvPr/>
        </p:nvSpPr>
        <p:spPr>
          <a:xfrm>
            <a:off x="3263263" y="1588133"/>
            <a:ext cx="2113280" cy="1168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3148"/>
                </a:moveTo>
                <a:lnTo>
                  <a:pt x="20432" y="13148"/>
                </a:lnTo>
                <a:cubicBezTo>
                  <a:pt x="20497" y="17843"/>
                  <a:pt x="20730" y="21600"/>
                  <a:pt x="21003" y="21600"/>
                </a:cubicBezTo>
                <a:cubicBezTo>
                  <a:pt x="21327" y="21600"/>
                  <a:pt x="21600" y="16904"/>
                  <a:pt x="21600" y="10800"/>
                </a:cubicBezTo>
                <a:cubicBezTo>
                  <a:pt x="21600" y="4696"/>
                  <a:pt x="21340" y="0"/>
                  <a:pt x="21003" y="0"/>
                </a:cubicBezTo>
                <a:cubicBezTo>
                  <a:pt x="20717" y="0"/>
                  <a:pt x="20484" y="3522"/>
                  <a:pt x="20432" y="8452"/>
                </a:cubicBezTo>
                <a:lnTo>
                  <a:pt x="0" y="8452"/>
                </a:lnTo>
                <a:lnTo>
                  <a:pt x="0" y="13148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8CFF31B4-8299-9A25-1942-AD58B6582C39}"/>
              </a:ext>
            </a:extLst>
          </p:cNvPr>
          <p:cNvGrpSpPr/>
          <p:nvPr/>
        </p:nvGrpSpPr>
        <p:grpSpPr>
          <a:xfrm>
            <a:off x="9065068" y="2947244"/>
            <a:ext cx="2926080" cy="1290153"/>
            <a:chOff x="8921977" y="1466725"/>
            <a:chExt cx="2926080" cy="1290153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E0808CC2-2345-F660-E693-76BE52E41FCF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4E127F7A-419A-0AC1-9D82-215435D75563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C26DB914-05E7-79A4-4BE6-7E9246BD30BF}"/>
              </a:ext>
            </a:extLst>
          </p:cNvPr>
          <p:cNvGrpSpPr/>
          <p:nvPr/>
        </p:nvGrpSpPr>
        <p:grpSpPr>
          <a:xfrm>
            <a:off x="9065068" y="4652338"/>
            <a:ext cx="2926080" cy="1290153"/>
            <a:chOff x="8921977" y="4073386"/>
            <a:chExt cx="2926080" cy="1290153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CCD44136-8B5D-9C86-6DE7-F13672915B6A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604DC31D-384C-3A91-0A22-A44D5BDC6C52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D0B16AD-5038-6F22-FA22-8F18C3D5FC2A}"/>
              </a:ext>
            </a:extLst>
          </p:cNvPr>
          <p:cNvGrpSpPr/>
          <p:nvPr/>
        </p:nvGrpSpPr>
        <p:grpSpPr>
          <a:xfrm>
            <a:off x="200852" y="2947244"/>
            <a:ext cx="2926080" cy="1290153"/>
            <a:chOff x="332936" y="2627766"/>
            <a:chExt cx="2926080" cy="1290153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AFAC72A3-A838-B8B6-C7D8-1308E462C539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58330152-E6DD-EE1C-AC7F-1A3DD3442F2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5F37112-4556-0CE1-BCD9-6D56684422E8}"/>
              </a:ext>
            </a:extLst>
          </p:cNvPr>
          <p:cNvGrpSpPr/>
          <p:nvPr/>
        </p:nvGrpSpPr>
        <p:grpSpPr>
          <a:xfrm>
            <a:off x="200852" y="4652338"/>
            <a:ext cx="2926080" cy="1290153"/>
            <a:chOff x="332936" y="4652338"/>
            <a:chExt cx="2926080" cy="1290153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5E8326FD-207B-C835-ACEF-397C5979F3D7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B9FDCEB0-4C34-9C89-8D4C-55E8CCD0A7BA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82AF997-8EBD-F5E7-5F57-C51E1E42EC8C}"/>
              </a:ext>
            </a:extLst>
          </p:cNvPr>
          <p:cNvGrpSpPr/>
          <p:nvPr/>
        </p:nvGrpSpPr>
        <p:grpSpPr>
          <a:xfrm>
            <a:off x="9065068" y="1242150"/>
            <a:ext cx="2926080" cy="1290153"/>
            <a:chOff x="8921977" y="1466725"/>
            <a:chExt cx="2926080" cy="1290153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CD204330-3C52-1EEC-B270-77D9468B1D40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C53CB5D5-C769-E499-88BF-C6A5DCB062F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AC8B9305-180C-AF14-B30E-BC9ED3E844A1}"/>
              </a:ext>
            </a:extLst>
          </p:cNvPr>
          <p:cNvGrpSpPr/>
          <p:nvPr/>
        </p:nvGrpSpPr>
        <p:grpSpPr>
          <a:xfrm>
            <a:off x="200852" y="1242150"/>
            <a:ext cx="2926080" cy="1290153"/>
            <a:chOff x="332936" y="2627766"/>
            <a:chExt cx="2926080" cy="1290153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44264728-3F1E-6E9B-271D-932258CE2830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F6A82671-0E92-641D-7AE2-C85BFD1188EB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">
            <a:extLst>
              <a:ext uri="{FF2B5EF4-FFF2-40B4-BE49-F238E27FC236}">
                <a16:creationId xmlns:a16="http://schemas.microsoft.com/office/drawing/2014/main" id="{D3AF8ABC-8811-674F-17FE-75226174D274}"/>
              </a:ext>
            </a:extLst>
          </p:cNvPr>
          <p:cNvSpPr/>
          <p:nvPr/>
        </p:nvSpPr>
        <p:spPr>
          <a:xfrm>
            <a:off x="4116071" y="1270633"/>
            <a:ext cx="3422645" cy="43167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566" y="7016"/>
                </a:moveTo>
                <a:cubicBezTo>
                  <a:pt x="9682" y="5757"/>
                  <a:pt x="12856" y="6717"/>
                  <a:pt x="14643" y="9157"/>
                </a:cubicBezTo>
                <a:cubicBezTo>
                  <a:pt x="16430" y="11604"/>
                  <a:pt x="16166" y="14610"/>
                  <a:pt x="14050" y="15868"/>
                </a:cubicBezTo>
                <a:cubicBezTo>
                  <a:pt x="11934" y="17126"/>
                  <a:pt x="8760" y="16167"/>
                  <a:pt x="6973" y="13726"/>
                </a:cubicBezTo>
                <a:cubicBezTo>
                  <a:pt x="5178" y="11280"/>
                  <a:pt x="5450" y="8280"/>
                  <a:pt x="7566" y="7016"/>
                </a:cubicBezTo>
                <a:lnTo>
                  <a:pt x="7566" y="7016"/>
                </a:lnTo>
                <a:close/>
                <a:moveTo>
                  <a:pt x="2437" y="8458"/>
                </a:moveTo>
                <a:lnTo>
                  <a:pt x="0" y="9361"/>
                </a:lnTo>
                <a:lnTo>
                  <a:pt x="561" y="12519"/>
                </a:lnTo>
                <a:lnTo>
                  <a:pt x="3190" y="13320"/>
                </a:lnTo>
                <a:cubicBezTo>
                  <a:pt x="3494" y="13987"/>
                  <a:pt x="3879" y="14654"/>
                  <a:pt x="4344" y="15290"/>
                </a:cubicBezTo>
                <a:cubicBezTo>
                  <a:pt x="4809" y="15932"/>
                  <a:pt x="5338" y="16510"/>
                  <a:pt x="5899" y="17018"/>
                </a:cubicBezTo>
                <a:lnTo>
                  <a:pt x="5675" y="19516"/>
                </a:lnTo>
                <a:lnTo>
                  <a:pt x="8672" y="21225"/>
                </a:lnTo>
                <a:lnTo>
                  <a:pt x="11678" y="20640"/>
                </a:lnTo>
                <a:lnTo>
                  <a:pt x="10876" y="19636"/>
                </a:lnTo>
                <a:cubicBezTo>
                  <a:pt x="12046" y="19884"/>
                  <a:pt x="13216" y="19903"/>
                  <a:pt x="14315" y="19662"/>
                </a:cubicBezTo>
                <a:lnTo>
                  <a:pt x="16479" y="21600"/>
                </a:lnTo>
                <a:lnTo>
                  <a:pt x="19757" y="21034"/>
                </a:lnTo>
                <a:lnTo>
                  <a:pt x="18250" y="18276"/>
                </a:lnTo>
                <a:lnTo>
                  <a:pt x="18106" y="18302"/>
                </a:lnTo>
                <a:lnTo>
                  <a:pt x="17793" y="17596"/>
                </a:lnTo>
                <a:cubicBezTo>
                  <a:pt x="18602" y="16624"/>
                  <a:pt x="19083" y="15410"/>
                  <a:pt x="19212" y="14095"/>
                </a:cubicBezTo>
                <a:lnTo>
                  <a:pt x="21600" y="13536"/>
                </a:lnTo>
                <a:lnTo>
                  <a:pt x="21039" y="10377"/>
                </a:lnTo>
                <a:lnTo>
                  <a:pt x="17112" y="5967"/>
                </a:lnTo>
                <a:lnTo>
                  <a:pt x="16110" y="6266"/>
                </a:lnTo>
                <a:cubicBezTo>
                  <a:pt x="15974" y="6132"/>
                  <a:pt x="15837" y="5999"/>
                  <a:pt x="15701" y="5872"/>
                </a:cubicBezTo>
                <a:lnTo>
                  <a:pt x="15797" y="4823"/>
                </a:lnTo>
                <a:lnTo>
                  <a:pt x="16270" y="4900"/>
                </a:lnTo>
                <a:lnTo>
                  <a:pt x="16078" y="394"/>
                </a:lnTo>
                <a:lnTo>
                  <a:pt x="12928" y="1665"/>
                </a:lnTo>
                <a:lnTo>
                  <a:pt x="11421" y="3425"/>
                </a:lnTo>
                <a:cubicBezTo>
                  <a:pt x="10692" y="3209"/>
                  <a:pt x="9954" y="3088"/>
                  <a:pt x="9225" y="3057"/>
                </a:cubicBezTo>
                <a:lnTo>
                  <a:pt x="9225" y="3057"/>
                </a:lnTo>
                <a:lnTo>
                  <a:pt x="7999" y="0"/>
                </a:lnTo>
                <a:lnTo>
                  <a:pt x="5121" y="1284"/>
                </a:lnTo>
                <a:lnTo>
                  <a:pt x="2685" y="2733"/>
                </a:lnTo>
                <a:lnTo>
                  <a:pt x="3807" y="5294"/>
                </a:lnTo>
                <a:cubicBezTo>
                  <a:pt x="3070" y="6183"/>
                  <a:pt x="2613" y="7270"/>
                  <a:pt x="2437" y="8458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DBC642A9-6BFC-88B0-6164-F34ACE6668C3}"/>
              </a:ext>
            </a:extLst>
          </p:cNvPr>
          <p:cNvSpPr/>
          <p:nvPr/>
        </p:nvSpPr>
        <p:spPr>
          <a:xfrm>
            <a:off x="4538346" y="1270634"/>
            <a:ext cx="3547109" cy="42037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563" y="6088"/>
                </a:moveTo>
                <a:cubicBezTo>
                  <a:pt x="9682" y="4751"/>
                  <a:pt x="12846" y="5769"/>
                  <a:pt x="14632" y="8366"/>
                </a:cubicBezTo>
                <a:cubicBezTo>
                  <a:pt x="16418" y="10963"/>
                  <a:pt x="16156" y="14161"/>
                  <a:pt x="14037" y="15498"/>
                </a:cubicBezTo>
                <a:cubicBezTo>
                  <a:pt x="11918" y="16836"/>
                  <a:pt x="8754" y="15818"/>
                  <a:pt x="6968" y="13221"/>
                </a:cubicBezTo>
                <a:cubicBezTo>
                  <a:pt x="5182" y="10624"/>
                  <a:pt x="5444" y="7426"/>
                  <a:pt x="7563" y="6088"/>
                </a:cubicBezTo>
                <a:lnTo>
                  <a:pt x="7563" y="6088"/>
                </a:lnTo>
                <a:close/>
                <a:moveTo>
                  <a:pt x="2691" y="1540"/>
                </a:moveTo>
                <a:lnTo>
                  <a:pt x="3813" y="4261"/>
                </a:lnTo>
                <a:cubicBezTo>
                  <a:pt x="3001" y="5292"/>
                  <a:pt x="2529" y="6584"/>
                  <a:pt x="2390" y="7987"/>
                </a:cubicBezTo>
                <a:lnTo>
                  <a:pt x="0" y="8581"/>
                </a:lnTo>
                <a:lnTo>
                  <a:pt x="565" y="11942"/>
                </a:lnTo>
                <a:lnTo>
                  <a:pt x="3194" y="12790"/>
                </a:lnTo>
                <a:cubicBezTo>
                  <a:pt x="3496" y="13502"/>
                  <a:pt x="3882" y="14206"/>
                  <a:pt x="4346" y="14885"/>
                </a:cubicBezTo>
                <a:cubicBezTo>
                  <a:pt x="4810" y="15564"/>
                  <a:pt x="5336" y="16177"/>
                  <a:pt x="5901" y="16725"/>
                </a:cubicBezTo>
                <a:lnTo>
                  <a:pt x="5684" y="19381"/>
                </a:lnTo>
                <a:lnTo>
                  <a:pt x="8677" y="21202"/>
                </a:lnTo>
                <a:lnTo>
                  <a:pt x="10185" y="19329"/>
                </a:lnTo>
                <a:cubicBezTo>
                  <a:pt x="11577" y="19760"/>
                  <a:pt x="13000" y="19851"/>
                  <a:pt x="14307" y="19538"/>
                </a:cubicBezTo>
                <a:lnTo>
                  <a:pt x="16473" y="21600"/>
                </a:lnTo>
                <a:lnTo>
                  <a:pt x="18909" y="20060"/>
                </a:lnTo>
                <a:lnTo>
                  <a:pt x="17787" y="17339"/>
                </a:lnTo>
                <a:cubicBezTo>
                  <a:pt x="18599" y="16308"/>
                  <a:pt x="19071" y="15016"/>
                  <a:pt x="19210" y="13613"/>
                </a:cubicBezTo>
                <a:lnTo>
                  <a:pt x="21600" y="13019"/>
                </a:lnTo>
                <a:lnTo>
                  <a:pt x="21035" y="9658"/>
                </a:lnTo>
                <a:lnTo>
                  <a:pt x="18406" y="8810"/>
                </a:lnTo>
                <a:cubicBezTo>
                  <a:pt x="18104" y="8098"/>
                  <a:pt x="17718" y="7394"/>
                  <a:pt x="17254" y="6715"/>
                </a:cubicBezTo>
                <a:cubicBezTo>
                  <a:pt x="16790" y="6036"/>
                  <a:pt x="16264" y="5423"/>
                  <a:pt x="15699" y="4875"/>
                </a:cubicBezTo>
                <a:lnTo>
                  <a:pt x="15924" y="2219"/>
                </a:lnTo>
                <a:lnTo>
                  <a:pt x="12931" y="398"/>
                </a:lnTo>
                <a:lnTo>
                  <a:pt x="11423" y="2271"/>
                </a:lnTo>
                <a:cubicBezTo>
                  <a:pt x="10030" y="1840"/>
                  <a:pt x="8608" y="1749"/>
                  <a:pt x="7301" y="2062"/>
                </a:cubicBezTo>
                <a:lnTo>
                  <a:pt x="5135" y="0"/>
                </a:lnTo>
                <a:lnTo>
                  <a:pt x="2691" y="154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1" name="Graphic 10" descr="Megaphone1 with solid fill">
            <a:extLst>
              <a:ext uri="{FF2B5EF4-FFF2-40B4-BE49-F238E27FC236}">
                <a16:creationId xmlns:a16="http://schemas.microsoft.com/office/drawing/2014/main" id="{0CE0D2A2-0EF4-EAF0-2BF8-97CBB2F8BF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280914" y="1701519"/>
            <a:ext cx="525279" cy="52527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" name="Graphic 11" descr="Bar graph with upward trend with solid fill">
            <a:extLst>
              <a:ext uri="{FF2B5EF4-FFF2-40B4-BE49-F238E27FC236}">
                <a16:creationId xmlns:a16="http://schemas.microsoft.com/office/drawing/2014/main" id="{07E43AD4-5399-84FC-60DD-0CD06BC0D0A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626604" y="4391525"/>
            <a:ext cx="525279" cy="52527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" name="Graphic 12" descr="Bullseye with solid fill">
            <a:extLst>
              <a:ext uri="{FF2B5EF4-FFF2-40B4-BE49-F238E27FC236}">
                <a16:creationId xmlns:a16="http://schemas.microsoft.com/office/drawing/2014/main" id="{7EF89579-098E-1E47-58CC-8E46A2314CD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941189" y="3046522"/>
            <a:ext cx="525279" cy="52527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4" name="Graphic 13" descr="Database with solid fill">
            <a:extLst>
              <a:ext uri="{FF2B5EF4-FFF2-40B4-BE49-F238E27FC236}">
                <a16:creationId xmlns:a16="http://schemas.microsoft.com/office/drawing/2014/main" id="{954AC901-F144-9DC2-161E-F36B53983BF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497575" y="1907321"/>
            <a:ext cx="525279" cy="52527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5" name="Graphic 14" descr="Gears with solid fill">
            <a:extLst>
              <a:ext uri="{FF2B5EF4-FFF2-40B4-BE49-F238E27FC236}">
                <a16:creationId xmlns:a16="http://schemas.microsoft.com/office/drawing/2014/main" id="{A8C61FF6-3FC5-96B7-43F2-A2454A67460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831442" y="4488045"/>
            <a:ext cx="525279" cy="52527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6" name="Graphic 15" descr="Stopwatch 75% with solid fill">
            <a:extLst>
              <a:ext uri="{FF2B5EF4-FFF2-40B4-BE49-F238E27FC236}">
                <a16:creationId xmlns:a16="http://schemas.microsoft.com/office/drawing/2014/main" id="{1E519777-8B78-3876-7F25-165BFE81B21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184250" y="3216555"/>
            <a:ext cx="525279" cy="52527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3D Gear – Slide Template</a:t>
            </a: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38A71CD5-EE10-2A00-94ED-C5B54DEFBF2A}"/>
              </a:ext>
            </a:extLst>
          </p:cNvPr>
          <p:cNvSpPr/>
          <p:nvPr/>
        </p:nvSpPr>
        <p:spPr>
          <a:xfrm>
            <a:off x="6692263" y="1727833"/>
            <a:ext cx="2236473" cy="1168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8452"/>
                </a:moveTo>
                <a:lnTo>
                  <a:pt x="1104" y="8452"/>
                </a:lnTo>
                <a:cubicBezTo>
                  <a:pt x="1043" y="3757"/>
                  <a:pt x="822" y="0"/>
                  <a:pt x="564" y="0"/>
                </a:cubicBezTo>
                <a:cubicBezTo>
                  <a:pt x="258" y="0"/>
                  <a:pt x="0" y="4696"/>
                  <a:pt x="0" y="10800"/>
                </a:cubicBezTo>
                <a:cubicBezTo>
                  <a:pt x="0" y="16904"/>
                  <a:pt x="245" y="21600"/>
                  <a:pt x="564" y="21600"/>
                </a:cubicBezTo>
                <a:cubicBezTo>
                  <a:pt x="834" y="21600"/>
                  <a:pt x="1055" y="18078"/>
                  <a:pt x="1104" y="13148"/>
                </a:cubicBezTo>
                <a:lnTo>
                  <a:pt x="21600" y="13148"/>
                </a:lnTo>
                <a:lnTo>
                  <a:pt x="21600" y="8452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8444DBB5-A7B9-BDE8-9BA6-A07F2B8A3A1A}"/>
              </a:ext>
            </a:extLst>
          </p:cNvPr>
          <p:cNvSpPr/>
          <p:nvPr/>
        </p:nvSpPr>
        <p:spPr>
          <a:xfrm>
            <a:off x="7695563" y="3420772"/>
            <a:ext cx="1231902" cy="1168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8452"/>
                </a:moveTo>
                <a:lnTo>
                  <a:pt x="2004" y="8452"/>
                </a:lnTo>
                <a:cubicBezTo>
                  <a:pt x="1893" y="3757"/>
                  <a:pt x="1492" y="0"/>
                  <a:pt x="1024" y="0"/>
                </a:cubicBezTo>
                <a:cubicBezTo>
                  <a:pt x="468" y="0"/>
                  <a:pt x="0" y="4696"/>
                  <a:pt x="0" y="10800"/>
                </a:cubicBezTo>
                <a:cubicBezTo>
                  <a:pt x="0" y="16904"/>
                  <a:pt x="445" y="21600"/>
                  <a:pt x="1024" y="21600"/>
                </a:cubicBezTo>
                <a:cubicBezTo>
                  <a:pt x="1514" y="21600"/>
                  <a:pt x="1915" y="18078"/>
                  <a:pt x="2004" y="13148"/>
                </a:cubicBezTo>
                <a:lnTo>
                  <a:pt x="21600" y="13148"/>
                </a:lnTo>
                <a:lnTo>
                  <a:pt x="21600" y="8452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A904D65B-6EC5-8756-FA0B-C7FB2FC5A97E}"/>
              </a:ext>
            </a:extLst>
          </p:cNvPr>
          <p:cNvSpPr/>
          <p:nvPr/>
        </p:nvSpPr>
        <p:spPr>
          <a:xfrm>
            <a:off x="7162164" y="5029833"/>
            <a:ext cx="1757679" cy="1168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8452"/>
                </a:moveTo>
                <a:lnTo>
                  <a:pt x="1405" y="8452"/>
                </a:lnTo>
                <a:cubicBezTo>
                  <a:pt x="1327" y="3757"/>
                  <a:pt x="1046" y="0"/>
                  <a:pt x="718" y="0"/>
                </a:cubicBezTo>
                <a:cubicBezTo>
                  <a:pt x="328" y="0"/>
                  <a:pt x="0" y="4696"/>
                  <a:pt x="0" y="10800"/>
                </a:cubicBezTo>
                <a:cubicBezTo>
                  <a:pt x="0" y="16904"/>
                  <a:pt x="312" y="21600"/>
                  <a:pt x="718" y="21600"/>
                </a:cubicBezTo>
                <a:cubicBezTo>
                  <a:pt x="1061" y="21600"/>
                  <a:pt x="1342" y="18078"/>
                  <a:pt x="1405" y="13148"/>
                </a:cubicBezTo>
                <a:lnTo>
                  <a:pt x="21600" y="13148"/>
                </a:lnTo>
                <a:lnTo>
                  <a:pt x="21600" y="8452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C2C87CC1-B0A4-4FBF-A9DC-3CB106594480}"/>
              </a:ext>
            </a:extLst>
          </p:cNvPr>
          <p:cNvSpPr/>
          <p:nvPr/>
        </p:nvSpPr>
        <p:spPr>
          <a:xfrm>
            <a:off x="3263264" y="5029833"/>
            <a:ext cx="2548889" cy="1168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3148"/>
                </a:moveTo>
                <a:lnTo>
                  <a:pt x="20631" y="13148"/>
                </a:lnTo>
                <a:cubicBezTo>
                  <a:pt x="20685" y="17843"/>
                  <a:pt x="20879" y="21600"/>
                  <a:pt x="21105" y="21600"/>
                </a:cubicBezTo>
                <a:cubicBezTo>
                  <a:pt x="21374" y="21600"/>
                  <a:pt x="21600" y="16904"/>
                  <a:pt x="21600" y="10800"/>
                </a:cubicBezTo>
                <a:cubicBezTo>
                  <a:pt x="21600" y="4696"/>
                  <a:pt x="21385" y="0"/>
                  <a:pt x="21105" y="0"/>
                </a:cubicBezTo>
                <a:cubicBezTo>
                  <a:pt x="20868" y="0"/>
                  <a:pt x="20674" y="3522"/>
                  <a:pt x="20631" y="8452"/>
                </a:cubicBezTo>
                <a:lnTo>
                  <a:pt x="0" y="8452"/>
                </a:lnTo>
                <a:lnTo>
                  <a:pt x="0" y="13148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96B99B9E-72E8-4C22-BE64-035B216CE7B5}"/>
              </a:ext>
            </a:extLst>
          </p:cNvPr>
          <p:cNvSpPr/>
          <p:nvPr/>
        </p:nvSpPr>
        <p:spPr>
          <a:xfrm>
            <a:off x="3263264" y="3250739"/>
            <a:ext cx="1606550" cy="1168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3148"/>
                </a:moveTo>
                <a:lnTo>
                  <a:pt x="20063" y="13148"/>
                </a:lnTo>
                <a:cubicBezTo>
                  <a:pt x="20149" y="17843"/>
                  <a:pt x="20456" y="21600"/>
                  <a:pt x="20815" y="21600"/>
                </a:cubicBezTo>
                <a:cubicBezTo>
                  <a:pt x="21241" y="21600"/>
                  <a:pt x="21600" y="16904"/>
                  <a:pt x="21600" y="10800"/>
                </a:cubicBezTo>
                <a:cubicBezTo>
                  <a:pt x="21600" y="4696"/>
                  <a:pt x="21258" y="0"/>
                  <a:pt x="20815" y="0"/>
                </a:cubicBezTo>
                <a:cubicBezTo>
                  <a:pt x="20439" y="0"/>
                  <a:pt x="20132" y="3522"/>
                  <a:pt x="20063" y="8452"/>
                </a:cubicBezTo>
                <a:lnTo>
                  <a:pt x="0" y="8452"/>
                </a:lnTo>
                <a:lnTo>
                  <a:pt x="0" y="13148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C6EF1AC9-F216-429D-AA6A-A813CEBEACAE}"/>
              </a:ext>
            </a:extLst>
          </p:cNvPr>
          <p:cNvSpPr/>
          <p:nvPr/>
        </p:nvSpPr>
        <p:spPr>
          <a:xfrm>
            <a:off x="3263263" y="1588133"/>
            <a:ext cx="2113280" cy="1168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3148"/>
                </a:moveTo>
                <a:lnTo>
                  <a:pt x="20432" y="13148"/>
                </a:lnTo>
                <a:cubicBezTo>
                  <a:pt x="20497" y="17843"/>
                  <a:pt x="20730" y="21600"/>
                  <a:pt x="21003" y="21600"/>
                </a:cubicBezTo>
                <a:cubicBezTo>
                  <a:pt x="21327" y="21600"/>
                  <a:pt x="21600" y="16904"/>
                  <a:pt x="21600" y="10800"/>
                </a:cubicBezTo>
                <a:cubicBezTo>
                  <a:pt x="21600" y="4696"/>
                  <a:pt x="21340" y="0"/>
                  <a:pt x="21003" y="0"/>
                </a:cubicBezTo>
                <a:cubicBezTo>
                  <a:pt x="20717" y="0"/>
                  <a:pt x="20484" y="3522"/>
                  <a:pt x="20432" y="8452"/>
                </a:cubicBezTo>
                <a:lnTo>
                  <a:pt x="0" y="8452"/>
                </a:lnTo>
                <a:lnTo>
                  <a:pt x="0" y="13148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8CFF31B4-8299-9A25-1942-AD58B6582C39}"/>
              </a:ext>
            </a:extLst>
          </p:cNvPr>
          <p:cNvGrpSpPr/>
          <p:nvPr/>
        </p:nvGrpSpPr>
        <p:grpSpPr>
          <a:xfrm>
            <a:off x="9065068" y="2947244"/>
            <a:ext cx="2926080" cy="1290153"/>
            <a:chOff x="8921977" y="1466725"/>
            <a:chExt cx="2926080" cy="1290153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E0808CC2-2345-F660-E693-76BE52E41FCF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4E127F7A-419A-0AC1-9D82-215435D75563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8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C26DB914-05E7-79A4-4BE6-7E9246BD30BF}"/>
              </a:ext>
            </a:extLst>
          </p:cNvPr>
          <p:cNvGrpSpPr/>
          <p:nvPr/>
        </p:nvGrpSpPr>
        <p:grpSpPr>
          <a:xfrm>
            <a:off x="9065068" y="4652338"/>
            <a:ext cx="2926080" cy="1290153"/>
            <a:chOff x="8921977" y="4073386"/>
            <a:chExt cx="2926080" cy="1290153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CCD44136-8B5D-9C86-6DE7-F13672915B6A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604DC31D-384C-3A91-0A22-A44D5BDC6C52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8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D0B16AD-5038-6F22-FA22-8F18C3D5FC2A}"/>
              </a:ext>
            </a:extLst>
          </p:cNvPr>
          <p:cNvGrpSpPr/>
          <p:nvPr/>
        </p:nvGrpSpPr>
        <p:grpSpPr>
          <a:xfrm>
            <a:off x="200852" y="2947244"/>
            <a:ext cx="2926080" cy="1290153"/>
            <a:chOff x="332936" y="2627766"/>
            <a:chExt cx="2926080" cy="1290153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AFAC72A3-A838-B8B6-C7D8-1308E462C539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58330152-E6DD-EE1C-AC7F-1A3DD3442F2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8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5F37112-4556-0CE1-BCD9-6D56684422E8}"/>
              </a:ext>
            </a:extLst>
          </p:cNvPr>
          <p:cNvGrpSpPr/>
          <p:nvPr/>
        </p:nvGrpSpPr>
        <p:grpSpPr>
          <a:xfrm>
            <a:off x="200852" y="4652338"/>
            <a:ext cx="2926080" cy="1290153"/>
            <a:chOff x="332936" y="4652338"/>
            <a:chExt cx="2926080" cy="1290153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5E8326FD-207B-C835-ACEF-397C5979F3D7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B9FDCEB0-4C34-9C89-8D4C-55E8CCD0A7BA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8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82AF997-8EBD-F5E7-5F57-C51E1E42EC8C}"/>
              </a:ext>
            </a:extLst>
          </p:cNvPr>
          <p:cNvGrpSpPr/>
          <p:nvPr/>
        </p:nvGrpSpPr>
        <p:grpSpPr>
          <a:xfrm>
            <a:off x="9065068" y="1242150"/>
            <a:ext cx="2926080" cy="1290153"/>
            <a:chOff x="8921977" y="1466725"/>
            <a:chExt cx="2926080" cy="1290153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CD204330-3C52-1EEC-B270-77D9468B1D40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C53CB5D5-C769-E499-88BF-C6A5DCB062F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8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AC8B9305-180C-AF14-B30E-BC9ED3E844A1}"/>
              </a:ext>
            </a:extLst>
          </p:cNvPr>
          <p:cNvGrpSpPr/>
          <p:nvPr/>
        </p:nvGrpSpPr>
        <p:grpSpPr>
          <a:xfrm>
            <a:off x="200852" y="1242150"/>
            <a:ext cx="2926080" cy="1290153"/>
            <a:chOff x="332936" y="2627766"/>
            <a:chExt cx="2926080" cy="1290153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44264728-3F1E-6E9B-271D-932258CE2830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F6A82671-0E92-641D-7AE2-C85BFD1188EB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8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34485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8484</TotalTime>
  <Words>523</Words>
  <Application>Microsoft Office PowerPoint</Application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3D Gear – Slide Template</vt:lpstr>
      <vt:lpstr>3D Gear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3D Gear</dc:title>
  <dc:creator>PresentationGO.com</dc:creator>
  <dc:description>© Copyright PresentationGO.com - Do not distribute or sale without written permission.</dc:description>
  <cp:lastModifiedBy>Christophe Barroche</cp:lastModifiedBy>
  <cp:revision>14</cp:revision>
  <dcterms:created xsi:type="dcterms:W3CDTF">2014-11-26T05:14:11Z</dcterms:created>
  <dcterms:modified xsi:type="dcterms:W3CDTF">2022-06-29T21:42:16Z</dcterms:modified>
  <cp:category>Graphics &amp; Metaphors</cp:category>
</cp:coreProperties>
</file>