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56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0C09934-E548-4C8E-B22E-94BC738226A5}"/>
              </a:ext>
            </a:extLst>
          </p:cNvPr>
          <p:cNvCxnSpPr>
            <a:cxnSpLocks/>
          </p:cNvCxnSpPr>
          <p:nvPr/>
        </p:nvCxnSpPr>
        <p:spPr>
          <a:xfrm flipV="1">
            <a:off x="6552395" y="1953300"/>
            <a:ext cx="0" cy="10490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Gears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3773D0C-457E-4F14-BFEC-23725A2BAAF0}"/>
              </a:ext>
            </a:extLst>
          </p:cNvPr>
          <p:cNvGrpSpPr/>
          <p:nvPr/>
        </p:nvGrpSpPr>
        <p:grpSpPr>
          <a:xfrm>
            <a:off x="1184022" y="4552194"/>
            <a:ext cx="2018450" cy="920958"/>
            <a:chOff x="8921977" y="1537694"/>
            <a:chExt cx="2926080" cy="974230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7C400ED-CCB0-4325-AEB1-3326CD8620D2}"/>
                </a:ext>
              </a:extLst>
            </p:cNvPr>
            <p:cNvSpPr txBox="1"/>
            <p:nvPr/>
          </p:nvSpPr>
          <p:spPr>
            <a:xfrm>
              <a:off x="8921977" y="1537694"/>
              <a:ext cx="2926080" cy="39069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6BDE43B-02E4-458B-9E56-BE58D5B95593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58604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F204B6F-EE7E-4F12-B5F1-7BF8D650224B}"/>
              </a:ext>
            </a:extLst>
          </p:cNvPr>
          <p:cNvGrpSpPr/>
          <p:nvPr/>
        </p:nvGrpSpPr>
        <p:grpSpPr>
          <a:xfrm>
            <a:off x="3464587" y="5176274"/>
            <a:ext cx="2018450" cy="920958"/>
            <a:chOff x="8921977" y="1537694"/>
            <a:chExt cx="2926080" cy="97423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B9B6680-6EAB-49BC-8DEF-31A4FD00F834}"/>
                </a:ext>
              </a:extLst>
            </p:cNvPr>
            <p:cNvSpPr txBox="1"/>
            <p:nvPr/>
          </p:nvSpPr>
          <p:spPr>
            <a:xfrm>
              <a:off x="8921977" y="1537694"/>
              <a:ext cx="2926080" cy="39069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BAF1BD8-FCC7-4339-A6ED-812F5D09E4AE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58604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E3DF289-B84B-4C9B-A4F3-E35C59EDF215}"/>
              </a:ext>
            </a:extLst>
          </p:cNvPr>
          <p:cNvGrpSpPr/>
          <p:nvPr/>
        </p:nvGrpSpPr>
        <p:grpSpPr>
          <a:xfrm>
            <a:off x="4870244" y="854287"/>
            <a:ext cx="2018450" cy="920958"/>
            <a:chOff x="8921977" y="1537694"/>
            <a:chExt cx="2926080" cy="97423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E6F0924-6ABE-4005-8A3C-77069F180EC9}"/>
                </a:ext>
              </a:extLst>
            </p:cNvPr>
            <p:cNvSpPr txBox="1"/>
            <p:nvPr/>
          </p:nvSpPr>
          <p:spPr>
            <a:xfrm>
              <a:off x="8921977" y="1537694"/>
              <a:ext cx="2926080" cy="39069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A7FA18B-61AB-4C7F-900E-7BFB06F6B1AE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58604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0B2F913-7307-4F06-9138-F8F2663BFB38}"/>
              </a:ext>
            </a:extLst>
          </p:cNvPr>
          <p:cNvGrpSpPr/>
          <p:nvPr/>
        </p:nvGrpSpPr>
        <p:grpSpPr>
          <a:xfrm>
            <a:off x="2029636" y="1077402"/>
            <a:ext cx="2018450" cy="920958"/>
            <a:chOff x="8921977" y="1537694"/>
            <a:chExt cx="2926080" cy="97423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17380B2-E68E-447F-A174-FF2A5CC3A9DC}"/>
                </a:ext>
              </a:extLst>
            </p:cNvPr>
            <p:cNvSpPr txBox="1"/>
            <p:nvPr/>
          </p:nvSpPr>
          <p:spPr>
            <a:xfrm>
              <a:off x="8921977" y="1537694"/>
              <a:ext cx="2926080" cy="39069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6545A4A-55F1-4441-B34E-C48EB3079D53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58604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91AD8BC-E762-4653-9BAD-3DCA0A81B87E}"/>
              </a:ext>
            </a:extLst>
          </p:cNvPr>
          <p:cNvGrpSpPr/>
          <p:nvPr/>
        </p:nvGrpSpPr>
        <p:grpSpPr>
          <a:xfrm>
            <a:off x="5573755" y="4455125"/>
            <a:ext cx="2018450" cy="920958"/>
            <a:chOff x="8921977" y="1537694"/>
            <a:chExt cx="2926080" cy="97423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DAE118D-61D2-4F92-8E8D-782882176AFA}"/>
                </a:ext>
              </a:extLst>
            </p:cNvPr>
            <p:cNvSpPr txBox="1"/>
            <p:nvPr/>
          </p:nvSpPr>
          <p:spPr>
            <a:xfrm>
              <a:off x="8921977" y="1537694"/>
              <a:ext cx="2926080" cy="39069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9EE4E9F-4665-42F0-84B4-F45C636B7B49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58604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D77C173-F301-4730-BAF8-308E21E30C75}"/>
              </a:ext>
            </a:extLst>
          </p:cNvPr>
          <p:cNvGrpSpPr/>
          <p:nvPr/>
        </p:nvGrpSpPr>
        <p:grpSpPr>
          <a:xfrm>
            <a:off x="6652507" y="1825621"/>
            <a:ext cx="2018450" cy="920958"/>
            <a:chOff x="8921977" y="1537694"/>
            <a:chExt cx="2926080" cy="974230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320DA93-569C-4067-9243-BA42ADAED1F9}"/>
                </a:ext>
              </a:extLst>
            </p:cNvPr>
            <p:cNvSpPr txBox="1"/>
            <p:nvPr/>
          </p:nvSpPr>
          <p:spPr>
            <a:xfrm>
              <a:off x="8921977" y="1537694"/>
              <a:ext cx="2926080" cy="39069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A8A5882-BD90-4911-9761-40AF5285ACD3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58604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52CA23E-1D4C-4079-8829-F32865BC2C66}"/>
              </a:ext>
            </a:extLst>
          </p:cNvPr>
          <p:cNvCxnSpPr>
            <a:cxnSpLocks/>
          </p:cNvCxnSpPr>
          <p:nvPr/>
        </p:nvCxnSpPr>
        <p:spPr>
          <a:xfrm flipV="1">
            <a:off x="1098669" y="3623533"/>
            <a:ext cx="0" cy="17777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DA4C3DF-3EA0-4A6C-80AB-6B6A457E7266}"/>
              </a:ext>
            </a:extLst>
          </p:cNvPr>
          <p:cNvCxnSpPr>
            <a:cxnSpLocks/>
          </p:cNvCxnSpPr>
          <p:nvPr/>
        </p:nvCxnSpPr>
        <p:spPr>
          <a:xfrm flipV="1">
            <a:off x="3379968" y="4293458"/>
            <a:ext cx="0" cy="17656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49DA7A3-C00B-4D4C-B95B-F86B30254E5C}"/>
              </a:ext>
            </a:extLst>
          </p:cNvPr>
          <p:cNvCxnSpPr>
            <a:cxnSpLocks/>
          </p:cNvCxnSpPr>
          <p:nvPr/>
        </p:nvCxnSpPr>
        <p:spPr>
          <a:xfrm flipV="1">
            <a:off x="5483037" y="3753389"/>
            <a:ext cx="0" cy="162269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D3B3834-879B-4E7B-98BD-598C52D973F0}"/>
              </a:ext>
            </a:extLst>
          </p:cNvPr>
          <p:cNvCxnSpPr>
            <a:cxnSpLocks/>
          </p:cNvCxnSpPr>
          <p:nvPr/>
        </p:nvCxnSpPr>
        <p:spPr>
          <a:xfrm flipV="1">
            <a:off x="1936332" y="1186928"/>
            <a:ext cx="0" cy="12098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2AAE4E6-599D-4B4D-9E60-E39FD79A96F5}"/>
              </a:ext>
            </a:extLst>
          </p:cNvPr>
          <p:cNvCxnSpPr>
            <a:cxnSpLocks/>
          </p:cNvCxnSpPr>
          <p:nvPr/>
        </p:nvCxnSpPr>
        <p:spPr>
          <a:xfrm flipV="1">
            <a:off x="4787955" y="933189"/>
            <a:ext cx="0" cy="109786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841B342-F235-4383-A764-F37DA1B31EDE}"/>
              </a:ext>
            </a:extLst>
          </p:cNvPr>
          <p:cNvGrpSpPr/>
          <p:nvPr/>
        </p:nvGrpSpPr>
        <p:grpSpPr>
          <a:xfrm>
            <a:off x="473043" y="1755216"/>
            <a:ext cx="6752506" cy="3025392"/>
            <a:chOff x="1892848" y="1775316"/>
            <a:chExt cx="7143112" cy="3200398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7A98AF64-16EC-4B6D-849E-A3D1161052D4}"/>
                </a:ext>
              </a:extLst>
            </p:cNvPr>
            <p:cNvSpPr/>
            <p:nvPr/>
          </p:nvSpPr>
          <p:spPr>
            <a:xfrm>
              <a:off x="5417723" y="1775316"/>
              <a:ext cx="1949180" cy="158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06" y="13815"/>
                  </a:moveTo>
                  <a:lnTo>
                    <a:pt x="20656" y="13815"/>
                  </a:lnTo>
                  <a:lnTo>
                    <a:pt x="21600" y="10768"/>
                  </a:lnTo>
                  <a:lnTo>
                    <a:pt x="19311" y="10784"/>
                  </a:lnTo>
                  <a:lnTo>
                    <a:pt x="19311" y="10784"/>
                  </a:lnTo>
                  <a:cubicBezTo>
                    <a:pt x="19311" y="10784"/>
                    <a:pt x="19311" y="10784"/>
                    <a:pt x="19311" y="10784"/>
                  </a:cubicBezTo>
                  <a:lnTo>
                    <a:pt x="21600" y="10768"/>
                  </a:lnTo>
                  <a:lnTo>
                    <a:pt x="20617" y="7673"/>
                  </a:lnTo>
                  <a:lnTo>
                    <a:pt x="18328" y="7689"/>
                  </a:lnTo>
                  <a:cubicBezTo>
                    <a:pt x="17965" y="7035"/>
                    <a:pt x="17526" y="6413"/>
                    <a:pt x="17008" y="5823"/>
                  </a:cubicBezTo>
                  <a:lnTo>
                    <a:pt x="17655" y="3765"/>
                  </a:lnTo>
                  <a:lnTo>
                    <a:pt x="16517" y="5296"/>
                  </a:lnTo>
                  <a:lnTo>
                    <a:pt x="16517" y="5296"/>
                  </a:lnTo>
                  <a:cubicBezTo>
                    <a:pt x="16517" y="5296"/>
                    <a:pt x="16517" y="5296"/>
                    <a:pt x="16517" y="5296"/>
                  </a:cubicBezTo>
                  <a:lnTo>
                    <a:pt x="17655" y="3765"/>
                  </a:lnTo>
                  <a:lnTo>
                    <a:pt x="14641" y="1579"/>
                  </a:lnTo>
                  <a:lnTo>
                    <a:pt x="13503" y="3127"/>
                  </a:lnTo>
                  <a:cubicBezTo>
                    <a:pt x="12598" y="2664"/>
                    <a:pt x="11628" y="2329"/>
                    <a:pt x="10658" y="2154"/>
                  </a:cubicBezTo>
                  <a:lnTo>
                    <a:pt x="9972" y="0"/>
                  </a:lnTo>
                  <a:lnTo>
                    <a:pt x="6687" y="16"/>
                  </a:lnTo>
                  <a:lnTo>
                    <a:pt x="7372" y="2170"/>
                  </a:lnTo>
                  <a:lnTo>
                    <a:pt x="7372" y="2170"/>
                  </a:lnTo>
                  <a:lnTo>
                    <a:pt x="7372" y="2170"/>
                  </a:lnTo>
                  <a:lnTo>
                    <a:pt x="6687" y="16"/>
                  </a:lnTo>
                  <a:lnTo>
                    <a:pt x="5833" y="2744"/>
                  </a:lnTo>
                  <a:cubicBezTo>
                    <a:pt x="5588" y="2871"/>
                    <a:pt x="5368" y="3015"/>
                    <a:pt x="5148" y="3175"/>
                  </a:cubicBezTo>
                  <a:lnTo>
                    <a:pt x="3040" y="1659"/>
                  </a:lnTo>
                  <a:lnTo>
                    <a:pt x="1410" y="3861"/>
                  </a:lnTo>
                  <a:lnTo>
                    <a:pt x="2677" y="4770"/>
                  </a:lnTo>
                  <a:lnTo>
                    <a:pt x="1410" y="3861"/>
                  </a:lnTo>
                  <a:lnTo>
                    <a:pt x="466" y="6908"/>
                  </a:lnTo>
                  <a:lnTo>
                    <a:pt x="1681" y="7785"/>
                  </a:lnTo>
                  <a:lnTo>
                    <a:pt x="944" y="7785"/>
                  </a:lnTo>
                  <a:lnTo>
                    <a:pt x="944" y="7785"/>
                  </a:lnTo>
                  <a:lnTo>
                    <a:pt x="0" y="10832"/>
                  </a:lnTo>
                  <a:lnTo>
                    <a:pt x="983" y="13927"/>
                  </a:lnTo>
                  <a:lnTo>
                    <a:pt x="3272" y="13911"/>
                  </a:lnTo>
                  <a:cubicBezTo>
                    <a:pt x="3635" y="14565"/>
                    <a:pt x="4074" y="15187"/>
                    <a:pt x="4592" y="15777"/>
                  </a:cubicBezTo>
                  <a:lnTo>
                    <a:pt x="3945" y="17835"/>
                  </a:lnTo>
                  <a:lnTo>
                    <a:pt x="6959" y="20021"/>
                  </a:lnTo>
                  <a:lnTo>
                    <a:pt x="8097" y="18473"/>
                  </a:lnTo>
                  <a:cubicBezTo>
                    <a:pt x="9002" y="18936"/>
                    <a:pt x="9972" y="19271"/>
                    <a:pt x="10942" y="19446"/>
                  </a:cubicBezTo>
                  <a:lnTo>
                    <a:pt x="11705" y="21600"/>
                  </a:lnTo>
                  <a:lnTo>
                    <a:pt x="14900" y="21584"/>
                  </a:lnTo>
                  <a:lnTo>
                    <a:pt x="15754" y="18856"/>
                  </a:lnTo>
                  <a:cubicBezTo>
                    <a:pt x="16000" y="18729"/>
                    <a:pt x="16220" y="18585"/>
                    <a:pt x="16426" y="18425"/>
                  </a:cubicBezTo>
                  <a:lnTo>
                    <a:pt x="18535" y="19941"/>
                  </a:lnTo>
                  <a:lnTo>
                    <a:pt x="20164" y="17739"/>
                  </a:lnTo>
                  <a:lnTo>
                    <a:pt x="21109" y="14692"/>
                  </a:lnTo>
                  <a:lnTo>
                    <a:pt x="21109" y="14692"/>
                  </a:lnTo>
                  <a:lnTo>
                    <a:pt x="19906" y="13815"/>
                  </a:lnTo>
                  <a:close/>
                  <a:moveTo>
                    <a:pt x="6596" y="9300"/>
                  </a:moveTo>
                  <a:cubicBezTo>
                    <a:pt x="6532" y="9109"/>
                    <a:pt x="6493" y="8918"/>
                    <a:pt x="6454" y="8742"/>
                  </a:cubicBezTo>
                  <a:cubicBezTo>
                    <a:pt x="7062" y="8216"/>
                    <a:pt x="7903" y="7897"/>
                    <a:pt x="8925" y="7881"/>
                  </a:cubicBezTo>
                  <a:cubicBezTo>
                    <a:pt x="11511" y="7865"/>
                    <a:pt x="14253" y="9843"/>
                    <a:pt x="15030" y="12284"/>
                  </a:cubicBezTo>
                  <a:cubicBezTo>
                    <a:pt x="15094" y="12475"/>
                    <a:pt x="15133" y="12666"/>
                    <a:pt x="15172" y="12842"/>
                  </a:cubicBezTo>
                  <a:cubicBezTo>
                    <a:pt x="14564" y="13368"/>
                    <a:pt x="13723" y="13687"/>
                    <a:pt x="12688" y="13703"/>
                  </a:cubicBezTo>
                  <a:cubicBezTo>
                    <a:pt x="10102" y="13719"/>
                    <a:pt x="7372" y="11741"/>
                    <a:pt x="6596" y="930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B9DF714-4C79-4050-81B7-E997669E4FDF}"/>
                </a:ext>
              </a:extLst>
            </p:cNvPr>
            <p:cNvSpPr/>
            <p:nvPr/>
          </p:nvSpPr>
          <p:spPr>
            <a:xfrm>
              <a:off x="7612014" y="2907477"/>
              <a:ext cx="1423946" cy="1203360"/>
            </a:xfrm>
            <a:custGeom>
              <a:avLst/>
              <a:gdLst>
                <a:gd name="connsiteX0" fmla="*/ 377016 w 1423946"/>
                <a:gd name="connsiteY0" fmla="*/ 801850 h 1203360"/>
                <a:gd name="connsiteX1" fmla="*/ 376830 w 1423946"/>
                <a:gd name="connsiteY1" fmla="*/ 802336 h 1203360"/>
                <a:gd name="connsiteX2" fmla="*/ 538065 w 1423946"/>
                <a:gd name="connsiteY2" fmla="*/ 896399 h 1203360"/>
                <a:gd name="connsiteX3" fmla="*/ 538067 w 1423946"/>
                <a:gd name="connsiteY3" fmla="*/ 896392 h 1203360"/>
                <a:gd name="connsiteX4" fmla="*/ 576567 w 1423946"/>
                <a:gd name="connsiteY4" fmla="*/ 478559 h 1203360"/>
                <a:gd name="connsiteX5" fmla="*/ 452828 w 1423946"/>
                <a:gd name="connsiteY5" fmla="*/ 501902 h 1203360"/>
                <a:gd name="connsiteX6" fmla="*/ 845006 w 1423946"/>
                <a:gd name="connsiteY6" fmla="*/ 722462 h 1203360"/>
                <a:gd name="connsiteX7" fmla="*/ 968745 w 1423946"/>
                <a:gd name="connsiteY7" fmla="*/ 699119 h 1203360"/>
                <a:gd name="connsiteX8" fmla="*/ 576567 w 1423946"/>
                <a:gd name="connsiteY8" fmla="*/ 478559 h 1203360"/>
                <a:gd name="connsiteX9" fmla="*/ 669980 w 1423946"/>
                <a:gd name="connsiteY9" fmla="*/ 0 h 1203360"/>
                <a:gd name="connsiteX10" fmla="*/ 714281 w 1423946"/>
                <a:gd name="connsiteY10" fmla="*/ 114375 h 1203360"/>
                <a:gd name="connsiteX11" fmla="*/ 898734 w 1423946"/>
                <a:gd name="connsiteY11" fmla="*/ 165741 h 1203360"/>
                <a:gd name="connsiteX12" fmla="*/ 972239 w 1423946"/>
                <a:gd name="connsiteY12" fmla="*/ 84012 h 1203360"/>
                <a:gd name="connsiteX13" fmla="*/ 1168361 w 1423946"/>
                <a:gd name="connsiteY13" fmla="*/ 198443 h 1203360"/>
                <a:gd name="connsiteX14" fmla="*/ 1126302 w 1423946"/>
                <a:gd name="connsiteY14" fmla="*/ 306968 h 1203360"/>
                <a:gd name="connsiteX15" fmla="*/ 1211541 w 1423946"/>
                <a:gd name="connsiteY15" fmla="*/ 405020 h 1203360"/>
                <a:gd name="connsiteX16" fmla="*/ 1359737 w 1423946"/>
                <a:gd name="connsiteY16" fmla="*/ 403850 h 1203360"/>
                <a:gd name="connsiteX17" fmla="*/ 1423946 w 1423946"/>
                <a:gd name="connsiteY17" fmla="*/ 567251 h 1203360"/>
                <a:gd name="connsiteX18" fmla="*/ 1355122 w 1423946"/>
                <a:gd name="connsiteY18" fmla="*/ 752824 h 1203360"/>
                <a:gd name="connsiteX19" fmla="*/ 1394808 w 1423946"/>
                <a:gd name="connsiteY19" fmla="*/ 776167 h 1203360"/>
                <a:gd name="connsiteX20" fmla="*/ 1309569 w 1423946"/>
                <a:gd name="connsiteY20" fmla="*/ 999123 h 1203360"/>
                <a:gd name="connsiteX21" fmla="*/ 1204553 w 1423946"/>
                <a:gd name="connsiteY21" fmla="*/ 1115838 h 1203360"/>
                <a:gd name="connsiteX22" fmla="*/ 1067960 w 1423946"/>
                <a:gd name="connsiteY22" fmla="*/ 1035280 h 1203360"/>
                <a:gd name="connsiteX23" fmla="*/ 1036448 w 1423946"/>
                <a:gd name="connsiteY23" fmla="*/ 1052773 h 1203360"/>
                <a:gd name="connsiteX24" fmla="*/ 1023593 w 1423946"/>
                <a:gd name="connsiteY24" fmla="*/ 1058623 h 1203360"/>
                <a:gd name="connsiteX25" fmla="*/ 968745 w 1423946"/>
                <a:gd name="connsiteY25" fmla="*/ 1202190 h 1203360"/>
                <a:gd name="connsiteX26" fmla="*/ 755153 w 1423946"/>
                <a:gd name="connsiteY26" fmla="*/ 1203360 h 1203360"/>
                <a:gd name="connsiteX27" fmla="*/ 710787 w 1423946"/>
                <a:gd name="connsiteY27" fmla="*/ 1088985 h 1203360"/>
                <a:gd name="connsiteX28" fmla="*/ 526399 w 1423946"/>
                <a:gd name="connsiteY28" fmla="*/ 1037620 h 1203360"/>
                <a:gd name="connsiteX29" fmla="*/ 452894 w 1423946"/>
                <a:gd name="connsiteY29" fmla="*/ 1119348 h 1203360"/>
                <a:gd name="connsiteX30" fmla="*/ 536813 w 1423946"/>
                <a:gd name="connsiteY30" fmla="*/ 899675 h 1203360"/>
                <a:gd name="connsiteX31" fmla="*/ 452859 w 1423946"/>
                <a:gd name="connsiteY31" fmla="*/ 1119324 h 1203360"/>
                <a:gd name="connsiteX32" fmla="*/ 256779 w 1423946"/>
                <a:gd name="connsiteY32" fmla="*/ 1004933 h 1203360"/>
                <a:gd name="connsiteX33" fmla="*/ 298415 w 1423946"/>
                <a:gd name="connsiteY33" fmla="*/ 896003 h 1203360"/>
                <a:gd name="connsiteX34" fmla="*/ 280109 w 1423946"/>
                <a:gd name="connsiteY34" fmla="*/ 878899 h 1203360"/>
                <a:gd name="connsiteX35" fmla="*/ 212406 w 1423946"/>
                <a:gd name="connsiteY35" fmla="*/ 797170 h 1203360"/>
                <a:gd name="connsiteX36" fmla="*/ 64210 w 1423946"/>
                <a:gd name="connsiteY36" fmla="*/ 798340 h 1203360"/>
                <a:gd name="connsiteX37" fmla="*/ 0 w 1423946"/>
                <a:gd name="connsiteY37" fmla="*/ 634940 h 1203360"/>
                <a:gd name="connsiteX38" fmla="*/ 70011 w 1423946"/>
                <a:gd name="connsiteY38" fmla="*/ 450536 h 1203360"/>
                <a:gd name="connsiteX39" fmla="*/ 30325 w 1423946"/>
                <a:gd name="connsiteY39" fmla="*/ 427193 h 1203360"/>
                <a:gd name="connsiteX40" fmla="*/ 115564 w 1423946"/>
                <a:gd name="connsiteY40" fmla="*/ 204237 h 1203360"/>
                <a:gd name="connsiteX41" fmla="*/ 220580 w 1423946"/>
                <a:gd name="connsiteY41" fmla="*/ 87522 h 1203360"/>
                <a:gd name="connsiteX42" fmla="*/ 357173 w 1423946"/>
                <a:gd name="connsiteY42" fmla="*/ 168081 h 1203360"/>
                <a:gd name="connsiteX43" fmla="*/ 401540 w 1423946"/>
                <a:gd name="connsiteY43" fmla="*/ 144738 h 1203360"/>
                <a:gd name="connsiteX44" fmla="*/ 456388 w 1423946"/>
                <a:gd name="connsiteY44" fmla="*/ 1170 h 120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423946" h="1203360">
                  <a:moveTo>
                    <a:pt x="377016" y="801850"/>
                  </a:moveTo>
                  <a:lnTo>
                    <a:pt x="376830" y="802336"/>
                  </a:lnTo>
                  <a:lnTo>
                    <a:pt x="538065" y="896399"/>
                  </a:lnTo>
                  <a:lnTo>
                    <a:pt x="538067" y="896392"/>
                  </a:lnTo>
                  <a:close/>
                  <a:moveTo>
                    <a:pt x="576567" y="478559"/>
                  </a:moveTo>
                  <a:cubicBezTo>
                    <a:pt x="528706" y="478559"/>
                    <a:pt x="486713" y="486692"/>
                    <a:pt x="452828" y="501902"/>
                  </a:cubicBezTo>
                  <a:cubicBezTo>
                    <a:pt x="508863" y="625580"/>
                    <a:pt x="681648" y="723632"/>
                    <a:pt x="845006" y="722462"/>
                  </a:cubicBezTo>
                  <a:cubicBezTo>
                    <a:pt x="892867" y="722462"/>
                    <a:pt x="934926" y="714328"/>
                    <a:pt x="968745" y="699119"/>
                  </a:cubicBezTo>
                  <a:cubicBezTo>
                    <a:pt x="911523" y="575440"/>
                    <a:pt x="739991" y="477389"/>
                    <a:pt x="576567" y="478559"/>
                  </a:cubicBezTo>
                  <a:close/>
                  <a:moveTo>
                    <a:pt x="669980" y="0"/>
                  </a:moveTo>
                  <a:lnTo>
                    <a:pt x="714281" y="114375"/>
                  </a:lnTo>
                  <a:cubicBezTo>
                    <a:pt x="777369" y="123735"/>
                    <a:pt x="839205" y="141228"/>
                    <a:pt x="898734" y="165741"/>
                  </a:cubicBezTo>
                  <a:lnTo>
                    <a:pt x="972239" y="84012"/>
                  </a:lnTo>
                  <a:lnTo>
                    <a:pt x="1168361" y="198443"/>
                  </a:lnTo>
                  <a:lnTo>
                    <a:pt x="1126302" y="306968"/>
                  </a:lnTo>
                  <a:cubicBezTo>
                    <a:pt x="1159000" y="337331"/>
                    <a:pt x="1188204" y="369978"/>
                    <a:pt x="1211541" y="405020"/>
                  </a:cubicBezTo>
                  <a:lnTo>
                    <a:pt x="1359737" y="403850"/>
                  </a:lnTo>
                  <a:lnTo>
                    <a:pt x="1423946" y="567251"/>
                  </a:lnTo>
                  <a:lnTo>
                    <a:pt x="1355122" y="752824"/>
                  </a:lnTo>
                  <a:lnTo>
                    <a:pt x="1394808" y="776167"/>
                  </a:lnTo>
                  <a:lnTo>
                    <a:pt x="1309569" y="999123"/>
                  </a:lnTo>
                  <a:lnTo>
                    <a:pt x="1204553" y="1115838"/>
                  </a:lnTo>
                  <a:lnTo>
                    <a:pt x="1067960" y="1035280"/>
                  </a:lnTo>
                  <a:cubicBezTo>
                    <a:pt x="1057478" y="1041129"/>
                    <a:pt x="1046930" y="1046979"/>
                    <a:pt x="1036448" y="1052773"/>
                  </a:cubicBezTo>
                  <a:cubicBezTo>
                    <a:pt x="1031768" y="1055113"/>
                    <a:pt x="1028274" y="1056283"/>
                    <a:pt x="1023593" y="1058623"/>
                  </a:cubicBezTo>
                  <a:lnTo>
                    <a:pt x="968745" y="1202190"/>
                  </a:lnTo>
                  <a:lnTo>
                    <a:pt x="755153" y="1203360"/>
                  </a:lnTo>
                  <a:lnTo>
                    <a:pt x="710787" y="1088985"/>
                  </a:lnTo>
                  <a:cubicBezTo>
                    <a:pt x="647764" y="1079626"/>
                    <a:pt x="585928" y="1062133"/>
                    <a:pt x="526399" y="1037620"/>
                  </a:cubicBezTo>
                  <a:lnTo>
                    <a:pt x="452894" y="1119348"/>
                  </a:lnTo>
                  <a:lnTo>
                    <a:pt x="536813" y="899675"/>
                  </a:lnTo>
                  <a:lnTo>
                    <a:pt x="452859" y="1119324"/>
                  </a:lnTo>
                  <a:lnTo>
                    <a:pt x="256779" y="1004933"/>
                  </a:lnTo>
                  <a:lnTo>
                    <a:pt x="298415" y="896003"/>
                  </a:lnTo>
                  <a:lnTo>
                    <a:pt x="280109" y="878899"/>
                  </a:lnTo>
                  <a:cubicBezTo>
                    <a:pt x="254465" y="853216"/>
                    <a:pt x="231128" y="825193"/>
                    <a:pt x="212406" y="797170"/>
                  </a:cubicBezTo>
                  <a:lnTo>
                    <a:pt x="64210" y="798340"/>
                  </a:lnTo>
                  <a:lnTo>
                    <a:pt x="0" y="634940"/>
                  </a:lnTo>
                  <a:lnTo>
                    <a:pt x="70011" y="450536"/>
                  </a:lnTo>
                  <a:lnTo>
                    <a:pt x="30325" y="427193"/>
                  </a:lnTo>
                  <a:lnTo>
                    <a:pt x="115564" y="204237"/>
                  </a:lnTo>
                  <a:lnTo>
                    <a:pt x="220580" y="87522"/>
                  </a:lnTo>
                  <a:lnTo>
                    <a:pt x="357173" y="168081"/>
                  </a:lnTo>
                  <a:cubicBezTo>
                    <a:pt x="371149" y="158721"/>
                    <a:pt x="386312" y="151757"/>
                    <a:pt x="401540" y="144738"/>
                  </a:cubicBezTo>
                  <a:lnTo>
                    <a:pt x="456388" y="117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4655666-8B6C-4834-B1B1-15C5AF0D0967}"/>
                </a:ext>
              </a:extLst>
            </p:cNvPr>
            <p:cNvSpPr/>
            <p:nvPr/>
          </p:nvSpPr>
          <p:spPr>
            <a:xfrm>
              <a:off x="6304777" y="3024195"/>
              <a:ext cx="1651550" cy="136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25" y="10505"/>
                  </a:moveTo>
                  <a:lnTo>
                    <a:pt x="21508" y="10505"/>
                  </a:lnTo>
                  <a:lnTo>
                    <a:pt x="21600" y="10505"/>
                  </a:lnTo>
                  <a:lnTo>
                    <a:pt x="21569" y="10413"/>
                  </a:lnTo>
                  <a:lnTo>
                    <a:pt x="20623" y="7483"/>
                  </a:lnTo>
                  <a:lnTo>
                    <a:pt x="18348" y="7501"/>
                  </a:lnTo>
                  <a:cubicBezTo>
                    <a:pt x="17997" y="6856"/>
                    <a:pt x="17555" y="6248"/>
                    <a:pt x="17036" y="5695"/>
                  </a:cubicBezTo>
                  <a:lnTo>
                    <a:pt x="17677" y="3686"/>
                  </a:lnTo>
                  <a:lnTo>
                    <a:pt x="14685" y="1567"/>
                  </a:lnTo>
                  <a:lnTo>
                    <a:pt x="13555" y="3059"/>
                  </a:lnTo>
                  <a:cubicBezTo>
                    <a:pt x="12655" y="2617"/>
                    <a:pt x="11693" y="2285"/>
                    <a:pt x="10731" y="2101"/>
                  </a:cubicBezTo>
                  <a:lnTo>
                    <a:pt x="10044" y="0"/>
                  </a:lnTo>
                  <a:lnTo>
                    <a:pt x="6778" y="18"/>
                  </a:lnTo>
                  <a:lnTo>
                    <a:pt x="6778" y="18"/>
                  </a:lnTo>
                  <a:lnTo>
                    <a:pt x="5938" y="2672"/>
                  </a:lnTo>
                  <a:cubicBezTo>
                    <a:pt x="5694" y="2801"/>
                    <a:pt x="5480" y="2949"/>
                    <a:pt x="5266" y="3096"/>
                  </a:cubicBezTo>
                  <a:lnTo>
                    <a:pt x="3236" y="1659"/>
                  </a:lnTo>
                  <a:lnTo>
                    <a:pt x="3175" y="1622"/>
                  </a:lnTo>
                  <a:lnTo>
                    <a:pt x="3145" y="1659"/>
                  </a:lnTo>
                  <a:lnTo>
                    <a:pt x="1572" y="3760"/>
                  </a:lnTo>
                  <a:lnTo>
                    <a:pt x="1572" y="3760"/>
                  </a:lnTo>
                  <a:lnTo>
                    <a:pt x="458" y="7280"/>
                  </a:lnTo>
                  <a:lnTo>
                    <a:pt x="1069" y="7704"/>
                  </a:lnTo>
                  <a:lnTo>
                    <a:pt x="0" y="11095"/>
                  </a:lnTo>
                  <a:lnTo>
                    <a:pt x="977" y="14117"/>
                  </a:lnTo>
                  <a:lnTo>
                    <a:pt x="3251" y="14099"/>
                  </a:lnTo>
                  <a:cubicBezTo>
                    <a:pt x="3602" y="14744"/>
                    <a:pt x="4045" y="15352"/>
                    <a:pt x="4564" y="15905"/>
                  </a:cubicBezTo>
                  <a:lnTo>
                    <a:pt x="3923" y="17914"/>
                  </a:lnTo>
                  <a:lnTo>
                    <a:pt x="6915" y="20033"/>
                  </a:lnTo>
                  <a:lnTo>
                    <a:pt x="8045" y="18541"/>
                  </a:lnTo>
                  <a:cubicBezTo>
                    <a:pt x="8945" y="18983"/>
                    <a:pt x="9907" y="19315"/>
                    <a:pt x="10869" y="19499"/>
                  </a:cubicBezTo>
                  <a:lnTo>
                    <a:pt x="11556" y="21600"/>
                  </a:lnTo>
                  <a:lnTo>
                    <a:pt x="14822" y="21582"/>
                  </a:lnTo>
                  <a:lnTo>
                    <a:pt x="15662" y="18928"/>
                  </a:lnTo>
                  <a:cubicBezTo>
                    <a:pt x="15906" y="18799"/>
                    <a:pt x="16120" y="18651"/>
                    <a:pt x="16334" y="18504"/>
                  </a:cubicBezTo>
                  <a:lnTo>
                    <a:pt x="18425" y="19978"/>
                  </a:lnTo>
                  <a:lnTo>
                    <a:pt x="20043" y="17840"/>
                  </a:lnTo>
                  <a:lnTo>
                    <a:pt x="21157" y="14320"/>
                  </a:lnTo>
                  <a:lnTo>
                    <a:pt x="21157" y="14320"/>
                  </a:lnTo>
                  <a:lnTo>
                    <a:pt x="20486" y="13841"/>
                  </a:lnTo>
                  <a:lnTo>
                    <a:pt x="21539" y="10505"/>
                  </a:lnTo>
                  <a:lnTo>
                    <a:pt x="20425" y="10505"/>
                  </a:lnTo>
                  <a:close/>
                  <a:moveTo>
                    <a:pt x="8854" y="8238"/>
                  </a:moveTo>
                  <a:cubicBezTo>
                    <a:pt x="11418" y="8220"/>
                    <a:pt x="14135" y="10155"/>
                    <a:pt x="14914" y="12532"/>
                  </a:cubicBezTo>
                  <a:cubicBezTo>
                    <a:pt x="14929" y="12588"/>
                    <a:pt x="14944" y="12661"/>
                    <a:pt x="14975" y="12717"/>
                  </a:cubicBezTo>
                  <a:cubicBezTo>
                    <a:pt x="14395" y="13104"/>
                    <a:pt x="13647" y="13343"/>
                    <a:pt x="12777" y="13343"/>
                  </a:cubicBezTo>
                  <a:cubicBezTo>
                    <a:pt x="10212" y="13362"/>
                    <a:pt x="7495" y="11427"/>
                    <a:pt x="6716" y="9049"/>
                  </a:cubicBezTo>
                  <a:cubicBezTo>
                    <a:pt x="6701" y="8994"/>
                    <a:pt x="6686" y="8920"/>
                    <a:pt x="6655" y="8865"/>
                  </a:cubicBezTo>
                  <a:cubicBezTo>
                    <a:pt x="7220" y="8478"/>
                    <a:pt x="7968" y="8238"/>
                    <a:pt x="8854" y="8238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AD260F8A-6422-441A-A49D-3294FEE103DA}"/>
                </a:ext>
              </a:extLst>
            </p:cNvPr>
            <p:cNvSpPr/>
            <p:nvPr/>
          </p:nvSpPr>
          <p:spPr>
            <a:xfrm>
              <a:off x="3060025" y="2067110"/>
              <a:ext cx="1770599" cy="145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47" y="13933"/>
                  </a:moveTo>
                  <a:lnTo>
                    <a:pt x="20561" y="13933"/>
                  </a:lnTo>
                  <a:lnTo>
                    <a:pt x="21600" y="10627"/>
                  </a:lnTo>
                  <a:lnTo>
                    <a:pt x="21600" y="10627"/>
                  </a:lnTo>
                  <a:lnTo>
                    <a:pt x="20618" y="7581"/>
                  </a:lnTo>
                  <a:lnTo>
                    <a:pt x="18339" y="7598"/>
                  </a:lnTo>
                  <a:cubicBezTo>
                    <a:pt x="17983" y="6958"/>
                    <a:pt x="17528" y="6335"/>
                    <a:pt x="17029" y="5763"/>
                  </a:cubicBezTo>
                  <a:lnTo>
                    <a:pt x="17670" y="3738"/>
                  </a:lnTo>
                  <a:lnTo>
                    <a:pt x="17300" y="4240"/>
                  </a:lnTo>
                  <a:lnTo>
                    <a:pt x="17670" y="3738"/>
                  </a:lnTo>
                  <a:lnTo>
                    <a:pt x="14666" y="1592"/>
                  </a:lnTo>
                  <a:lnTo>
                    <a:pt x="13541" y="3098"/>
                  </a:lnTo>
                  <a:cubicBezTo>
                    <a:pt x="12630" y="2648"/>
                    <a:pt x="11676" y="2319"/>
                    <a:pt x="10707" y="2129"/>
                  </a:cubicBezTo>
                  <a:lnTo>
                    <a:pt x="10024" y="0"/>
                  </a:lnTo>
                  <a:lnTo>
                    <a:pt x="6749" y="17"/>
                  </a:lnTo>
                  <a:lnTo>
                    <a:pt x="6749" y="17"/>
                  </a:lnTo>
                  <a:lnTo>
                    <a:pt x="5909" y="2700"/>
                  </a:lnTo>
                  <a:cubicBezTo>
                    <a:pt x="5667" y="2821"/>
                    <a:pt x="5439" y="2977"/>
                    <a:pt x="5226" y="3133"/>
                  </a:cubicBezTo>
                  <a:lnTo>
                    <a:pt x="3132" y="1644"/>
                  </a:lnTo>
                  <a:lnTo>
                    <a:pt x="1509" y="3808"/>
                  </a:lnTo>
                  <a:lnTo>
                    <a:pt x="1509" y="3808"/>
                  </a:lnTo>
                  <a:lnTo>
                    <a:pt x="470" y="7113"/>
                  </a:lnTo>
                  <a:lnTo>
                    <a:pt x="1253" y="7667"/>
                  </a:lnTo>
                  <a:lnTo>
                    <a:pt x="1039" y="7667"/>
                  </a:lnTo>
                  <a:lnTo>
                    <a:pt x="1823" y="10108"/>
                  </a:lnTo>
                  <a:lnTo>
                    <a:pt x="1039" y="7667"/>
                  </a:lnTo>
                  <a:lnTo>
                    <a:pt x="0" y="10973"/>
                  </a:lnTo>
                  <a:lnTo>
                    <a:pt x="982" y="14019"/>
                  </a:lnTo>
                  <a:lnTo>
                    <a:pt x="3261" y="14002"/>
                  </a:lnTo>
                  <a:cubicBezTo>
                    <a:pt x="3617" y="14642"/>
                    <a:pt x="4058" y="15265"/>
                    <a:pt x="4571" y="15837"/>
                  </a:cubicBezTo>
                  <a:lnTo>
                    <a:pt x="3930" y="17862"/>
                  </a:lnTo>
                  <a:lnTo>
                    <a:pt x="6934" y="20008"/>
                  </a:lnTo>
                  <a:lnTo>
                    <a:pt x="8059" y="18502"/>
                  </a:lnTo>
                  <a:cubicBezTo>
                    <a:pt x="8970" y="18952"/>
                    <a:pt x="9924" y="19281"/>
                    <a:pt x="10893" y="19471"/>
                  </a:cubicBezTo>
                  <a:lnTo>
                    <a:pt x="11576" y="21600"/>
                  </a:lnTo>
                  <a:lnTo>
                    <a:pt x="14851" y="21583"/>
                  </a:lnTo>
                  <a:lnTo>
                    <a:pt x="15691" y="18900"/>
                  </a:lnTo>
                  <a:cubicBezTo>
                    <a:pt x="15933" y="18779"/>
                    <a:pt x="16161" y="18623"/>
                    <a:pt x="16374" y="18467"/>
                  </a:cubicBezTo>
                  <a:lnTo>
                    <a:pt x="18468" y="19956"/>
                  </a:lnTo>
                  <a:lnTo>
                    <a:pt x="20091" y="17792"/>
                  </a:lnTo>
                  <a:lnTo>
                    <a:pt x="21130" y="14487"/>
                  </a:lnTo>
                  <a:lnTo>
                    <a:pt x="21130" y="14487"/>
                  </a:lnTo>
                  <a:lnTo>
                    <a:pt x="20347" y="13933"/>
                  </a:lnTo>
                  <a:close/>
                  <a:moveTo>
                    <a:pt x="6635" y="9190"/>
                  </a:moveTo>
                  <a:cubicBezTo>
                    <a:pt x="6592" y="9069"/>
                    <a:pt x="6564" y="8948"/>
                    <a:pt x="6535" y="8827"/>
                  </a:cubicBezTo>
                  <a:cubicBezTo>
                    <a:pt x="7134" y="8377"/>
                    <a:pt x="7917" y="8100"/>
                    <a:pt x="8871" y="8100"/>
                  </a:cubicBezTo>
                  <a:cubicBezTo>
                    <a:pt x="11448" y="8083"/>
                    <a:pt x="14182" y="10038"/>
                    <a:pt x="14965" y="12444"/>
                  </a:cubicBezTo>
                  <a:cubicBezTo>
                    <a:pt x="15007" y="12565"/>
                    <a:pt x="15036" y="12687"/>
                    <a:pt x="15064" y="12808"/>
                  </a:cubicBezTo>
                  <a:cubicBezTo>
                    <a:pt x="14466" y="13258"/>
                    <a:pt x="13683" y="13535"/>
                    <a:pt x="12729" y="13535"/>
                  </a:cubicBezTo>
                  <a:cubicBezTo>
                    <a:pt x="10138" y="13535"/>
                    <a:pt x="7404" y="11596"/>
                    <a:pt x="6635" y="919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EDD410F1-3C6F-48B3-A250-C21D4077E4E7}"/>
                </a:ext>
              </a:extLst>
            </p:cNvPr>
            <p:cNvSpPr/>
            <p:nvPr/>
          </p:nvSpPr>
          <p:spPr>
            <a:xfrm>
              <a:off x="4203858" y="2977507"/>
              <a:ext cx="2511757" cy="199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10" y="13563"/>
                  </a:moveTo>
                  <a:lnTo>
                    <a:pt x="20867" y="13550"/>
                  </a:lnTo>
                  <a:lnTo>
                    <a:pt x="21600" y="11141"/>
                  </a:lnTo>
                  <a:lnTo>
                    <a:pt x="20606" y="7936"/>
                  </a:lnTo>
                  <a:lnTo>
                    <a:pt x="18298" y="7949"/>
                  </a:lnTo>
                  <a:cubicBezTo>
                    <a:pt x="17936" y="7267"/>
                    <a:pt x="17485" y="6624"/>
                    <a:pt x="16963" y="6031"/>
                  </a:cubicBezTo>
                  <a:lnTo>
                    <a:pt x="17615" y="3899"/>
                  </a:lnTo>
                  <a:lnTo>
                    <a:pt x="14564" y="1653"/>
                  </a:lnTo>
                  <a:lnTo>
                    <a:pt x="13420" y="3243"/>
                  </a:lnTo>
                  <a:cubicBezTo>
                    <a:pt x="12496" y="2763"/>
                    <a:pt x="11523" y="2422"/>
                    <a:pt x="10539" y="2233"/>
                  </a:cubicBezTo>
                  <a:lnTo>
                    <a:pt x="9846" y="0"/>
                  </a:lnTo>
                  <a:lnTo>
                    <a:pt x="6524" y="25"/>
                  </a:lnTo>
                  <a:lnTo>
                    <a:pt x="5791" y="2435"/>
                  </a:lnTo>
                  <a:lnTo>
                    <a:pt x="5882" y="2725"/>
                  </a:lnTo>
                  <a:cubicBezTo>
                    <a:pt x="5561" y="2889"/>
                    <a:pt x="5249" y="3079"/>
                    <a:pt x="4978" y="3293"/>
                  </a:cubicBezTo>
                  <a:lnTo>
                    <a:pt x="2851" y="1729"/>
                  </a:lnTo>
                  <a:lnTo>
                    <a:pt x="1204" y="4000"/>
                  </a:lnTo>
                  <a:lnTo>
                    <a:pt x="472" y="6409"/>
                  </a:lnTo>
                  <a:lnTo>
                    <a:pt x="2600" y="7974"/>
                  </a:lnTo>
                  <a:lnTo>
                    <a:pt x="2580" y="8037"/>
                  </a:lnTo>
                  <a:lnTo>
                    <a:pt x="733" y="8050"/>
                  </a:lnTo>
                  <a:lnTo>
                    <a:pt x="733" y="8050"/>
                  </a:lnTo>
                  <a:lnTo>
                    <a:pt x="0" y="10459"/>
                  </a:lnTo>
                  <a:lnTo>
                    <a:pt x="994" y="13664"/>
                  </a:lnTo>
                  <a:lnTo>
                    <a:pt x="3302" y="13651"/>
                  </a:lnTo>
                  <a:cubicBezTo>
                    <a:pt x="3664" y="14333"/>
                    <a:pt x="4115" y="14976"/>
                    <a:pt x="4637" y="15569"/>
                  </a:cubicBezTo>
                  <a:lnTo>
                    <a:pt x="3985" y="17701"/>
                  </a:lnTo>
                  <a:lnTo>
                    <a:pt x="7036" y="19947"/>
                  </a:lnTo>
                  <a:lnTo>
                    <a:pt x="8180" y="18357"/>
                  </a:lnTo>
                  <a:cubicBezTo>
                    <a:pt x="9104" y="18837"/>
                    <a:pt x="10077" y="19178"/>
                    <a:pt x="11061" y="19367"/>
                  </a:cubicBezTo>
                  <a:lnTo>
                    <a:pt x="11754" y="21600"/>
                  </a:lnTo>
                  <a:lnTo>
                    <a:pt x="15076" y="21575"/>
                  </a:lnTo>
                  <a:lnTo>
                    <a:pt x="15809" y="19165"/>
                  </a:lnTo>
                  <a:lnTo>
                    <a:pt x="15718" y="18875"/>
                  </a:lnTo>
                  <a:cubicBezTo>
                    <a:pt x="16039" y="18711"/>
                    <a:pt x="16351" y="18521"/>
                    <a:pt x="16622" y="18307"/>
                  </a:cubicBezTo>
                  <a:lnTo>
                    <a:pt x="18749" y="19871"/>
                  </a:lnTo>
                  <a:lnTo>
                    <a:pt x="20396" y="17600"/>
                  </a:lnTo>
                  <a:lnTo>
                    <a:pt x="21128" y="15191"/>
                  </a:lnTo>
                  <a:lnTo>
                    <a:pt x="19000" y="13626"/>
                  </a:lnTo>
                  <a:cubicBezTo>
                    <a:pt x="19000" y="13614"/>
                    <a:pt x="19010" y="13588"/>
                    <a:pt x="19010" y="13563"/>
                  </a:cubicBezTo>
                  <a:close/>
                  <a:moveTo>
                    <a:pt x="12587" y="14181"/>
                  </a:moveTo>
                  <a:cubicBezTo>
                    <a:pt x="9967" y="14194"/>
                    <a:pt x="7197" y="12150"/>
                    <a:pt x="6414" y="9627"/>
                  </a:cubicBezTo>
                  <a:cubicBezTo>
                    <a:pt x="6303" y="9273"/>
                    <a:pt x="6243" y="8933"/>
                    <a:pt x="6213" y="8605"/>
                  </a:cubicBezTo>
                  <a:cubicBezTo>
                    <a:pt x="6825" y="7886"/>
                    <a:pt x="7799" y="7444"/>
                    <a:pt x="9003" y="7431"/>
                  </a:cubicBezTo>
                  <a:cubicBezTo>
                    <a:pt x="11623" y="7419"/>
                    <a:pt x="14393" y="9463"/>
                    <a:pt x="15176" y="11986"/>
                  </a:cubicBezTo>
                  <a:cubicBezTo>
                    <a:pt x="15287" y="12339"/>
                    <a:pt x="15347" y="12680"/>
                    <a:pt x="15377" y="13008"/>
                  </a:cubicBezTo>
                  <a:cubicBezTo>
                    <a:pt x="14755" y="13727"/>
                    <a:pt x="13791" y="14169"/>
                    <a:pt x="12587" y="1418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A574C92C-E5B2-4DDA-AE6F-A25F2354CE4C}"/>
                </a:ext>
              </a:extLst>
            </p:cNvPr>
            <p:cNvSpPr/>
            <p:nvPr/>
          </p:nvSpPr>
          <p:spPr>
            <a:xfrm>
              <a:off x="1892848" y="2709057"/>
              <a:ext cx="1948018" cy="158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18" y="13815"/>
                  </a:moveTo>
                  <a:lnTo>
                    <a:pt x="20655" y="13815"/>
                  </a:lnTo>
                  <a:lnTo>
                    <a:pt x="21600" y="10768"/>
                  </a:lnTo>
                  <a:lnTo>
                    <a:pt x="21600" y="10768"/>
                  </a:lnTo>
                  <a:lnTo>
                    <a:pt x="20616" y="7673"/>
                  </a:lnTo>
                  <a:lnTo>
                    <a:pt x="18326" y="7689"/>
                  </a:lnTo>
                  <a:cubicBezTo>
                    <a:pt x="17963" y="7035"/>
                    <a:pt x="17523" y="6413"/>
                    <a:pt x="17006" y="5823"/>
                  </a:cubicBezTo>
                  <a:lnTo>
                    <a:pt x="17653" y="3765"/>
                  </a:lnTo>
                  <a:lnTo>
                    <a:pt x="17653" y="3765"/>
                  </a:lnTo>
                  <a:lnTo>
                    <a:pt x="14637" y="1579"/>
                  </a:lnTo>
                  <a:lnTo>
                    <a:pt x="13498" y="3127"/>
                  </a:lnTo>
                  <a:cubicBezTo>
                    <a:pt x="12592" y="2664"/>
                    <a:pt x="11622" y="2329"/>
                    <a:pt x="10651" y="2154"/>
                  </a:cubicBezTo>
                  <a:lnTo>
                    <a:pt x="9965" y="0"/>
                  </a:lnTo>
                  <a:lnTo>
                    <a:pt x="6678" y="16"/>
                  </a:lnTo>
                  <a:lnTo>
                    <a:pt x="5824" y="2744"/>
                  </a:lnTo>
                  <a:cubicBezTo>
                    <a:pt x="5578" y="2871"/>
                    <a:pt x="5358" y="3015"/>
                    <a:pt x="5151" y="3175"/>
                  </a:cubicBezTo>
                  <a:lnTo>
                    <a:pt x="3041" y="1659"/>
                  </a:lnTo>
                  <a:lnTo>
                    <a:pt x="1411" y="3861"/>
                  </a:lnTo>
                  <a:lnTo>
                    <a:pt x="1411" y="3861"/>
                  </a:lnTo>
                  <a:lnTo>
                    <a:pt x="466" y="6908"/>
                  </a:lnTo>
                  <a:lnTo>
                    <a:pt x="1682" y="7785"/>
                  </a:lnTo>
                  <a:lnTo>
                    <a:pt x="945" y="7785"/>
                  </a:lnTo>
                  <a:lnTo>
                    <a:pt x="945" y="7785"/>
                  </a:lnTo>
                  <a:lnTo>
                    <a:pt x="0" y="10832"/>
                  </a:lnTo>
                  <a:lnTo>
                    <a:pt x="984" y="13927"/>
                  </a:lnTo>
                  <a:lnTo>
                    <a:pt x="3274" y="13911"/>
                  </a:lnTo>
                  <a:cubicBezTo>
                    <a:pt x="3637" y="14565"/>
                    <a:pt x="4077" y="15187"/>
                    <a:pt x="4594" y="15777"/>
                  </a:cubicBezTo>
                  <a:lnTo>
                    <a:pt x="3960" y="17835"/>
                  </a:lnTo>
                  <a:lnTo>
                    <a:pt x="6976" y="20021"/>
                  </a:lnTo>
                  <a:lnTo>
                    <a:pt x="8115" y="18473"/>
                  </a:lnTo>
                  <a:cubicBezTo>
                    <a:pt x="9021" y="18936"/>
                    <a:pt x="9991" y="19271"/>
                    <a:pt x="10962" y="19446"/>
                  </a:cubicBezTo>
                  <a:lnTo>
                    <a:pt x="11648" y="21600"/>
                  </a:lnTo>
                  <a:lnTo>
                    <a:pt x="14935" y="21584"/>
                  </a:lnTo>
                  <a:lnTo>
                    <a:pt x="15789" y="18856"/>
                  </a:lnTo>
                  <a:cubicBezTo>
                    <a:pt x="16035" y="18729"/>
                    <a:pt x="16255" y="18585"/>
                    <a:pt x="16462" y="18425"/>
                  </a:cubicBezTo>
                  <a:lnTo>
                    <a:pt x="18572" y="19941"/>
                  </a:lnTo>
                  <a:lnTo>
                    <a:pt x="20189" y="17739"/>
                  </a:lnTo>
                  <a:lnTo>
                    <a:pt x="21134" y="14692"/>
                  </a:lnTo>
                  <a:lnTo>
                    <a:pt x="21134" y="14692"/>
                  </a:lnTo>
                  <a:lnTo>
                    <a:pt x="19918" y="13815"/>
                  </a:lnTo>
                  <a:close/>
                  <a:moveTo>
                    <a:pt x="8943" y="7881"/>
                  </a:moveTo>
                  <a:cubicBezTo>
                    <a:pt x="11531" y="7865"/>
                    <a:pt x="14275" y="9843"/>
                    <a:pt x="15051" y="12284"/>
                  </a:cubicBezTo>
                  <a:cubicBezTo>
                    <a:pt x="15116" y="12475"/>
                    <a:pt x="15155" y="12666"/>
                    <a:pt x="15194" y="12842"/>
                  </a:cubicBezTo>
                  <a:cubicBezTo>
                    <a:pt x="14585" y="13368"/>
                    <a:pt x="13744" y="13687"/>
                    <a:pt x="12709" y="13703"/>
                  </a:cubicBezTo>
                  <a:cubicBezTo>
                    <a:pt x="10121" y="13719"/>
                    <a:pt x="7377" y="11741"/>
                    <a:pt x="6600" y="9300"/>
                  </a:cubicBezTo>
                  <a:cubicBezTo>
                    <a:pt x="6536" y="9109"/>
                    <a:pt x="6497" y="8918"/>
                    <a:pt x="6458" y="8742"/>
                  </a:cubicBezTo>
                  <a:cubicBezTo>
                    <a:pt x="7066" y="8200"/>
                    <a:pt x="7907" y="7881"/>
                    <a:pt x="8943" y="788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1E957BD2-8A16-4C01-ABD7-E336EAEB45A0}"/>
                </a:ext>
              </a:extLst>
            </p:cNvPr>
            <p:cNvSpPr/>
            <p:nvPr/>
          </p:nvSpPr>
          <p:spPr>
            <a:xfrm>
              <a:off x="5504081" y="1775316"/>
              <a:ext cx="1862822" cy="135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537"/>
                  </a:moveTo>
                  <a:lnTo>
                    <a:pt x="19204" y="12555"/>
                  </a:lnTo>
                  <a:cubicBezTo>
                    <a:pt x="19286" y="13558"/>
                    <a:pt x="19177" y="14505"/>
                    <a:pt x="18893" y="15341"/>
                  </a:cubicBezTo>
                  <a:lnTo>
                    <a:pt x="21099" y="17105"/>
                  </a:lnTo>
                  <a:lnTo>
                    <a:pt x="19394" y="19668"/>
                  </a:lnTo>
                  <a:lnTo>
                    <a:pt x="17188" y="17904"/>
                  </a:lnTo>
                  <a:cubicBezTo>
                    <a:pt x="16538" y="18443"/>
                    <a:pt x="15767" y="18851"/>
                    <a:pt x="14874" y="19074"/>
                  </a:cubicBezTo>
                  <a:lnTo>
                    <a:pt x="15591" y="21581"/>
                  </a:lnTo>
                  <a:lnTo>
                    <a:pt x="12248" y="21600"/>
                  </a:lnTo>
                  <a:lnTo>
                    <a:pt x="11450" y="19093"/>
                  </a:lnTo>
                  <a:cubicBezTo>
                    <a:pt x="10435" y="18888"/>
                    <a:pt x="9433" y="18480"/>
                    <a:pt x="8472" y="17960"/>
                  </a:cubicBezTo>
                  <a:lnTo>
                    <a:pt x="7281" y="19761"/>
                  </a:lnTo>
                  <a:lnTo>
                    <a:pt x="4128" y="17217"/>
                  </a:lnTo>
                  <a:lnTo>
                    <a:pt x="5319" y="15415"/>
                  </a:lnTo>
                  <a:cubicBezTo>
                    <a:pt x="4561" y="14580"/>
                    <a:pt x="3925" y="13651"/>
                    <a:pt x="3424" y="12648"/>
                  </a:cubicBezTo>
                  <a:lnTo>
                    <a:pt x="1029" y="12667"/>
                  </a:lnTo>
                  <a:lnTo>
                    <a:pt x="0" y="9063"/>
                  </a:lnTo>
                  <a:lnTo>
                    <a:pt x="2396" y="9045"/>
                  </a:lnTo>
                  <a:cubicBezTo>
                    <a:pt x="2314" y="8042"/>
                    <a:pt x="2423" y="7095"/>
                    <a:pt x="2707" y="6259"/>
                  </a:cubicBezTo>
                  <a:lnTo>
                    <a:pt x="501" y="4495"/>
                  </a:lnTo>
                  <a:lnTo>
                    <a:pt x="2206" y="1932"/>
                  </a:lnTo>
                  <a:lnTo>
                    <a:pt x="4412" y="3696"/>
                  </a:lnTo>
                  <a:cubicBezTo>
                    <a:pt x="5062" y="3157"/>
                    <a:pt x="5833" y="2749"/>
                    <a:pt x="6726" y="2526"/>
                  </a:cubicBezTo>
                  <a:lnTo>
                    <a:pt x="6009" y="19"/>
                  </a:lnTo>
                  <a:lnTo>
                    <a:pt x="9447" y="0"/>
                  </a:lnTo>
                  <a:lnTo>
                    <a:pt x="10164" y="2507"/>
                  </a:lnTo>
                  <a:cubicBezTo>
                    <a:pt x="11179" y="2712"/>
                    <a:pt x="12194" y="3120"/>
                    <a:pt x="13141" y="3640"/>
                  </a:cubicBezTo>
                  <a:lnTo>
                    <a:pt x="14332" y="1839"/>
                  </a:lnTo>
                  <a:lnTo>
                    <a:pt x="17486" y="4383"/>
                  </a:lnTo>
                  <a:lnTo>
                    <a:pt x="16295" y="6166"/>
                  </a:lnTo>
                  <a:cubicBezTo>
                    <a:pt x="17053" y="7002"/>
                    <a:pt x="17689" y="7931"/>
                    <a:pt x="18189" y="8933"/>
                  </a:cubicBezTo>
                  <a:lnTo>
                    <a:pt x="20585" y="8915"/>
                  </a:lnTo>
                  <a:lnTo>
                    <a:pt x="21600" y="12537"/>
                  </a:lnTo>
                  <a:close/>
                  <a:moveTo>
                    <a:pt x="12275" y="15954"/>
                  </a:moveTo>
                  <a:cubicBezTo>
                    <a:pt x="14982" y="15935"/>
                    <a:pt x="16525" y="13614"/>
                    <a:pt x="15713" y="10754"/>
                  </a:cubicBezTo>
                  <a:cubicBezTo>
                    <a:pt x="14901" y="7912"/>
                    <a:pt x="12032" y="5609"/>
                    <a:pt x="9325" y="5628"/>
                  </a:cubicBezTo>
                  <a:cubicBezTo>
                    <a:pt x="6618" y="5646"/>
                    <a:pt x="5075" y="7968"/>
                    <a:pt x="5887" y="10828"/>
                  </a:cubicBezTo>
                  <a:cubicBezTo>
                    <a:pt x="6713" y="13669"/>
                    <a:pt x="9568" y="15972"/>
                    <a:pt x="12275" y="15954"/>
                  </a:cubicBezTo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4BE13A36-C347-4B53-9B3A-D80F02D8292B}"/>
                </a:ext>
              </a:extLst>
            </p:cNvPr>
            <p:cNvSpPr/>
            <p:nvPr/>
          </p:nvSpPr>
          <p:spPr>
            <a:xfrm>
              <a:off x="7694880" y="2907477"/>
              <a:ext cx="1341080" cy="981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508"/>
                  </a:moveTo>
                  <a:lnTo>
                    <a:pt x="19212" y="12534"/>
                  </a:lnTo>
                  <a:cubicBezTo>
                    <a:pt x="19288" y="13535"/>
                    <a:pt x="19175" y="14486"/>
                    <a:pt x="18912" y="15307"/>
                  </a:cubicBezTo>
                  <a:lnTo>
                    <a:pt x="21111" y="17080"/>
                  </a:lnTo>
                  <a:lnTo>
                    <a:pt x="19419" y="19648"/>
                  </a:lnTo>
                  <a:lnTo>
                    <a:pt x="17220" y="17876"/>
                  </a:lnTo>
                  <a:cubicBezTo>
                    <a:pt x="16581" y="18415"/>
                    <a:pt x="15791" y="18826"/>
                    <a:pt x="14908" y="19057"/>
                  </a:cubicBezTo>
                  <a:lnTo>
                    <a:pt x="15622" y="21574"/>
                  </a:lnTo>
                  <a:lnTo>
                    <a:pt x="12182" y="21600"/>
                  </a:lnTo>
                  <a:lnTo>
                    <a:pt x="11467" y="19083"/>
                  </a:lnTo>
                  <a:cubicBezTo>
                    <a:pt x="10452" y="18878"/>
                    <a:pt x="9437" y="18492"/>
                    <a:pt x="8497" y="17953"/>
                  </a:cubicBezTo>
                  <a:lnTo>
                    <a:pt x="7313" y="19751"/>
                  </a:lnTo>
                  <a:lnTo>
                    <a:pt x="4155" y="17234"/>
                  </a:lnTo>
                  <a:lnTo>
                    <a:pt x="4192" y="17157"/>
                  </a:lnTo>
                  <a:lnTo>
                    <a:pt x="4305" y="17157"/>
                  </a:lnTo>
                  <a:lnTo>
                    <a:pt x="4267" y="17028"/>
                  </a:lnTo>
                  <a:lnTo>
                    <a:pt x="5320" y="15436"/>
                  </a:lnTo>
                  <a:cubicBezTo>
                    <a:pt x="4568" y="14614"/>
                    <a:pt x="3929" y="13664"/>
                    <a:pt x="3421" y="12662"/>
                  </a:cubicBezTo>
                  <a:lnTo>
                    <a:pt x="1034" y="12688"/>
                  </a:lnTo>
                  <a:lnTo>
                    <a:pt x="0" y="9092"/>
                  </a:lnTo>
                  <a:lnTo>
                    <a:pt x="2388" y="9066"/>
                  </a:lnTo>
                  <a:cubicBezTo>
                    <a:pt x="2312" y="8065"/>
                    <a:pt x="2425" y="7114"/>
                    <a:pt x="2688" y="6293"/>
                  </a:cubicBezTo>
                  <a:lnTo>
                    <a:pt x="489" y="4520"/>
                  </a:lnTo>
                  <a:lnTo>
                    <a:pt x="2181" y="1952"/>
                  </a:lnTo>
                  <a:lnTo>
                    <a:pt x="4380" y="3724"/>
                  </a:lnTo>
                  <a:cubicBezTo>
                    <a:pt x="5019" y="3185"/>
                    <a:pt x="5809" y="2774"/>
                    <a:pt x="6692" y="2543"/>
                  </a:cubicBezTo>
                  <a:lnTo>
                    <a:pt x="5978" y="26"/>
                  </a:lnTo>
                  <a:lnTo>
                    <a:pt x="9418" y="0"/>
                  </a:lnTo>
                  <a:lnTo>
                    <a:pt x="10133" y="2517"/>
                  </a:lnTo>
                  <a:cubicBezTo>
                    <a:pt x="11148" y="2722"/>
                    <a:pt x="12163" y="3108"/>
                    <a:pt x="13103" y="3647"/>
                  </a:cubicBezTo>
                  <a:lnTo>
                    <a:pt x="14287" y="1849"/>
                  </a:lnTo>
                  <a:lnTo>
                    <a:pt x="17445" y="4366"/>
                  </a:lnTo>
                  <a:lnTo>
                    <a:pt x="16261" y="6138"/>
                  </a:lnTo>
                  <a:cubicBezTo>
                    <a:pt x="17013" y="6960"/>
                    <a:pt x="17652" y="7911"/>
                    <a:pt x="18160" y="8912"/>
                  </a:cubicBezTo>
                  <a:lnTo>
                    <a:pt x="20547" y="8887"/>
                  </a:lnTo>
                  <a:lnTo>
                    <a:pt x="21600" y="12508"/>
                  </a:lnTo>
                  <a:close/>
                  <a:moveTo>
                    <a:pt x="12276" y="15924"/>
                  </a:moveTo>
                  <a:cubicBezTo>
                    <a:pt x="14983" y="15898"/>
                    <a:pt x="16524" y="13587"/>
                    <a:pt x="15716" y="10736"/>
                  </a:cubicBezTo>
                  <a:cubicBezTo>
                    <a:pt x="14908" y="7911"/>
                    <a:pt x="12031" y="5599"/>
                    <a:pt x="9324" y="5625"/>
                  </a:cubicBezTo>
                  <a:cubicBezTo>
                    <a:pt x="6617" y="5650"/>
                    <a:pt x="5076" y="7962"/>
                    <a:pt x="5884" y="10787"/>
                  </a:cubicBezTo>
                  <a:cubicBezTo>
                    <a:pt x="6692" y="13638"/>
                    <a:pt x="9550" y="15950"/>
                    <a:pt x="12276" y="15924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3E229254-6C5B-4988-9B18-221B467CE100}"/>
                </a:ext>
              </a:extLst>
            </p:cNvPr>
            <p:cNvSpPr/>
            <p:nvPr/>
          </p:nvSpPr>
          <p:spPr>
            <a:xfrm>
              <a:off x="6388453" y="3021814"/>
              <a:ext cx="1568680" cy="114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77" y="8961"/>
                  </a:moveTo>
                  <a:lnTo>
                    <a:pt x="20571" y="8939"/>
                  </a:lnTo>
                  <a:lnTo>
                    <a:pt x="21568" y="12440"/>
                  </a:lnTo>
                  <a:lnTo>
                    <a:pt x="21600" y="12550"/>
                  </a:lnTo>
                  <a:lnTo>
                    <a:pt x="21504" y="12550"/>
                  </a:lnTo>
                  <a:lnTo>
                    <a:pt x="19205" y="12572"/>
                  </a:lnTo>
                  <a:cubicBezTo>
                    <a:pt x="19286" y="13585"/>
                    <a:pt x="19173" y="14510"/>
                    <a:pt x="18900" y="15347"/>
                  </a:cubicBezTo>
                  <a:lnTo>
                    <a:pt x="21102" y="17108"/>
                  </a:lnTo>
                  <a:lnTo>
                    <a:pt x="19398" y="19662"/>
                  </a:lnTo>
                  <a:lnTo>
                    <a:pt x="17196" y="17901"/>
                  </a:lnTo>
                  <a:cubicBezTo>
                    <a:pt x="16554" y="18451"/>
                    <a:pt x="15782" y="18848"/>
                    <a:pt x="14882" y="19068"/>
                  </a:cubicBezTo>
                  <a:lnTo>
                    <a:pt x="15605" y="21578"/>
                  </a:lnTo>
                  <a:lnTo>
                    <a:pt x="12166" y="21600"/>
                  </a:lnTo>
                  <a:lnTo>
                    <a:pt x="11443" y="19090"/>
                  </a:lnTo>
                  <a:cubicBezTo>
                    <a:pt x="10430" y="18870"/>
                    <a:pt x="9418" y="18495"/>
                    <a:pt x="8470" y="17945"/>
                  </a:cubicBezTo>
                  <a:lnTo>
                    <a:pt x="7280" y="19728"/>
                  </a:lnTo>
                  <a:lnTo>
                    <a:pt x="4130" y="17196"/>
                  </a:lnTo>
                  <a:lnTo>
                    <a:pt x="5320" y="15413"/>
                  </a:lnTo>
                  <a:cubicBezTo>
                    <a:pt x="4564" y="14576"/>
                    <a:pt x="3921" y="13651"/>
                    <a:pt x="3423" y="12639"/>
                  </a:cubicBezTo>
                  <a:lnTo>
                    <a:pt x="1029" y="12661"/>
                  </a:lnTo>
                  <a:lnTo>
                    <a:pt x="0" y="9050"/>
                  </a:lnTo>
                  <a:lnTo>
                    <a:pt x="2395" y="9028"/>
                  </a:lnTo>
                  <a:cubicBezTo>
                    <a:pt x="2314" y="8015"/>
                    <a:pt x="2427" y="7090"/>
                    <a:pt x="2700" y="6253"/>
                  </a:cubicBezTo>
                  <a:lnTo>
                    <a:pt x="498" y="4492"/>
                  </a:lnTo>
                  <a:lnTo>
                    <a:pt x="2153" y="1982"/>
                  </a:lnTo>
                  <a:lnTo>
                    <a:pt x="2186" y="1938"/>
                  </a:lnTo>
                  <a:lnTo>
                    <a:pt x="2250" y="1982"/>
                  </a:lnTo>
                  <a:lnTo>
                    <a:pt x="4387" y="3699"/>
                  </a:lnTo>
                  <a:cubicBezTo>
                    <a:pt x="5030" y="3149"/>
                    <a:pt x="5802" y="2752"/>
                    <a:pt x="6702" y="2532"/>
                  </a:cubicBezTo>
                  <a:lnTo>
                    <a:pt x="5978" y="22"/>
                  </a:lnTo>
                  <a:lnTo>
                    <a:pt x="9418" y="0"/>
                  </a:lnTo>
                  <a:lnTo>
                    <a:pt x="10141" y="2510"/>
                  </a:lnTo>
                  <a:cubicBezTo>
                    <a:pt x="11153" y="2730"/>
                    <a:pt x="12166" y="3105"/>
                    <a:pt x="13114" y="3655"/>
                  </a:cubicBezTo>
                  <a:lnTo>
                    <a:pt x="14303" y="1872"/>
                  </a:lnTo>
                  <a:lnTo>
                    <a:pt x="17454" y="4404"/>
                  </a:lnTo>
                  <a:lnTo>
                    <a:pt x="16264" y="6187"/>
                  </a:lnTo>
                  <a:cubicBezTo>
                    <a:pt x="17036" y="7024"/>
                    <a:pt x="17678" y="7971"/>
                    <a:pt x="18177" y="8961"/>
                  </a:cubicBezTo>
                  <a:close/>
                  <a:moveTo>
                    <a:pt x="12278" y="15963"/>
                  </a:moveTo>
                  <a:cubicBezTo>
                    <a:pt x="14978" y="15941"/>
                    <a:pt x="16521" y="13629"/>
                    <a:pt x="15718" y="10767"/>
                  </a:cubicBezTo>
                  <a:cubicBezTo>
                    <a:pt x="14914" y="7927"/>
                    <a:pt x="12037" y="5637"/>
                    <a:pt x="9337" y="5637"/>
                  </a:cubicBezTo>
                  <a:cubicBezTo>
                    <a:pt x="6637" y="5659"/>
                    <a:pt x="5094" y="7971"/>
                    <a:pt x="5898" y="10811"/>
                  </a:cubicBezTo>
                  <a:cubicBezTo>
                    <a:pt x="6718" y="13695"/>
                    <a:pt x="9578" y="15985"/>
                    <a:pt x="12278" y="15963"/>
                  </a:cubicBez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F2D51DC2-256F-4861-9732-E10529FD3964}"/>
                </a:ext>
              </a:extLst>
            </p:cNvPr>
            <p:cNvSpPr/>
            <p:nvPr/>
          </p:nvSpPr>
          <p:spPr>
            <a:xfrm>
              <a:off x="3142884" y="2067110"/>
              <a:ext cx="1687740" cy="1232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539"/>
                  </a:moveTo>
                  <a:lnTo>
                    <a:pt x="19210" y="12559"/>
                  </a:lnTo>
                  <a:cubicBezTo>
                    <a:pt x="19285" y="13561"/>
                    <a:pt x="19180" y="14502"/>
                    <a:pt x="18896" y="15341"/>
                  </a:cubicBezTo>
                  <a:lnTo>
                    <a:pt x="21092" y="17100"/>
                  </a:lnTo>
                  <a:lnTo>
                    <a:pt x="19389" y="19657"/>
                  </a:lnTo>
                  <a:lnTo>
                    <a:pt x="17193" y="17898"/>
                  </a:lnTo>
                  <a:cubicBezTo>
                    <a:pt x="16551" y="18450"/>
                    <a:pt x="15774" y="18839"/>
                    <a:pt x="14878" y="19064"/>
                  </a:cubicBezTo>
                  <a:lnTo>
                    <a:pt x="15595" y="21580"/>
                  </a:lnTo>
                  <a:lnTo>
                    <a:pt x="12159" y="21600"/>
                  </a:lnTo>
                  <a:lnTo>
                    <a:pt x="11442" y="19084"/>
                  </a:lnTo>
                  <a:cubicBezTo>
                    <a:pt x="10427" y="18880"/>
                    <a:pt x="9426" y="18491"/>
                    <a:pt x="8470" y="17939"/>
                  </a:cubicBezTo>
                  <a:lnTo>
                    <a:pt x="7290" y="19718"/>
                  </a:lnTo>
                  <a:lnTo>
                    <a:pt x="4138" y="17182"/>
                  </a:lnTo>
                  <a:lnTo>
                    <a:pt x="5318" y="15402"/>
                  </a:lnTo>
                  <a:cubicBezTo>
                    <a:pt x="4571" y="14564"/>
                    <a:pt x="3914" y="13643"/>
                    <a:pt x="3421" y="12641"/>
                  </a:cubicBezTo>
                  <a:lnTo>
                    <a:pt x="1031" y="12661"/>
                  </a:lnTo>
                  <a:lnTo>
                    <a:pt x="0" y="9061"/>
                  </a:lnTo>
                  <a:lnTo>
                    <a:pt x="2390" y="9041"/>
                  </a:lnTo>
                  <a:cubicBezTo>
                    <a:pt x="2315" y="8039"/>
                    <a:pt x="2420" y="7098"/>
                    <a:pt x="2689" y="6259"/>
                  </a:cubicBezTo>
                  <a:lnTo>
                    <a:pt x="493" y="4500"/>
                  </a:lnTo>
                  <a:lnTo>
                    <a:pt x="2196" y="1943"/>
                  </a:lnTo>
                  <a:lnTo>
                    <a:pt x="4392" y="3702"/>
                  </a:lnTo>
                  <a:cubicBezTo>
                    <a:pt x="5034" y="3150"/>
                    <a:pt x="5811" y="2761"/>
                    <a:pt x="6707" y="2536"/>
                  </a:cubicBezTo>
                  <a:lnTo>
                    <a:pt x="5990" y="20"/>
                  </a:lnTo>
                  <a:lnTo>
                    <a:pt x="9426" y="0"/>
                  </a:lnTo>
                  <a:lnTo>
                    <a:pt x="10143" y="2516"/>
                  </a:lnTo>
                  <a:cubicBezTo>
                    <a:pt x="11158" y="2720"/>
                    <a:pt x="12174" y="3130"/>
                    <a:pt x="13115" y="3661"/>
                  </a:cubicBezTo>
                  <a:lnTo>
                    <a:pt x="14295" y="1882"/>
                  </a:lnTo>
                  <a:lnTo>
                    <a:pt x="17447" y="4418"/>
                  </a:lnTo>
                  <a:lnTo>
                    <a:pt x="16267" y="6198"/>
                  </a:lnTo>
                  <a:cubicBezTo>
                    <a:pt x="17014" y="7036"/>
                    <a:pt x="17671" y="7957"/>
                    <a:pt x="18164" y="8959"/>
                  </a:cubicBezTo>
                  <a:lnTo>
                    <a:pt x="20554" y="8939"/>
                  </a:lnTo>
                  <a:lnTo>
                    <a:pt x="21600" y="12539"/>
                  </a:lnTo>
                  <a:close/>
                  <a:moveTo>
                    <a:pt x="12279" y="15955"/>
                  </a:moveTo>
                  <a:cubicBezTo>
                    <a:pt x="14983" y="15934"/>
                    <a:pt x="16536" y="13602"/>
                    <a:pt x="15715" y="10759"/>
                  </a:cubicBezTo>
                  <a:cubicBezTo>
                    <a:pt x="14908" y="7916"/>
                    <a:pt x="12040" y="5625"/>
                    <a:pt x="9321" y="5625"/>
                  </a:cubicBezTo>
                  <a:cubicBezTo>
                    <a:pt x="6617" y="5645"/>
                    <a:pt x="5064" y="7977"/>
                    <a:pt x="5886" y="10820"/>
                  </a:cubicBezTo>
                  <a:cubicBezTo>
                    <a:pt x="6707" y="13684"/>
                    <a:pt x="9575" y="15975"/>
                    <a:pt x="12279" y="15955"/>
                  </a:cubicBezTo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F89BAFFD-96CB-45FD-97AF-2F02353F5E0F}"/>
                </a:ext>
              </a:extLst>
            </p:cNvPr>
            <p:cNvSpPr/>
            <p:nvPr/>
          </p:nvSpPr>
          <p:spPr>
            <a:xfrm>
              <a:off x="4289054" y="2977507"/>
              <a:ext cx="2426561" cy="1775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540"/>
                  </a:moveTo>
                  <a:lnTo>
                    <a:pt x="19210" y="12554"/>
                  </a:lnTo>
                  <a:cubicBezTo>
                    <a:pt x="19293" y="13562"/>
                    <a:pt x="19179" y="14499"/>
                    <a:pt x="18909" y="15337"/>
                  </a:cubicBezTo>
                  <a:lnTo>
                    <a:pt x="21112" y="17098"/>
                  </a:lnTo>
                  <a:lnTo>
                    <a:pt x="19408" y="19654"/>
                  </a:lnTo>
                  <a:lnTo>
                    <a:pt x="17205" y="17893"/>
                  </a:lnTo>
                  <a:cubicBezTo>
                    <a:pt x="16561" y="18433"/>
                    <a:pt x="15782" y="18845"/>
                    <a:pt x="14888" y="19058"/>
                  </a:cubicBezTo>
                  <a:lnTo>
                    <a:pt x="15605" y="21572"/>
                  </a:lnTo>
                  <a:lnTo>
                    <a:pt x="12166" y="21600"/>
                  </a:lnTo>
                  <a:lnTo>
                    <a:pt x="11449" y="19086"/>
                  </a:lnTo>
                  <a:cubicBezTo>
                    <a:pt x="10431" y="18873"/>
                    <a:pt x="9423" y="18490"/>
                    <a:pt x="8468" y="17950"/>
                  </a:cubicBezTo>
                  <a:lnTo>
                    <a:pt x="7283" y="19740"/>
                  </a:lnTo>
                  <a:lnTo>
                    <a:pt x="4125" y="17212"/>
                  </a:lnTo>
                  <a:lnTo>
                    <a:pt x="5309" y="15422"/>
                  </a:lnTo>
                  <a:cubicBezTo>
                    <a:pt x="4551" y="14585"/>
                    <a:pt x="3907" y="13662"/>
                    <a:pt x="3418" y="12653"/>
                  </a:cubicBezTo>
                  <a:lnTo>
                    <a:pt x="1029" y="12667"/>
                  </a:lnTo>
                  <a:lnTo>
                    <a:pt x="0" y="9060"/>
                  </a:lnTo>
                  <a:lnTo>
                    <a:pt x="2390" y="9046"/>
                  </a:lnTo>
                  <a:cubicBezTo>
                    <a:pt x="2307" y="8038"/>
                    <a:pt x="2421" y="7101"/>
                    <a:pt x="2691" y="6263"/>
                  </a:cubicBezTo>
                  <a:lnTo>
                    <a:pt x="488" y="4502"/>
                  </a:lnTo>
                  <a:lnTo>
                    <a:pt x="2192" y="1946"/>
                  </a:lnTo>
                  <a:lnTo>
                    <a:pt x="4395" y="3707"/>
                  </a:lnTo>
                  <a:cubicBezTo>
                    <a:pt x="5039" y="3167"/>
                    <a:pt x="5818" y="2755"/>
                    <a:pt x="6712" y="2542"/>
                  </a:cubicBezTo>
                  <a:lnTo>
                    <a:pt x="5995" y="28"/>
                  </a:lnTo>
                  <a:lnTo>
                    <a:pt x="9434" y="0"/>
                  </a:lnTo>
                  <a:lnTo>
                    <a:pt x="10151" y="2514"/>
                  </a:lnTo>
                  <a:cubicBezTo>
                    <a:pt x="11169" y="2727"/>
                    <a:pt x="12177" y="3110"/>
                    <a:pt x="13132" y="3650"/>
                  </a:cubicBezTo>
                  <a:lnTo>
                    <a:pt x="14317" y="1860"/>
                  </a:lnTo>
                  <a:lnTo>
                    <a:pt x="17475" y="4388"/>
                  </a:lnTo>
                  <a:lnTo>
                    <a:pt x="16291" y="6178"/>
                  </a:lnTo>
                  <a:cubicBezTo>
                    <a:pt x="17049" y="7015"/>
                    <a:pt x="17693" y="7938"/>
                    <a:pt x="18182" y="8947"/>
                  </a:cubicBezTo>
                  <a:lnTo>
                    <a:pt x="20571" y="8933"/>
                  </a:lnTo>
                  <a:lnTo>
                    <a:pt x="21600" y="12540"/>
                  </a:lnTo>
                  <a:close/>
                  <a:moveTo>
                    <a:pt x="12270" y="15962"/>
                  </a:moveTo>
                  <a:cubicBezTo>
                    <a:pt x="14982" y="15948"/>
                    <a:pt x="16530" y="13619"/>
                    <a:pt x="15709" y="10779"/>
                  </a:cubicBezTo>
                  <a:cubicBezTo>
                    <a:pt x="14899" y="7938"/>
                    <a:pt x="12031" y="5638"/>
                    <a:pt x="9320" y="5652"/>
                  </a:cubicBezTo>
                  <a:cubicBezTo>
                    <a:pt x="6608" y="5666"/>
                    <a:pt x="5060" y="7995"/>
                    <a:pt x="5881" y="10835"/>
                  </a:cubicBezTo>
                  <a:cubicBezTo>
                    <a:pt x="6701" y="13676"/>
                    <a:pt x="9558" y="15976"/>
                    <a:pt x="12270" y="15962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288EEB93-9E09-44EC-BE50-6C00A37A1272}"/>
                </a:ext>
              </a:extLst>
            </p:cNvPr>
            <p:cNvSpPr/>
            <p:nvPr/>
          </p:nvSpPr>
          <p:spPr>
            <a:xfrm>
              <a:off x="1978049" y="2707487"/>
              <a:ext cx="1862817" cy="1356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529"/>
                  </a:moveTo>
                  <a:lnTo>
                    <a:pt x="19204" y="12547"/>
                  </a:lnTo>
                  <a:cubicBezTo>
                    <a:pt x="19286" y="13551"/>
                    <a:pt x="19177" y="14499"/>
                    <a:pt x="18893" y="15336"/>
                  </a:cubicBezTo>
                  <a:lnTo>
                    <a:pt x="21099" y="17102"/>
                  </a:lnTo>
                  <a:lnTo>
                    <a:pt x="19407" y="19667"/>
                  </a:lnTo>
                  <a:lnTo>
                    <a:pt x="17202" y="17901"/>
                  </a:lnTo>
                  <a:cubicBezTo>
                    <a:pt x="16565" y="18440"/>
                    <a:pt x="15780" y="18849"/>
                    <a:pt x="14887" y="19072"/>
                  </a:cubicBezTo>
                  <a:lnTo>
                    <a:pt x="15604" y="21581"/>
                  </a:lnTo>
                  <a:lnTo>
                    <a:pt x="12167" y="21600"/>
                  </a:lnTo>
                  <a:lnTo>
                    <a:pt x="11450" y="19091"/>
                  </a:lnTo>
                  <a:cubicBezTo>
                    <a:pt x="10435" y="18886"/>
                    <a:pt x="9433" y="18477"/>
                    <a:pt x="8472" y="17957"/>
                  </a:cubicBezTo>
                  <a:lnTo>
                    <a:pt x="7281" y="19760"/>
                  </a:lnTo>
                  <a:lnTo>
                    <a:pt x="4128" y="17213"/>
                  </a:lnTo>
                  <a:lnTo>
                    <a:pt x="5319" y="15429"/>
                  </a:lnTo>
                  <a:cubicBezTo>
                    <a:pt x="4561" y="14592"/>
                    <a:pt x="3925" y="13663"/>
                    <a:pt x="3424" y="12659"/>
                  </a:cubicBezTo>
                  <a:lnTo>
                    <a:pt x="1029" y="12677"/>
                  </a:lnTo>
                  <a:lnTo>
                    <a:pt x="0" y="9071"/>
                  </a:lnTo>
                  <a:lnTo>
                    <a:pt x="2396" y="9053"/>
                  </a:lnTo>
                  <a:cubicBezTo>
                    <a:pt x="2314" y="8049"/>
                    <a:pt x="2423" y="7101"/>
                    <a:pt x="2707" y="6264"/>
                  </a:cubicBezTo>
                  <a:lnTo>
                    <a:pt x="501" y="4498"/>
                  </a:lnTo>
                  <a:lnTo>
                    <a:pt x="2206" y="1933"/>
                  </a:lnTo>
                  <a:lnTo>
                    <a:pt x="4412" y="3699"/>
                  </a:lnTo>
                  <a:cubicBezTo>
                    <a:pt x="5062" y="3160"/>
                    <a:pt x="5833" y="2751"/>
                    <a:pt x="6726" y="2528"/>
                  </a:cubicBezTo>
                  <a:lnTo>
                    <a:pt x="6009" y="19"/>
                  </a:lnTo>
                  <a:lnTo>
                    <a:pt x="9447" y="0"/>
                  </a:lnTo>
                  <a:lnTo>
                    <a:pt x="10164" y="2509"/>
                  </a:lnTo>
                  <a:cubicBezTo>
                    <a:pt x="11179" y="2714"/>
                    <a:pt x="12180" y="3123"/>
                    <a:pt x="13141" y="3643"/>
                  </a:cubicBezTo>
                  <a:lnTo>
                    <a:pt x="14332" y="1840"/>
                  </a:lnTo>
                  <a:lnTo>
                    <a:pt x="17486" y="4387"/>
                  </a:lnTo>
                  <a:lnTo>
                    <a:pt x="16295" y="6190"/>
                  </a:lnTo>
                  <a:cubicBezTo>
                    <a:pt x="17053" y="7027"/>
                    <a:pt x="17689" y="7956"/>
                    <a:pt x="18189" y="8960"/>
                  </a:cubicBezTo>
                  <a:lnTo>
                    <a:pt x="20585" y="8941"/>
                  </a:lnTo>
                  <a:lnTo>
                    <a:pt x="21600" y="12529"/>
                  </a:lnTo>
                  <a:close/>
                  <a:moveTo>
                    <a:pt x="12275" y="15949"/>
                  </a:moveTo>
                  <a:cubicBezTo>
                    <a:pt x="14982" y="15930"/>
                    <a:pt x="16525" y="13588"/>
                    <a:pt x="15713" y="10744"/>
                  </a:cubicBezTo>
                  <a:cubicBezTo>
                    <a:pt x="14901" y="7900"/>
                    <a:pt x="12031" y="5595"/>
                    <a:pt x="9325" y="5614"/>
                  </a:cubicBezTo>
                  <a:cubicBezTo>
                    <a:pt x="6618" y="5632"/>
                    <a:pt x="5075" y="7956"/>
                    <a:pt x="5887" y="10819"/>
                  </a:cubicBezTo>
                  <a:cubicBezTo>
                    <a:pt x="6713" y="13663"/>
                    <a:pt x="9568" y="15968"/>
                    <a:pt x="12275" y="15949"/>
                  </a:cubicBezTo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</p:grpSp>
      <p:grpSp>
        <p:nvGrpSpPr>
          <p:cNvPr id="48" name="Graphic 40" descr="Bar graph with upward trend">
            <a:extLst>
              <a:ext uri="{FF2B5EF4-FFF2-40B4-BE49-F238E27FC236}">
                <a16:creationId xmlns:a16="http://schemas.microsoft.com/office/drawing/2014/main" id="{2724844E-A008-4767-BB6A-26183ECE0D8C}"/>
              </a:ext>
            </a:extLst>
          </p:cNvPr>
          <p:cNvGrpSpPr/>
          <p:nvPr/>
        </p:nvGrpSpPr>
        <p:grpSpPr>
          <a:xfrm>
            <a:off x="1194256" y="3079049"/>
            <a:ext cx="420758" cy="420758"/>
            <a:chOff x="2655779" y="3118576"/>
            <a:chExt cx="445097" cy="44509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7B71BA8C-2D2E-4507-ADB2-7EEC3399E18D}"/>
                </a:ext>
              </a:extLst>
            </p:cNvPr>
            <p:cNvSpPr/>
            <p:nvPr/>
          </p:nvSpPr>
          <p:spPr>
            <a:xfrm>
              <a:off x="2720688" y="3178849"/>
              <a:ext cx="319913" cy="324549"/>
            </a:xfrm>
            <a:custGeom>
              <a:avLst/>
              <a:gdLst>
                <a:gd name="connsiteX0" fmla="*/ 27819 w 319913"/>
                <a:gd name="connsiteY0" fmla="*/ 0 h 324549"/>
                <a:gd name="connsiteX1" fmla="*/ 0 w 319913"/>
                <a:gd name="connsiteY1" fmla="*/ 0 h 324549"/>
                <a:gd name="connsiteX2" fmla="*/ 0 w 319913"/>
                <a:gd name="connsiteY2" fmla="*/ 324550 h 324549"/>
                <a:gd name="connsiteX3" fmla="*/ 319913 w 319913"/>
                <a:gd name="connsiteY3" fmla="*/ 324550 h 324549"/>
                <a:gd name="connsiteX4" fmla="*/ 319913 w 319913"/>
                <a:gd name="connsiteY4" fmla="*/ 296731 h 324549"/>
                <a:gd name="connsiteX5" fmla="*/ 27819 w 319913"/>
                <a:gd name="connsiteY5" fmla="*/ 296731 h 324549"/>
                <a:gd name="connsiteX6" fmla="*/ 27819 w 319913"/>
                <a:gd name="connsiteY6" fmla="*/ 0 h 324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9913" h="324549">
                  <a:moveTo>
                    <a:pt x="27819" y="0"/>
                  </a:moveTo>
                  <a:lnTo>
                    <a:pt x="0" y="0"/>
                  </a:lnTo>
                  <a:lnTo>
                    <a:pt x="0" y="324550"/>
                  </a:lnTo>
                  <a:lnTo>
                    <a:pt x="319913" y="324550"/>
                  </a:lnTo>
                  <a:lnTo>
                    <a:pt x="319913" y="296731"/>
                  </a:lnTo>
                  <a:lnTo>
                    <a:pt x="27819" y="296731"/>
                  </a:lnTo>
                  <a:lnTo>
                    <a:pt x="27819" y="0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3596660-F3BB-4A59-B3B8-054B508A4FF5}"/>
                </a:ext>
              </a:extLst>
            </p:cNvPr>
            <p:cNvSpPr/>
            <p:nvPr/>
          </p:nvSpPr>
          <p:spPr>
            <a:xfrm rot="-10800000">
              <a:off x="2971056" y="3178849"/>
              <a:ext cx="69546" cy="268912"/>
            </a:xfrm>
            <a:custGeom>
              <a:avLst/>
              <a:gdLst>
                <a:gd name="connsiteX0" fmla="*/ 0 w 69546"/>
                <a:gd name="connsiteY0" fmla="*/ 0 h 268912"/>
                <a:gd name="connsiteX1" fmla="*/ 69546 w 69546"/>
                <a:gd name="connsiteY1" fmla="*/ 0 h 268912"/>
                <a:gd name="connsiteX2" fmla="*/ 69546 w 69546"/>
                <a:gd name="connsiteY2" fmla="*/ 268913 h 268912"/>
                <a:gd name="connsiteX3" fmla="*/ 0 w 69546"/>
                <a:gd name="connsiteY3" fmla="*/ 268913 h 268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46" h="268912">
                  <a:moveTo>
                    <a:pt x="0" y="0"/>
                  </a:moveTo>
                  <a:lnTo>
                    <a:pt x="69546" y="0"/>
                  </a:lnTo>
                  <a:lnTo>
                    <a:pt x="69546" y="268913"/>
                  </a:lnTo>
                  <a:lnTo>
                    <a:pt x="0" y="268913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1B754F8-104A-41F7-B681-8273F2D6783B}"/>
                </a:ext>
              </a:extLst>
            </p:cNvPr>
            <p:cNvSpPr/>
            <p:nvPr/>
          </p:nvSpPr>
          <p:spPr>
            <a:xfrm rot="-10800000">
              <a:off x="2873691" y="3271578"/>
              <a:ext cx="69546" cy="176184"/>
            </a:xfrm>
            <a:custGeom>
              <a:avLst/>
              <a:gdLst>
                <a:gd name="connsiteX0" fmla="*/ 0 w 69546"/>
                <a:gd name="connsiteY0" fmla="*/ 0 h 176184"/>
                <a:gd name="connsiteX1" fmla="*/ 69546 w 69546"/>
                <a:gd name="connsiteY1" fmla="*/ 0 h 176184"/>
                <a:gd name="connsiteX2" fmla="*/ 69546 w 69546"/>
                <a:gd name="connsiteY2" fmla="*/ 176184 h 176184"/>
                <a:gd name="connsiteX3" fmla="*/ 0 w 69546"/>
                <a:gd name="connsiteY3" fmla="*/ 176184 h 176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46" h="176184">
                  <a:moveTo>
                    <a:pt x="0" y="0"/>
                  </a:moveTo>
                  <a:lnTo>
                    <a:pt x="69546" y="0"/>
                  </a:lnTo>
                  <a:lnTo>
                    <a:pt x="69546" y="176184"/>
                  </a:lnTo>
                  <a:lnTo>
                    <a:pt x="0" y="176184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7733932A-8006-4A19-B6D6-2A6EA79FD521}"/>
                </a:ext>
              </a:extLst>
            </p:cNvPr>
            <p:cNvSpPr/>
            <p:nvPr/>
          </p:nvSpPr>
          <p:spPr>
            <a:xfrm rot="-10800000">
              <a:off x="2776326" y="3355033"/>
              <a:ext cx="69546" cy="92728"/>
            </a:xfrm>
            <a:custGeom>
              <a:avLst/>
              <a:gdLst>
                <a:gd name="connsiteX0" fmla="*/ 0 w 69546"/>
                <a:gd name="connsiteY0" fmla="*/ 0 h 92728"/>
                <a:gd name="connsiteX1" fmla="*/ 69546 w 69546"/>
                <a:gd name="connsiteY1" fmla="*/ 0 h 92728"/>
                <a:gd name="connsiteX2" fmla="*/ 69546 w 69546"/>
                <a:gd name="connsiteY2" fmla="*/ 92729 h 92728"/>
                <a:gd name="connsiteX3" fmla="*/ 0 w 69546"/>
                <a:gd name="connsiteY3" fmla="*/ 92729 h 92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46" h="92728">
                  <a:moveTo>
                    <a:pt x="0" y="0"/>
                  </a:moveTo>
                  <a:lnTo>
                    <a:pt x="69546" y="0"/>
                  </a:lnTo>
                  <a:lnTo>
                    <a:pt x="69546" y="92729"/>
                  </a:lnTo>
                  <a:lnTo>
                    <a:pt x="0" y="92729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96A4172-9DCE-43D2-B7B3-AC3E595BC729}"/>
                </a:ext>
              </a:extLst>
            </p:cNvPr>
            <p:cNvSpPr/>
            <p:nvPr/>
          </p:nvSpPr>
          <p:spPr>
            <a:xfrm>
              <a:off x="2774425" y="3178849"/>
              <a:ext cx="150266" cy="150266"/>
            </a:xfrm>
            <a:custGeom>
              <a:avLst/>
              <a:gdLst>
                <a:gd name="connsiteX0" fmla="*/ 150267 w 150266"/>
                <a:gd name="connsiteY0" fmla="*/ 63705 h 150266"/>
                <a:gd name="connsiteX1" fmla="*/ 150267 w 150266"/>
                <a:gd name="connsiteY1" fmla="*/ 0 h 150266"/>
                <a:gd name="connsiteX2" fmla="*/ 86562 w 150266"/>
                <a:gd name="connsiteY2" fmla="*/ 0 h 150266"/>
                <a:gd name="connsiteX3" fmla="*/ 111877 w 150266"/>
                <a:gd name="connsiteY3" fmla="*/ 25315 h 150266"/>
                <a:gd name="connsiteX4" fmla="*/ 0 w 150266"/>
                <a:gd name="connsiteY4" fmla="*/ 137192 h 150266"/>
                <a:gd name="connsiteX5" fmla="*/ 13075 w 150266"/>
                <a:gd name="connsiteY5" fmla="*/ 150267 h 150266"/>
                <a:gd name="connsiteX6" fmla="*/ 124952 w 150266"/>
                <a:gd name="connsiteY6" fmla="*/ 38436 h 150266"/>
                <a:gd name="connsiteX7" fmla="*/ 150267 w 150266"/>
                <a:gd name="connsiteY7" fmla="*/ 63705 h 150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0266" h="150266">
                  <a:moveTo>
                    <a:pt x="150267" y="63705"/>
                  </a:moveTo>
                  <a:lnTo>
                    <a:pt x="150267" y="0"/>
                  </a:lnTo>
                  <a:lnTo>
                    <a:pt x="86562" y="0"/>
                  </a:lnTo>
                  <a:lnTo>
                    <a:pt x="111877" y="25315"/>
                  </a:lnTo>
                  <a:lnTo>
                    <a:pt x="0" y="137192"/>
                  </a:lnTo>
                  <a:lnTo>
                    <a:pt x="13075" y="150267"/>
                  </a:lnTo>
                  <a:lnTo>
                    <a:pt x="124952" y="38436"/>
                  </a:lnTo>
                  <a:lnTo>
                    <a:pt x="150267" y="63705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</p:grpSp>
      <p:grpSp>
        <p:nvGrpSpPr>
          <p:cNvPr id="54" name="Graphic 41" descr="Pie chart">
            <a:extLst>
              <a:ext uri="{FF2B5EF4-FFF2-40B4-BE49-F238E27FC236}">
                <a16:creationId xmlns:a16="http://schemas.microsoft.com/office/drawing/2014/main" id="{BD8F32FE-F2F6-4CB8-82FB-AAE9056C3936}"/>
              </a:ext>
            </a:extLst>
          </p:cNvPr>
          <p:cNvGrpSpPr/>
          <p:nvPr/>
        </p:nvGrpSpPr>
        <p:grpSpPr>
          <a:xfrm>
            <a:off x="2271568" y="2471347"/>
            <a:ext cx="332661" cy="333100"/>
            <a:chOff x="3795410" y="2475722"/>
            <a:chExt cx="351904" cy="352368"/>
          </a:xfrm>
          <a:solidFill>
            <a:srgbClr val="000000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A90EF75-9986-46F1-B196-EA7351B9555B}"/>
                </a:ext>
              </a:extLst>
            </p:cNvPr>
            <p:cNvSpPr/>
            <p:nvPr/>
          </p:nvSpPr>
          <p:spPr>
            <a:xfrm>
              <a:off x="3795410" y="2475722"/>
              <a:ext cx="293949" cy="352368"/>
            </a:xfrm>
            <a:custGeom>
              <a:avLst/>
              <a:gdLst>
                <a:gd name="connsiteX0" fmla="*/ 166911 w 293949"/>
                <a:gd name="connsiteY0" fmla="*/ 0 h 352368"/>
                <a:gd name="connsiteX1" fmla="*/ 0 w 293949"/>
                <a:gd name="connsiteY1" fmla="*/ 176184 h 352368"/>
                <a:gd name="connsiteX2" fmla="*/ 176184 w 293949"/>
                <a:gd name="connsiteY2" fmla="*/ 352368 h 352368"/>
                <a:gd name="connsiteX3" fmla="*/ 293949 w 293949"/>
                <a:gd name="connsiteY3" fmla="*/ 306931 h 352368"/>
                <a:gd name="connsiteX4" fmla="*/ 166911 w 293949"/>
                <a:gd name="connsiteY4" fmla="*/ 179893 h 352368"/>
                <a:gd name="connsiteX5" fmla="*/ 166911 w 293949"/>
                <a:gd name="connsiteY5" fmla="*/ 0 h 352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3949" h="352368">
                  <a:moveTo>
                    <a:pt x="166911" y="0"/>
                  </a:moveTo>
                  <a:cubicBezTo>
                    <a:pt x="74183" y="4636"/>
                    <a:pt x="0" y="82528"/>
                    <a:pt x="0" y="176184"/>
                  </a:cubicBezTo>
                  <a:cubicBezTo>
                    <a:pt x="0" y="273549"/>
                    <a:pt x="78819" y="352368"/>
                    <a:pt x="176184" y="352368"/>
                  </a:cubicBezTo>
                  <a:cubicBezTo>
                    <a:pt x="220230" y="352368"/>
                    <a:pt x="261495" y="336605"/>
                    <a:pt x="293949" y="306931"/>
                  </a:cubicBezTo>
                  <a:lnTo>
                    <a:pt x="166911" y="179893"/>
                  </a:lnTo>
                  <a:lnTo>
                    <a:pt x="166911" y="0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0C9B7EE-3CDB-44DF-80CF-9ED73145471A}"/>
                </a:ext>
              </a:extLst>
            </p:cNvPr>
            <p:cNvSpPr/>
            <p:nvPr/>
          </p:nvSpPr>
          <p:spPr>
            <a:xfrm>
              <a:off x="3980867" y="2475722"/>
              <a:ext cx="166447" cy="166911"/>
            </a:xfrm>
            <a:custGeom>
              <a:avLst/>
              <a:gdLst>
                <a:gd name="connsiteX0" fmla="*/ 0 w 166447"/>
                <a:gd name="connsiteY0" fmla="*/ 0 h 166911"/>
                <a:gd name="connsiteX1" fmla="*/ 0 w 166447"/>
                <a:gd name="connsiteY1" fmla="*/ 166911 h 166911"/>
                <a:gd name="connsiteX2" fmla="*/ 166448 w 166447"/>
                <a:gd name="connsiteY2" fmla="*/ 166911 h 166911"/>
                <a:gd name="connsiteX3" fmla="*/ 0 w 166447"/>
                <a:gd name="connsiteY3" fmla="*/ 0 h 166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447" h="166911">
                  <a:moveTo>
                    <a:pt x="0" y="0"/>
                  </a:moveTo>
                  <a:lnTo>
                    <a:pt x="0" y="166911"/>
                  </a:lnTo>
                  <a:lnTo>
                    <a:pt x="166448" y="166911"/>
                  </a:lnTo>
                  <a:cubicBezTo>
                    <a:pt x="161811" y="76501"/>
                    <a:pt x="89947" y="4636"/>
                    <a:pt x="0" y="0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996A517-DFF4-437E-A54F-9CB759C1D36E}"/>
                </a:ext>
              </a:extLst>
            </p:cNvPr>
            <p:cNvSpPr/>
            <p:nvPr/>
          </p:nvSpPr>
          <p:spPr>
            <a:xfrm>
              <a:off x="3993849" y="2661179"/>
              <a:ext cx="153465" cy="108492"/>
            </a:xfrm>
            <a:custGeom>
              <a:avLst/>
              <a:gdLst>
                <a:gd name="connsiteX0" fmla="*/ 0 w 153465"/>
                <a:gd name="connsiteY0" fmla="*/ 0 h 108492"/>
                <a:gd name="connsiteX1" fmla="*/ 108492 w 153465"/>
                <a:gd name="connsiteY1" fmla="*/ 108492 h 108492"/>
                <a:gd name="connsiteX2" fmla="*/ 153466 w 153465"/>
                <a:gd name="connsiteY2" fmla="*/ 0 h 108492"/>
                <a:gd name="connsiteX3" fmla="*/ 0 w 153465"/>
                <a:gd name="connsiteY3" fmla="*/ 0 h 108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465" h="108492">
                  <a:moveTo>
                    <a:pt x="0" y="0"/>
                  </a:moveTo>
                  <a:lnTo>
                    <a:pt x="108492" y="108492"/>
                  </a:lnTo>
                  <a:cubicBezTo>
                    <a:pt x="135847" y="78356"/>
                    <a:pt x="151611" y="40337"/>
                    <a:pt x="15346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</p:grpSp>
      <p:grpSp>
        <p:nvGrpSpPr>
          <p:cNvPr id="58" name="Graphic 42" descr="Bullseye">
            <a:extLst>
              <a:ext uri="{FF2B5EF4-FFF2-40B4-BE49-F238E27FC236}">
                <a16:creationId xmlns:a16="http://schemas.microsoft.com/office/drawing/2014/main" id="{23E84750-1F2C-4F06-80AA-2AEF874DDEAC}"/>
              </a:ext>
            </a:extLst>
          </p:cNvPr>
          <p:cNvGrpSpPr/>
          <p:nvPr/>
        </p:nvGrpSpPr>
        <p:grpSpPr>
          <a:xfrm>
            <a:off x="3641658" y="3567479"/>
            <a:ext cx="420758" cy="420758"/>
            <a:chOff x="5244754" y="3635260"/>
            <a:chExt cx="445097" cy="445097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8BBD94B-BF41-4B09-886C-721C6CD5016A}"/>
                </a:ext>
              </a:extLst>
            </p:cNvPr>
            <p:cNvSpPr/>
            <p:nvPr/>
          </p:nvSpPr>
          <p:spPr>
            <a:xfrm>
              <a:off x="5413519" y="3674669"/>
              <a:ext cx="236921" cy="236457"/>
            </a:xfrm>
            <a:custGeom>
              <a:avLst/>
              <a:gdLst>
                <a:gd name="connsiteX0" fmla="*/ 195194 w 236921"/>
                <a:gd name="connsiteY0" fmla="*/ 41728 h 236457"/>
                <a:gd name="connsiteX1" fmla="*/ 190557 w 236921"/>
                <a:gd name="connsiteY1" fmla="*/ 0 h 236457"/>
                <a:gd name="connsiteX2" fmla="*/ 139556 w 236921"/>
                <a:gd name="connsiteY2" fmla="*/ 51001 h 236457"/>
                <a:gd name="connsiteX3" fmla="*/ 142338 w 236921"/>
                <a:gd name="connsiteY3" fmla="*/ 75110 h 236457"/>
                <a:gd name="connsiteX4" fmla="*/ 68155 w 236921"/>
                <a:gd name="connsiteY4" fmla="*/ 149293 h 236457"/>
                <a:gd name="connsiteX5" fmla="*/ 46364 w 236921"/>
                <a:gd name="connsiteY5" fmla="*/ 143729 h 236457"/>
                <a:gd name="connsiteX6" fmla="*/ 0 w 236921"/>
                <a:gd name="connsiteY6" fmla="*/ 190094 h 236457"/>
                <a:gd name="connsiteX7" fmla="*/ 46364 w 236921"/>
                <a:gd name="connsiteY7" fmla="*/ 236458 h 236457"/>
                <a:gd name="connsiteX8" fmla="*/ 92729 w 236921"/>
                <a:gd name="connsiteY8" fmla="*/ 190094 h 236457"/>
                <a:gd name="connsiteX9" fmla="*/ 87628 w 236921"/>
                <a:gd name="connsiteY9" fmla="*/ 168766 h 236457"/>
                <a:gd name="connsiteX10" fmla="*/ 161811 w 236921"/>
                <a:gd name="connsiteY10" fmla="*/ 94583 h 236457"/>
                <a:gd name="connsiteX11" fmla="*/ 185921 w 236921"/>
                <a:gd name="connsiteY11" fmla="*/ 97365 h 236457"/>
                <a:gd name="connsiteX12" fmla="*/ 236921 w 236921"/>
                <a:gd name="connsiteY12" fmla="*/ 46364 h 236457"/>
                <a:gd name="connsiteX13" fmla="*/ 195194 w 236921"/>
                <a:gd name="connsiteY13" fmla="*/ 41728 h 236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6921" h="236457">
                  <a:moveTo>
                    <a:pt x="195194" y="41728"/>
                  </a:moveTo>
                  <a:lnTo>
                    <a:pt x="190557" y="0"/>
                  </a:lnTo>
                  <a:lnTo>
                    <a:pt x="139556" y="51001"/>
                  </a:lnTo>
                  <a:lnTo>
                    <a:pt x="142338" y="75110"/>
                  </a:lnTo>
                  <a:lnTo>
                    <a:pt x="68155" y="149293"/>
                  </a:lnTo>
                  <a:cubicBezTo>
                    <a:pt x="61664" y="146047"/>
                    <a:pt x="54246" y="143729"/>
                    <a:pt x="46364" y="143729"/>
                  </a:cubicBezTo>
                  <a:cubicBezTo>
                    <a:pt x="20864" y="143729"/>
                    <a:pt x="0" y="164593"/>
                    <a:pt x="0" y="190094"/>
                  </a:cubicBezTo>
                  <a:cubicBezTo>
                    <a:pt x="0" y="215594"/>
                    <a:pt x="20864" y="236458"/>
                    <a:pt x="46364" y="236458"/>
                  </a:cubicBezTo>
                  <a:cubicBezTo>
                    <a:pt x="71865" y="236458"/>
                    <a:pt x="92729" y="215594"/>
                    <a:pt x="92729" y="190094"/>
                  </a:cubicBezTo>
                  <a:cubicBezTo>
                    <a:pt x="92729" y="182212"/>
                    <a:pt x="90874" y="175257"/>
                    <a:pt x="87628" y="168766"/>
                  </a:cubicBezTo>
                  <a:lnTo>
                    <a:pt x="161811" y="94583"/>
                  </a:lnTo>
                  <a:lnTo>
                    <a:pt x="185921" y="97365"/>
                  </a:lnTo>
                  <a:lnTo>
                    <a:pt x="236921" y="46364"/>
                  </a:lnTo>
                  <a:lnTo>
                    <a:pt x="195194" y="41728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644EE482-CFB8-4511-BCF0-4575BD4BC667}"/>
                </a:ext>
              </a:extLst>
            </p:cNvPr>
            <p:cNvSpPr/>
            <p:nvPr/>
          </p:nvSpPr>
          <p:spPr>
            <a:xfrm>
              <a:off x="5284163" y="3688578"/>
              <a:ext cx="352368" cy="352368"/>
            </a:xfrm>
            <a:custGeom>
              <a:avLst/>
              <a:gdLst>
                <a:gd name="connsiteX0" fmla="*/ 328259 w 352368"/>
                <a:gd name="connsiteY0" fmla="*/ 96438 h 352368"/>
                <a:gd name="connsiteX1" fmla="*/ 322232 w 352368"/>
                <a:gd name="connsiteY1" fmla="*/ 102929 h 352368"/>
                <a:gd name="connsiteX2" fmla="*/ 313422 w 352368"/>
                <a:gd name="connsiteY2" fmla="*/ 102001 h 352368"/>
                <a:gd name="connsiteX3" fmla="*/ 303686 w 352368"/>
                <a:gd name="connsiteY3" fmla="*/ 100610 h 352368"/>
                <a:gd name="connsiteX4" fmla="*/ 324550 w 352368"/>
                <a:gd name="connsiteY4" fmla="*/ 176184 h 352368"/>
                <a:gd name="connsiteX5" fmla="*/ 176184 w 352368"/>
                <a:gd name="connsiteY5" fmla="*/ 324550 h 352368"/>
                <a:gd name="connsiteX6" fmla="*/ 27819 w 352368"/>
                <a:gd name="connsiteY6" fmla="*/ 176184 h 352368"/>
                <a:gd name="connsiteX7" fmla="*/ 176184 w 352368"/>
                <a:gd name="connsiteY7" fmla="*/ 27819 h 352368"/>
                <a:gd name="connsiteX8" fmla="*/ 251758 w 352368"/>
                <a:gd name="connsiteY8" fmla="*/ 48682 h 352368"/>
                <a:gd name="connsiteX9" fmla="*/ 250831 w 352368"/>
                <a:gd name="connsiteY9" fmla="*/ 39410 h 352368"/>
                <a:gd name="connsiteX10" fmla="*/ 249440 w 352368"/>
                <a:gd name="connsiteY10" fmla="*/ 30137 h 352368"/>
                <a:gd name="connsiteX11" fmla="*/ 255931 w 352368"/>
                <a:gd name="connsiteY11" fmla="*/ 23646 h 352368"/>
                <a:gd name="connsiteX12" fmla="*/ 259176 w 352368"/>
                <a:gd name="connsiteY12" fmla="*/ 20400 h 352368"/>
                <a:gd name="connsiteX13" fmla="*/ 176184 w 352368"/>
                <a:gd name="connsiteY13" fmla="*/ 0 h 352368"/>
                <a:gd name="connsiteX14" fmla="*/ 0 w 352368"/>
                <a:gd name="connsiteY14" fmla="*/ 176184 h 352368"/>
                <a:gd name="connsiteX15" fmla="*/ 176184 w 352368"/>
                <a:gd name="connsiteY15" fmla="*/ 352368 h 352368"/>
                <a:gd name="connsiteX16" fmla="*/ 352368 w 352368"/>
                <a:gd name="connsiteY16" fmla="*/ 176184 h 352368"/>
                <a:gd name="connsiteX17" fmla="*/ 331505 w 352368"/>
                <a:gd name="connsiteY17" fmla="*/ 93656 h 352368"/>
                <a:gd name="connsiteX18" fmla="*/ 328259 w 352368"/>
                <a:gd name="connsiteY18" fmla="*/ 96438 h 352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2368" h="352368">
                  <a:moveTo>
                    <a:pt x="328259" y="96438"/>
                  </a:moveTo>
                  <a:lnTo>
                    <a:pt x="322232" y="102929"/>
                  </a:lnTo>
                  <a:lnTo>
                    <a:pt x="313422" y="102001"/>
                  </a:lnTo>
                  <a:lnTo>
                    <a:pt x="303686" y="100610"/>
                  </a:lnTo>
                  <a:cubicBezTo>
                    <a:pt x="316668" y="122865"/>
                    <a:pt x="324550" y="148366"/>
                    <a:pt x="324550" y="176184"/>
                  </a:cubicBezTo>
                  <a:cubicBezTo>
                    <a:pt x="324550" y="257785"/>
                    <a:pt x="257785" y="324550"/>
                    <a:pt x="176184" y="324550"/>
                  </a:cubicBezTo>
                  <a:cubicBezTo>
                    <a:pt x="94583" y="324550"/>
                    <a:pt x="27819" y="257785"/>
                    <a:pt x="27819" y="176184"/>
                  </a:cubicBezTo>
                  <a:cubicBezTo>
                    <a:pt x="27819" y="94583"/>
                    <a:pt x="94583" y="27819"/>
                    <a:pt x="176184" y="27819"/>
                  </a:cubicBezTo>
                  <a:cubicBezTo>
                    <a:pt x="203539" y="27819"/>
                    <a:pt x="229503" y="35237"/>
                    <a:pt x="251758" y="48682"/>
                  </a:cubicBezTo>
                  <a:lnTo>
                    <a:pt x="250831" y="39410"/>
                  </a:lnTo>
                  <a:lnTo>
                    <a:pt x="249440" y="30137"/>
                  </a:lnTo>
                  <a:lnTo>
                    <a:pt x="255931" y="23646"/>
                  </a:lnTo>
                  <a:lnTo>
                    <a:pt x="259176" y="20400"/>
                  </a:lnTo>
                  <a:cubicBezTo>
                    <a:pt x="234140" y="7418"/>
                    <a:pt x="206321" y="0"/>
                    <a:pt x="176184" y="0"/>
                  </a:cubicBezTo>
                  <a:cubicBezTo>
                    <a:pt x="78819" y="0"/>
                    <a:pt x="0" y="78819"/>
                    <a:pt x="0" y="176184"/>
                  </a:cubicBezTo>
                  <a:cubicBezTo>
                    <a:pt x="0" y="273549"/>
                    <a:pt x="78819" y="352368"/>
                    <a:pt x="176184" y="352368"/>
                  </a:cubicBezTo>
                  <a:cubicBezTo>
                    <a:pt x="273549" y="352368"/>
                    <a:pt x="352368" y="273549"/>
                    <a:pt x="352368" y="176184"/>
                  </a:cubicBezTo>
                  <a:cubicBezTo>
                    <a:pt x="352368" y="146047"/>
                    <a:pt x="344950" y="118229"/>
                    <a:pt x="331505" y="93656"/>
                  </a:cubicBezTo>
                  <a:lnTo>
                    <a:pt x="328259" y="96438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DC1B190C-AEE4-4BFF-ADF9-26D82148858C}"/>
                </a:ext>
              </a:extLst>
            </p:cNvPr>
            <p:cNvSpPr/>
            <p:nvPr/>
          </p:nvSpPr>
          <p:spPr>
            <a:xfrm>
              <a:off x="5349073" y="3753488"/>
              <a:ext cx="222548" cy="222548"/>
            </a:xfrm>
            <a:custGeom>
              <a:avLst/>
              <a:gdLst>
                <a:gd name="connsiteX0" fmla="*/ 188703 w 222548"/>
                <a:gd name="connsiteY0" fmla="*/ 79747 h 222548"/>
                <a:gd name="connsiteX1" fmla="*/ 194730 w 222548"/>
                <a:gd name="connsiteY1" fmla="*/ 111274 h 222548"/>
                <a:gd name="connsiteX2" fmla="*/ 111274 w 222548"/>
                <a:gd name="connsiteY2" fmla="*/ 194730 h 222548"/>
                <a:gd name="connsiteX3" fmla="*/ 27819 w 222548"/>
                <a:gd name="connsiteY3" fmla="*/ 111274 h 222548"/>
                <a:gd name="connsiteX4" fmla="*/ 111274 w 222548"/>
                <a:gd name="connsiteY4" fmla="*/ 27819 h 222548"/>
                <a:gd name="connsiteX5" fmla="*/ 142802 w 222548"/>
                <a:gd name="connsiteY5" fmla="*/ 33846 h 222548"/>
                <a:gd name="connsiteX6" fmla="*/ 163666 w 222548"/>
                <a:gd name="connsiteY6" fmla="*/ 12982 h 222548"/>
                <a:gd name="connsiteX7" fmla="*/ 111274 w 222548"/>
                <a:gd name="connsiteY7" fmla="*/ 0 h 222548"/>
                <a:gd name="connsiteX8" fmla="*/ 0 w 222548"/>
                <a:gd name="connsiteY8" fmla="*/ 111274 h 222548"/>
                <a:gd name="connsiteX9" fmla="*/ 111274 w 222548"/>
                <a:gd name="connsiteY9" fmla="*/ 222549 h 222548"/>
                <a:gd name="connsiteX10" fmla="*/ 222549 w 222548"/>
                <a:gd name="connsiteY10" fmla="*/ 111274 h 222548"/>
                <a:gd name="connsiteX11" fmla="*/ 209566 w 222548"/>
                <a:gd name="connsiteY11" fmla="*/ 58883 h 222548"/>
                <a:gd name="connsiteX12" fmla="*/ 188703 w 222548"/>
                <a:gd name="connsiteY12" fmla="*/ 79747 h 222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2548" h="222548">
                  <a:moveTo>
                    <a:pt x="188703" y="79747"/>
                  </a:moveTo>
                  <a:cubicBezTo>
                    <a:pt x="192875" y="89483"/>
                    <a:pt x="194730" y="100147"/>
                    <a:pt x="194730" y="111274"/>
                  </a:cubicBezTo>
                  <a:cubicBezTo>
                    <a:pt x="194730" y="157175"/>
                    <a:pt x="157175" y="194730"/>
                    <a:pt x="111274" y="194730"/>
                  </a:cubicBezTo>
                  <a:cubicBezTo>
                    <a:pt x="65374" y="194730"/>
                    <a:pt x="27819" y="157175"/>
                    <a:pt x="27819" y="111274"/>
                  </a:cubicBezTo>
                  <a:cubicBezTo>
                    <a:pt x="27819" y="65374"/>
                    <a:pt x="65374" y="27819"/>
                    <a:pt x="111274" y="27819"/>
                  </a:cubicBezTo>
                  <a:cubicBezTo>
                    <a:pt x="122402" y="27819"/>
                    <a:pt x="133065" y="30137"/>
                    <a:pt x="142802" y="33846"/>
                  </a:cubicBezTo>
                  <a:lnTo>
                    <a:pt x="163666" y="12982"/>
                  </a:lnTo>
                  <a:cubicBezTo>
                    <a:pt x="147902" y="4636"/>
                    <a:pt x="130284" y="0"/>
                    <a:pt x="111274" y="0"/>
                  </a:cubicBezTo>
                  <a:cubicBezTo>
                    <a:pt x="50073" y="0"/>
                    <a:pt x="0" y="50073"/>
                    <a:pt x="0" y="111274"/>
                  </a:cubicBezTo>
                  <a:cubicBezTo>
                    <a:pt x="0" y="172475"/>
                    <a:pt x="50073" y="222549"/>
                    <a:pt x="111274" y="222549"/>
                  </a:cubicBezTo>
                  <a:cubicBezTo>
                    <a:pt x="172475" y="222549"/>
                    <a:pt x="222549" y="172475"/>
                    <a:pt x="222549" y="111274"/>
                  </a:cubicBezTo>
                  <a:cubicBezTo>
                    <a:pt x="222549" y="92265"/>
                    <a:pt x="217912" y="74646"/>
                    <a:pt x="209566" y="58883"/>
                  </a:cubicBezTo>
                  <a:lnTo>
                    <a:pt x="188703" y="79747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</p:grpSp>
      <p:grpSp>
        <p:nvGrpSpPr>
          <p:cNvPr id="62" name="Graphic 44" descr="Gears">
            <a:extLst>
              <a:ext uri="{FF2B5EF4-FFF2-40B4-BE49-F238E27FC236}">
                <a16:creationId xmlns:a16="http://schemas.microsoft.com/office/drawing/2014/main" id="{C537CB46-009F-4584-A8A3-649006EE3CA2}"/>
              </a:ext>
            </a:extLst>
          </p:cNvPr>
          <p:cNvGrpSpPr/>
          <p:nvPr/>
        </p:nvGrpSpPr>
        <p:grpSpPr>
          <a:xfrm>
            <a:off x="4584827" y="2222880"/>
            <a:ext cx="285764" cy="345811"/>
            <a:chOff x="6242482" y="2212882"/>
            <a:chExt cx="302295" cy="365814"/>
          </a:xfrm>
          <a:solidFill>
            <a:srgbClr val="000000"/>
          </a:solidFill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DB8FADB0-E174-4074-A077-03682E793153}"/>
                </a:ext>
              </a:extLst>
            </p:cNvPr>
            <p:cNvSpPr/>
            <p:nvPr/>
          </p:nvSpPr>
          <p:spPr>
            <a:xfrm>
              <a:off x="6347266" y="2212882"/>
              <a:ext cx="197511" cy="197048"/>
            </a:xfrm>
            <a:custGeom>
              <a:avLst/>
              <a:gdLst>
                <a:gd name="connsiteX0" fmla="*/ 98756 w 197511"/>
                <a:gd name="connsiteY0" fmla="*/ 133529 h 197048"/>
                <a:gd name="connsiteX1" fmla="*/ 63983 w 197511"/>
                <a:gd name="connsiteY1" fmla="*/ 98756 h 197048"/>
                <a:gd name="connsiteX2" fmla="*/ 98756 w 197511"/>
                <a:gd name="connsiteY2" fmla="*/ 63983 h 197048"/>
                <a:gd name="connsiteX3" fmla="*/ 133529 w 197511"/>
                <a:gd name="connsiteY3" fmla="*/ 98756 h 197048"/>
                <a:gd name="connsiteX4" fmla="*/ 98756 w 197511"/>
                <a:gd name="connsiteY4" fmla="*/ 133529 h 197048"/>
                <a:gd name="connsiteX5" fmla="*/ 177112 w 197511"/>
                <a:gd name="connsiteY5" fmla="*/ 76965 h 197048"/>
                <a:gd name="connsiteX6" fmla="*/ 169693 w 197511"/>
                <a:gd name="connsiteY6" fmla="*/ 58883 h 197048"/>
                <a:gd name="connsiteX7" fmla="*/ 177112 w 197511"/>
                <a:gd name="connsiteY7" fmla="*/ 37091 h 197048"/>
                <a:gd name="connsiteX8" fmla="*/ 160420 w 197511"/>
                <a:gd name="connsiteY8" fmla="*/ 20400 h 197048"/>
                <a:gd name="connsiteX9" fmla="*/ 138629 w 197511"/>
                <a:gd name="connsiteY9" fmla="*/ 27819 h 197048"/>
                <a:gd name="connsiteX10" fmla="*/ 120547 w 197511"/>
                <a:gd name="connsiteY10" fmla="*/ 20400 h 197048"/>
                <a:gd name="connsiteX11" fmla="*/ 110347 w 197511"/>
                <a:gd name="connsiteY11" fmla="*/ 0 h 197048"/>
                <a:gd name="connsiteX12" fmla="*/ 87165 w 197511"/>
                <a:gd name="connsiteY12" fmla="*/ 0 h 197048"/>
                <a:gd name="connsiteX13" fmla="*/ 76965 w 197511"/>
                <a:gd name="connsiteY13" fmla="*/ 20400 h 197048"/>
                <a:gd name="connsiteX14" fmla="*/ 58883 w 197511"/>
                <a:gd name="connsiteY14" fmla="*/ 27819 h 197048"/>
                <a:gd name="connsiteX15" fmla="*/ 37091 w 197511"/>
                <a:gd name="connsiteY15" fmla="*/ 20400 h 197048"/>
                <a:gd name="connsiteX16" fmla="*/ 20400 w 197511"/>
                <a:gd name="connsiteY16" fmla="*/ 37091 h 197048"/>
                <a:gd name="connsiteX17" fmla="*/ 27819 w 197511"/>
                <a:gd name="connsiteY17" fmla="*/ 58883 h 197048"/>
                <a:gd name="connsiteX18" fmla="*/ 20400 w 197511"/>
                <a:gd name="connsiteY18" fmla="*/ 76965 h 197048"/>
                <a:gd name="connsiteX19" fmla="*/ 0 w 197511"/>
                <a:gd name="connsiteY19" fmla="*/ 87165 h 197048"/>
                <a:gd name="connsiteX20" fmla="*/ 0 w 197511"/>
                <a:gd name="connsiteY20" fmla="*/ 110347 h 197048"/>
                <a:gd name="connsiteX21" fmla="*/ 20400 w 197511"/>
                <a:gd name="connsiteY21" fmla="*/ 120547 h 197048"/>
                <a:gd name="connsiteX22" fmla="*/ 27819 w 197511"/>
                <a:gd name="connsiteY22" fmla="*/ 138629 h 197048"/>
                <a:gd name="connsiteX23" fmla="*/ 20400 w 197511"/>
                <a:gd name="connsiteY23" fmla="*/ 160420 h 197048"/>
                <a:gd name="connsiteX24" fmla="*/ 36628 w 197511"/>
                <a:gd name="connsiteY24" fmla="*/ 176648 h 197048"/>
                <a:gd name="connsiteX25" fmla="*/ 58419 w 197511"/>
                <a:gd name="connsiteY25" fmla="*/ 169230 h 197048"/>
                <a:gd name="connsiteX26" fmla="*/ 76501 w 197511"/>
                <a:gd name="connsiteY26" fmla="*/ 176648 h 197048"/>
                <a:gd name="connsiteX27" fmla="*/ 86701 w 197511"/>
                <a:gd name="connsiteY27" fmla="*/ 197048 h 197048"/>
                <a:gd name="connsiteX28" fmla="*/ 109883 w 197511"/>
                <a:gd name="connsiteY28" fmla="*/ 197048 h 197048"/>
                <a:gd name="connsiteX29" fmla="*/ 120083 w 197511"/>
                <a:gd name="connsiteY29" fmla="*/ 176648 h 197048"/>
                <a:gd name="connsiteX30" fmla="*/ 138166 w 197511"/>
                <a:gd name="connsiteY30" fmla="*/ 169230 h 197048"/>
                <a:gd name="connsiteX31" fmla="*/ 159957 w 197511"/>
                <a:gd name="connsiteY31" fmla="*/ 176648 h 197048"/>
                <a:gd name="connsiteX32" fmla="*/ 176648 w 197511"/>
                <a:gd name="connsiteY32" fmla="*/ 160420 h 197048"/>
                <a:gd name="connsiteX33" fmla="*/ 169230 w 197511"/>
                <a:gd name="connsiteY33" fmla="*/ 138629 h 197048"/>
                <a:gd name="connsiteX34" fmla="*/ 177112 w 197511"/>
                <a:gd name="connsiteY34" fmla="*/ 120547 h 197048"/>
                <a:gd name="connsiteX35" fmla="*/ 197512 w 197511"/>
                <a:gd name="connsiteY35" fmla="*/ 110347 h 197048"/>
                <a:gd name="connsiteX36" fmla="*/ 197512 w 197511"/>
                <a:gd name="connsiteY36" fmla="*/ 87165 h 197048"/>
                <a:gd name="connsiteX37" fmla="*/ 177112 w 197511"/>
                <a:gd name="connsiteY37" fmla="*/ 76965 h 197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97511" h="197048">
                  <a:moveTo>
                    <a:pt x="98756" y="133529"/>
                  </a:moveTo>
                  <a:cubicBezTo>
                    <a:pt x="79283" y="133529"/>
                    <a:pt x="63983" y="117765"/>
                    <a:pt x="63983" y="98756"/>
                  </a:cubicBezTo>
                  <a:cubicBezTo>
                    <a:pt x="63983" y="79747"/>
                    <a:pt x="79747" y="63983"/>
                    <a:pt x="98756" y="63983"/>
                  </a:cubicBezTo>
                  <a:cubicBezTo>
                    <a:pt x="118229" y="63983"/>
                    <a:pt x="133529" y="79747"/>
                    <a:pt x="133529" y="98756"/>
                  </a:cubicBezTo>
                  <a:cubicBezTo>
                    <a:pt x="133529" y="117765"/>
                    <a:pt x="117765" y="133529"/>
                    <a:pt x="98756" y="133529"/>
                  </a:cubicBezTo>
                  <a:close/>
                  <a:moveTo>
                    <a:pt x="177112" y="76965"/>
                  </a:moveTo>
                  <a:cubicBezTo>
                    <a:pt x="175257" y="70474"/>
                    <a:pt x="172939" y="64446"/>
                    <a:pt x="169693" y="58883"/>
                  </a:cubicBezTo>
                  <a:lnTo>
                    <a:pt x="177112" y="37091"/>
                  </a:lnTo>
                  <a:lnTo>
                    <a:pt x="160420" y="20400"/>
                  </a:lnTo>
                  <a:lnTo>
                    <a:pt x="138629" y="27819"/>
                  </a:lnTo>
                  <a:cubicBezTo>
                    <a:pt x="133065" y="24573"/>
                    <a:pt x="127038" y="22255"/>
                    <a:pt x="120547" y="20400"/>
                  </a:cubicBezTo>
                  <a:lnTo>
                    <a:pt x="110347" y="0"/>
                  </a:lnTo>
                  <a:lnTo>
                    <a:pt x="87165" y="0"/>
                  </a:lnTo>
                  <a:lnTo>
                    <a:pt x="76965" y="20400"/>
                  </a:lnTo>
                  <a:cubicBezTo>
                    <a:pt x="70474" y="22255"/>
                    <a:pt x="64446" y="24573"/>
                    <a:pt x="58883" y="27819"/>
                  </a:cubicBezTo>
                  <a:lnTo>
                    <a:pt x="37091" y="20400"/>
                  </a:lnTo>
                  <a:lnTo>
                    <a:pt x="20400" y="37091"/>
                  </a:lnTo>
                  <a:lnTo>
                    <a:pt x="27819" y="58883"/>
                  </a:lnTo>
                  <a:cubicBezTo>
                    <a:pt x="24573" y="64446"/>
                    <a:pt x="22255" y="70474"/>
                    <a:pt x="20400" y="76965"/>
                  </a:cubicBezTo>
                  <a:lnTo>
                    <a:pt x="0" y="87165"/>
                  </a:lnTo>
                  <a:lnTo>
                    <a:pt x="0" y="110347"/>
                  </a:lnTo>
                  <a:lnTo>
                    <a:pt x="20400" y="120547"/>
                  </a:lnTo>
                  <a:cubicBezTo>
                    <a:pt x="22255" y="127038"/>
                    <a:pt x="24573" y="133065"/>
                    <a:pt x="27819" y="138629"/>
                  </a:cubicBezTo>
                  <a:lnTo>
                    <a:pt x="20400" y="160420"/>
                  </a:lnTo>
                  <a:lnTo>
                    <a:pt x="36628" y="176648"/>
                  </a:lnTo>
                  <a:lnTo>
                    <a:pt x="58419" y="169230"/>
                  </a:lnTo>
                  <a:cubicBezTo>
                    <a:pt x="63983" y="172475"/>
                    <a:pt x="70010" y="174793"/>
                    <a:pt x="76501" y="176648"/>
                  </a:cubicBezTo>
                  <a:lnTo>
                    <a:pt x="86701" y="197048"/>
                  </a:lnTo>
                  <a:lnTo>
                    <a:pt x="109883" y="197048"/>
                  </a:lnTo>
                  <a:lnTo>
                    <a:pt x="120083" y="176648"/>
                  </a:lnTo>
                  <a:cubicBezTo>
                    <a:pt x="126574" y="174793"/>
                    <a:pt x="132602" y="172475"/>
                    <a:pt x="138166" y="169230"/>
                  </a:cubicBezTo>
                  <a:lnTo>
                    <a:pt x="159957" y="176648"/>
                  </a:lnTo>
                  <a:lnTo>
                    <a:pt x="176648" y="160420"/>
                  </a:lnTo>
                  <a:lnTo>
                    <a:pt x="169230" y="138629"/>
                  </a:lnTo>
                  <a:cubicBezTo>
                    <a:pt x="172475" y="133065"/>
                    <a:pt x="175257" y="126574"/>
                    <a:pt x="177112" y="120547"/>
                  </a:cubicBezTo>
                  <a:lnTo>
                    <a:pt x="197512" y="110347"/>
                  </a:lnTo>
                  <a:lnTo>
                    <a:pt x="197512" y="87165"/>
                  </a:lnTo>
                  <a:lnTo>
                    <a:pt x="177112" y="76965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334A3A0-10AA-4C28-9E6E-F289C2E9BB96}"/>
                </a:ext>
              </a:extLst>
            </p:cNvPr>
            <p:cNvSpPr/>
            <p:nvPr/>
          </p:nvSpPr>
          <p:spPr>
            <a:xfrm>
              <a:off x="6242482" y="2381648"/>
              <a:ext cx="197511" cy="197048"/>
            </a:xfrm>
            <a:custGeom>
              <a:avLst/>
              <a:gdLst>
                <a:gd name="connsiteX0" fmla="*/ 98756 w 197511"/>
                <a:gd name="connsiteY0" fmla="*/ 133529 h 197048"/>
                <a:gd name="connsiteX1" fmla="*/ 63983 w 197511"/>
                <a:gd name="connsiteY1" fmla="*/ 98756 h 197048"/>
                <a:gd name="connsiteX2" fmla="*/ 98756 w 197511"/>
                <a:gd name="connsiteY2" fmla="*/ 63983 h 197048"/>
                <a:gd name="connsiteX3" fmla="*/ 133529 w 197511"/>
                <a:gd name="connsiteY3" fmla="*/ 98756 h 197048"/>
                <a:gd name="connsiteX4" fmla="*/ 98756 w 197511"/>
                <a:gd name="connsiteY4" fmla="*/ 133529 h 197048"/>
                <a:gd name="connsiteX5" fmla="*/ 98756 w 197511"/>
                <a:gd name="connsiteY5" fmla="*/ 133529 h 197048"/>
                <a:gd name="connsiteX6" fmla="*/ 169693 w 197511"/>
                <a:gd name="connsiteY6" fmla="*/ 58883 h 197048"/>
                <a:gd name="connsiteX7" fmla="*/ 177112 w 197511"/>
                <a:gd name="connsiteY7" fmla="*/ 37091 h 197048"/>
                <a:gd name="connsiteX8" fmla="*/ 160420 w 197511"/>
                <a:gd name="connsiteY8" fmla="*/ 20400 h 197048"/>
                <a:gd name="connsiteX9" fmla="*/ 138629 w 197511"/>
                <a:gd name="connsiteY9" fmla="*/ 27819 h 197048"/>
                <a:gd name="connsiteX10" fmla="*/ 120547 w 197511"/>
                <a:gd name="connsiteY10" fmla="*/ 20400 h 197048"/>
                <a:gd name="connsiteX11" fmla="*/ 110347 w 197511"/>
                <a:gd name="connsiteY11" fmla="*/ 0 h 197048"/>
                <a:gd name="connsiteX12" fmla="*/ 87165 w 197511"/>
                <a:gd name="connsiteY12" fmla="*/ 0 h 197048"/>
                <a:gd name="connsiteX13" fmla="*/ 76965 w 197511"/>
                <a:gd name="connsiteY13" fmla="*/ 20400 h 197048"/>
                <a:gd name="connsiteX14" fmla="*/ 58883 w 197511"/>
                <a:gd name="connsiteY14" fmla="*/ 27819 h 197048"/>
                <a:gd name="connsiteX15" fmla="*/ 37091 w 197511"/>
                <a:gd name="connsiteY15" fmla="*/ 20400 h 197048"/>
                <a:gd name="connsiteX16" fmla="*/ 20864 w 197511"/>
                <a:gd name="connsiteY16" fmla="*/ 36628 h 197048"/>
                <a:gd name="connsiteX17" fmla="*/ 27819 w 197511"/>
                <a:gd name="connsiteY17" fmla="*/ 58419 h 197048"/>
                <a:gd name="connsiteX18" fmla="*/ 20400 w 197511"/>
                <a:gd name="connsiteY18" fmla="*/ 76501 h 197048"/>
                <a:gd name="connsiteX19" fmla="*/ 0 w 197511"/>
                <a:gd name="connsiteY19" fmla="*/ 86701 h 197048"/>
                <a:gd name="connsiteX20" fmla="*/ 0 w 197511"/>
                <a:gd name="connsiteY20" fmla="*/ 109883 h 197048"/>
                <a:gd name="connsiteX21" fmla="*/ 20400 w 197511"/>
                <a:gd name="connsiteY21" fmla="*/ 120083 h 197048"/>
                <a:gd name="connsiteX22" fmla="*/ 27819 w 197511"/>
                <a:gd name="connsiteY22" fmla="*/ 138166 h 197048"/>
                <a:gd name="connsiteX23" fmla="*/ 20864 w 197511"/>
                <a:gd name="connsiteY23" fmla="*/ 159957 h 197048"/>
                <a:gd name="connsiteX24" fmla="*/ 37091 w 197511"/>
                <a:gd name="connsiteY24" fmla="*/ 176184 h 197048"/>
                <a:gd name="connsiteX25" fmla="*/ 58883 w 197511"/>
                <a:gd name="connsiteY25" fmla="*/ 169230 h 197048"/>
                <a:gd name="connsiteX26" fmla="*/ 76965 w 197511"/>
                <a:gd name="connsiteY26" fmla="*/ 176648 h 197048"/>
                <a:gd name="connsiteX27" fmla="*/ 87165 w 197511"/>
                <a:gd name="connsiteY27" fmla="*/ 197048 h 197048"/>
                <a:gd name="connsiteX28" fmla="*/ 110347 w 197511"/>
                <a:gd name="connsiteY28" fmla="*/ 197048 h 197048"/>
                <a:gd name="connsiteX29" fmla="*/ 120547 w 197511"/>
                <a:gd name="connsiteY29" fmla="*/ 176648 h 197048"/>
                <a:gd name="connsiteX30" fmla="*/ 138629 w 197511"/>
                <a:gd name="connsiteY30" fmla="*/ 169230 h 197048"/>
                <a:gd name="connsiteX31" fmla="*/ 160420 w 197511"/>
                <a:gd name="connsiteY31" fmla="*/ 176648 h 197048"/>
                <a:gd name="connsiteX32" fmla="*/ 176648 w 197511"/>
                <a:gd name="connsiteY32" fmla="*/ 159957 h 197048"/>
                <a:gd name="connsiteX33" fmla="*/ 169693 w 197511"/>
                <a:gd name="connsiteY33" fmla="*/ 138629 h 197048"/>
                <a:gd name="connsiteX34" fmla="*/ 177112 w 197511"/>
                <a:gd name="connsiteY34" fmla="*/ 120547 h 197048"/>
                <a:gd name="connsiteX35" fmla="*/ 197512 w 197511"/>
                <a:gd name="connsiteY35" fmla="*/ 110347 h 197048"/>
                <a:gd name="connsiteX36" fmla="*/ 197512 w 197511"/>
                <a:gd name="connsiteY36" fmla="*/ 87165 h 197048"/>
                <a:gd name="connsiteX37" fmla="*/ 177112 w 197511"/>
                <a:gd name="connsiteY37" fmla="*/ 76965 h 197048"/>
                <a:gd name="connsiteX38" fmla="*/ 169693 w 197511"/>
                <a:gd name="connsiteY38" fmla="*/ 58883 h 197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97511" h="197048">
                  <a:moveTo>
                    <a:pt x="98756" y="133529"/>
                  </a:moveTo>
                  <a:cubicBezTo>
                    <a:pt x="79283" y="133529"/>
                    <a:pt x="63983" y="117765"/>
                    <a:pt x="63983" y="98756"/>
                  </a:cubicBezTo>
                  <a:cubicBezTo>
                    <a:pt x="63983" y="79283"/>
                    <a:pt x="79747" y="63983"/>
                    <a:pt x="98756" y="63983"/>
                  </a:cubicBezTo>
                  <a:cubicBezTo>
                    <a:pt x="118229" y="63983"/>
                    <a:pt x="133529" y="79747"/>
                    <a:pt x="133529" y="98756"/>
                  </a:cubicBezTo>
                  <a:cubicBezTo>
                    <a:pt x="133529" y="117765"/>
                    <a:pt x="118229" y="133529"/>
                    <a:pt x="98756" y="133529"/>
                  </a:cubicBezTo>
                  <a:lnTo>
                    <a:pt x="98756" y="133529"/>
                  </a:lnTo>
                  <a:close/>
                  <a:moveTo>
                    <a:pt x="169693" y="58883"/>
                  </a:moveTo>
                  <a:lnTo>
                    <a:pt x="177112" y="37091"/>
                  </a:lnTo>
                  <a:lnTo>
                    <a:pt x="160420" y="20400"/>
                  </a:lnTo>
                  <a:lnTo>
                    <a:pt x="138629" y="27819"/>
                  </a:lnTo>
                  <a:cubicBezTo>
                    <a:pt x="133065" y="24573"/>
                    <a:pt x="126574" y="22255"/>
                    <a:pt x="120547" y="20400"/>
                  </a:cubicBezTo>
                  <a:lnTo>
                    <a:pt x="110347" y="0"/>
                  </a:lnTo>
                  <a:lnTo>
                    <a:pt x="87165" y="0"/>
                  </a:lnTo>
                  <a:lnTo>
                    <a:pt x="76965" y="20400"/>
                  </a:lnTo>
                  <a:cubicBezTo>
                    <a:pt x="70474" y="22255"/>
                    <a:pt x="64446" y="24573"/>
                    <a:pt x="58883" y="27819"/>
                  </a:cubicBezTo>
                  <a:lnTo>
                    <a:pt x="37091" y="20400"/>
                  </a:lnTo>
                  <a:lnTo>
                    <a:pt x="20864" y="36628"/>
                  </a:lnTo>
                  <a:lnTo>
                    <a:pt x="27819" y="58419"/>
                  </a:lnTo>
                  <a:cubicBezTo>
                    <a:pt x="24573" y="63983"/>
                    <a:pt x="22255" y="70474"/>
                    <a:pt x="20400" y="76501"/>
                  </a:cubicBezTo>
                  <a:lnTo>
                    <a:pt x="0" y="86701"/>
                  </a:lnTo>
                  <a:lnTo>
                    <a:pt x="0" y="109883"/>
                  </a:lnTo>
                  <a:lnTo>
                    <a:pt x="20400" y="120083"/>
                  </a:lnTo>
                  <a:cubicBezTo>
                    <a:pt x="22255" y="126574"/>
                    <a:pt x="24573" y="132602"/>
                    <a:pt x="27819" y="138166"/>
                  </a:cubicBezTo>
                  <a:lnTo>
                    <a:pt x="20864" y="159957"/>
                  </a:lnTo>
                  <a:lnTo>
                    <a:pt x="37091" y="176184"/>
                  </a:lnTo>
                  <a:lnTo>
                    <a:pt x="58883" y="169230"/>
                  </a:lnTo>
                  <a:cubicBezTo>
                    <a:pt x="64446" y="172475"/>
                    <a:pt x="70474" y="174793"/>
                    <a:pt x="76965" y="176648"/>
                  </a:cubicBezTo>
                  <a:lnTo>
                    <a:pt x="87165" y="197048"/>
                  </a:lnTo>
                  <a:lnTo>
                    <a:pt x="110347" y="197048"/>
                  </a:lnTo>
                  <a:lnTo>
                    <a:pt x="120547" y="176648"/>
                  </a:lnTo>
                  <a:cubicBezTo>
                    <a:pt x="127038" y="174793"/>
                    <a:pt x="133065" y="172475"/>
                    <a:pt x="138629" y="169230"/>
                  </a:cubicBezTo>
                  <a:lnTo>
                    <a:pt x="160420" y="176648"/>
                  </a:lnTo>
                  <a:lnTo>
                    <a:pt x="176648" y="159957"/>
                  </a:lnTo>
                  <a:lnTo>
                    <a:pt x="169693" y="138629"/>
                  </a:lnTo>
                  <a:cubicBezTo>
                    <a:pt x="172939" y="133065"/>
                    <a:pt x="175257" y="127038"/>
                    <a:pt x="177112" y="120547"/>
                  </a:cubicBezTo>
                  <a:lnTo>
                    <a:pt x="197512" y="110347"/>
                  </a:lnTo>
                  <a:lnTo>
                    <a:pt x="197512" y="87165"/>
                  </a:lnTo>
                  <a:lnTo>
                    <a:pt x="177112" y="76965"/>
                  </a:lnTo>
                  <a:cubicBezTo>
                    <a:pt x="175257" y="70474"/>
                    <a:pt x="172939" y="64446"/>
                    <a:pt x="169693" y="58883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</p:grpSp>
      <p:grpSp>
        <p:nvGrpSpPr>
          <p:cNvPr id="65" name="Graphic 43" descr="Stopwatch">
            <a:extLst>
              <a:ext uri="{FF2B5EF4-FFF2-40B4-BE49-F238E27FC236}">
                <a16:creationId xmlns:a16="http://schemas.microsoft.com/office/drawing/2014/main" id="{3457F148-639E-4DBD-8BB2-C712620EDF8D}"/>
              </a:ext>
            </a:extLst>
          </p:cNvPr>
          <p:cNvGrpSpPr/>
          <p:nvPr/>
        </p:nvGrpSpPr>
        <p:grpSpPr>
          <a:xfrm>
            <a:off x="5228087" y="3277462"/>
            <a:ext cx="420758" cy="420758"/>
            <a:chOff x="6922952" y="3328467"/>
            <a:chExt cx="445097" cy="445097"/>
          </a:xfrm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1CE3A94-7AAD-4AEA-99AC-3C0885B8A51D}"/>
                </a:ext>
              </a:extLst>
            </p:cNvPr>
            <p:cNvSpPr/>
            <p:nvPr/>
          </p:nvSpPr>
          <p:spPr>
            <a:xfrm>
              <a:off x="7136227" y="3472196"/>
              <a:ext cx="18545" cy="18545"/>
            </a:xfrm>
            <a:custGeom>
              <a:avLst/>
              <a:gdLst>
                <a:gd name="connsiteX0" fmla="*/ 18546 w 18545"/>
                <a:gd name="connsiteY0" fmla="*/ 9273 h 18545"/>
                <a:gd name="connsiteX1" fmla="*/ 9273 w 18545"/>
                <a:gd name="connsiteY1" fmla="*/ 18546 h 18545"/>
                <a:gd name="connsiteX2" fmla="*/ 0 w 18545"/>
                <a:gd name="connsiteY2" fmla="*/ 9273 h 18545"/>
                <a:gd name="connsiteX3" fmla="*/ 9273 w 18545"/>
                <a:gd name="connsiteY3" fmla="*/ 0 h 18545"/>
                <a:gd name="connsiteX4" fmla="*/ 18546 w 18545"/>
                <a:gd name="connsiteY4" fmla="*/ 9273 h 1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45" h="18545">
                  <a:moveTo>
                    <a:pt x="18546" y="9273"/>
                  </a:moveTo>
                  <a:cubicBezTo>
                    <a:pt x="18546" y="14394"/>
                    <a:pt x="14394" y="18546"/>
                    <a:pt x="9273" y="18546"/>
                  </a:cubicBezTo>
                  <a:cubicBezTo>
                    <a:pt x="4152" y="18546"/>
                    <a:pt x="0" y="14394"/>
                    <a:pt x="0" y="9273"/>
                  </a:cubicBezTo>
                  <a:cubicBezTo>
                    <a:pt x="0" y="4152"/>
                    <a:pt x="4152" y="0"/>
                    <a:pt x="9273" y="0"/>
                  </a:cubicBezTo>
                  <a:cubicBezTo>
                    <a:pt x="14394" y="0"/>
                    <a:pt x="18546" y="4152"/>
                    <a:pt x="18546" y="9273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CD8D0E93-D020-485F-90D6-F7E28A204F57}"/>
                </a:ext>
              </a:extLst>
            </p:cNvPr>
            <p:cNvSpPr/>
            <p:nvPr/>
          </p:nvSpPr>
          <p:spPr>
            <a:xfrm>
              <a:off x="7136227" y="3657653"/>
              <a:ext cx="18545" cy="18545"/>
            </a:xfrm>
            <a:custGeom>
              <a:avLst/>
              <a:gdLst>
                <a:gd name="connsiteX0" fmla="*/ 18546 w 18545"/>
                <a:gd name="connsiteY0" fmla="*/ 9273 h 18545"/>
                <a:gd name="connsiteX1" fmla="*/ 9273 w 18545"/>
                <a:gd name="connsiteY1" fmla="*/ 18546 h 18545"/>
                <a:gd name="connsiteX2" fmla="*/ 0 w 18545"/>
                <a:gd name="connsiteY2" fmla="*/ 9273 h 18545"/>
                <a:gd name="connsiteX3" fmla="*/ 9273 w 18545"/>
                <a:gd name="connsiteY3" fmla="*/ 0 h 18545"/>
                <a:gd name="connsiteX4" fmla="*/ 18546 w 18545"/>
                <a:gd name="connsiteY4" fmla="*/ 9273 h 1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45" h="18545">
                  <a:moveTo>
                    <a:pt x="18546" y="9273"/>
                  </a:moveTo>
                  <a:cubicBezTo>
                    <a:pt x="18546" y="14394"/>
                    <a:pt x="14394" y="18546"/>
                    <a:pt x="9273" y="18546"/>
                  </a:cubicBezTo>
                  <a:cubicBezTo>
                    <a:pt x="4152" y="18546"/>
                    <a:pt x="0" y="14394"/>
                    <a:pt x="0" y="9273"/>
                  </a:cubicBezTo>
                  <a:cubicBezTo>
                    <a:pt x="0" y="4152"/>
                    <a:pt x="4152" y="0"/>
                    <a:pt x="9273" y="0"/>
                  </a:cubicBezTo>
                  <a:cubicBezTo>
                    <a:pt x="14394" y="0"/>
                    <a:pt x="18546" y="4152"/>
                    <a:pt x="18546" y="9273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34E41EA-FC6E-4C6B-B5C8-73D5892501FA}"/>
                </a:ext>
              </a:extLst>
            </p:cNvPr>
            <p:cNvSpPr/>
            <p:nvPr/>
          </p:nvSpPr>
          <p:spPr>
            <a:xfrm>
              <a:off x="7228956" y="3560288"/>
              <a:ext cx="18545" cy="18545"/>
            </a:xfrm>
            <a:custGeom>
              <a:avLst/>
              <a:gdLst>
                <a:gd name="connsiteX0" fmla="*/ 18546 w 18545"/>
                <a:gd name="connsiteY0" fmla="*/ 9273 h 18545"/>
                <a:gd name="connsiteX1" fmla="*/ 9273 w 18545"/>
                <a:gd name="connsiteY1" fmla="*/ 18546 h 18545"/>
                <a:gd name="connsiteX2" fmla="*/ 0 w 18545"/>
                <a:gd name="connsiteY2" fmla="*/ 9273 h 18545"/>
                <a:gd name="connsiteX3" fmla="*/ 9273 w 18545"/>
                <a:gd name="connsiteY3" fmla="*/ 0 h 18545"/>
                <a:gd name="connsiteX4" fmla="*/ 18546 w 18545"/>
                <a:gd name="connsiteY4" fmla="*/ 9273 h 1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45" h="18545">
                  <a:moveTo>
                    <a:pt x="18546" y="9273"/>
                  </a:moveTo>
                  <a:cubicBezTo>
                    <a:pt x="18546" y="14394"/>
                    <a:pt x="14394" y="18546"/>
                    <a:pt x="9273" y="18546"/>
                  </a:cubicBezTo>
                  <a:cubicBezTo>
                    <a:pt x="4152" y="18546"/>
                    <a:pt x="0" y="14394"/>
                    <a:pt x="0" y="9273"/>
                  </a:cubicBezTo>
                  <a:cubicBezTo>
                    <a:pt x="0" y="4152"/>
                    <a:pt x="4152" y="0"/>
                    <a:pt x="9273" y="0"/>
                  </a:cubicBezTo>
                  <a:cubicBezTo>
                    <a:pt x="14394" y="0"/>
                    <a:pt x="18546" y="4152"/>
                    <a:pt x="18546" y="9273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99C03560-34D9-4B79-AF1C-484C822D5826}"/>
                </a:ext>
              </a:extLst>
            </p:cNvPr>
            <p:cNvSpPr/>
            <p:nvPr/>
          </p:nvSpPr>
          <p:spPr>
            <a:xfrm>
              <a:off x="7043499" y="3560288"/>
              <a:ext cx="18545" cy="18545"/>
            </a:xfrm>
            <a:custGeom>
              <a:avLst/>
              <a:gdLst>
                <a:gd name="connsiteX0" fmla="*/ 18546 w 18545"/>
                <a:gd name="connsiteY0" fmla="*/ 9273 h 18545"/>
                <a:gd name="connsiteX1" fmla="*/ 9273 w 18545"/>
                <a:gd name="connsiteY1" fmla="*/ 18546 h 18545"/>
                <a:gd name="connsiteX2" fmla="*/ 0 w 18545"/>
                <a:gd name="connsiteY2" fmla="*/ 9273 h 18545"/>
                <a:gd name="connsiteX3" fmla="*/ 9273 w 18545"/>
                <a:gd name="connsiteY3" fmla="*/ 0 h 18545"/>
                <a:gd name="connsiteX4" fmla="*/ 18546 w 18545"/>
                <a:gd name="connsiteY4" fmla="*/ 9273 h 1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45" h="18545">
                  <a:moveTo>
                    <a:pt x="18546" y="9273"/>
                  </a:moveTo>
                  <a:cubicBezTo>
                    <a:pt x="18546" y="14394"/>
                    <a:pt x="14394" y="18546"/>
                    <a:pt x="9273" y="18546"/>
                  </a:cubicBezTo>
                  <a:cubicBezTo>
                    <a:pt x="4152" y="18546"/>
                    <a:pt x="0" y="14394"/>
                    <a:pt x="0" y="9273"/>
                  </a:cubicBezTo>
                  <a:cubicBezTo>
                    <a:pt x="0" y="4152"/>
                    <a:pt x="4152" y="0"/>
                    <a:pt x="9273" y="0"/>
                  </a:cubicBezTo>
                  <a:cubicBezTo>
                    <a:pt x="14394" y="0"/>
                    <a:pt x="18546" y="4152"/>
                    <a:pt x="18546" y="9273"/>
                  </a:cubicBez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F78B292-12E0-4B76-B785-A9021C458A3C}"/>
                </a:ext>
              </a:extLst>
            </p:cNvPr>
            <p:cNvSpPr/>
            <p:nvPr/>
          </p:nvSpPr>
          <p:spPr>
            <a:xfrm>
              <a:off x="7136227" y="3504651"/>
              <a:ext cx="61664" cy="117301"/>
            </a:xfrm>
            <a:custGeom>
              <a:avLst/>
              <a:gdLst>
                <a:gd name="connsiteX0" fmla="*/ 18546 w 61664"/>
                <a:gd name="connsiteY0" fmla="*/ 0 h 117301"/>
                <a:gd name="connsiteX1" fmla="*/ 0 w 61664"/>
                <a:gd name="connsiteY1" fmla="*/ 0 h 117301"/>
                <a:gd name="connsiteX2" fmla="*/ 0 w 61664"/>
                <a:gd name="connsiteY2" fmla="*/ 64910 h 117301"/>
                <a:gd name="connsiteX3" fmla="*/ 2782 w 61664"/>
                <a:gd name="connsiteY3" fmla="*/ 71401 h 117301"/>
                <a:gd name="connsiteX4" fmla="*/ 48682 w 61664"/>
                <a:gd name="connsiteY4" fmla="*/ 117302 h 117301"/>
                <a:gd name="connsiteX5" fmla="*/ 61664 w 61664"/>
                <a:gd name="connsiteY5" fmla="*/ 104320 h 117301"/>
                <a:gd name="connsiteX6" fmla="*/ 18546 w 61664"/>
                <a:gd name="connsiteY6" fmla="*/ 61201 h 117301"/>
                <a:gd name="connsiteX7" fmla="*/ 18546 w 61664"/>
                <a:gd name="connsiteY7" fmla="*/ 0 h 11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664" h="117301">
                  <a:moveTo>
                    <a:pt x="18546" y="0"/>
                  </a:moveTo>
                  <a:lnTo>
                    <a:pt x="0" y="0"/>
                  </a:lnTo>
                  <a:lnTo>
                    <a:pt x="0" y="64910"/>
                  </a:lnTo>
                  <a:cubicBezTo>
                    <a:pt x="0" y="67228"/>
                    <a:pt x="927" y="69546"/>
                    <a:pt x="2782" y="71401"/>
                  </a:cubicBezTo>
                  <a:lnTo>
                    <a:pt x="48682" y="117302"/>
                  </a:lnTo>
                  <a:lnTo>
                    <a:pt x="61664" y="104320"/>
                  </a:lnTo>
                  <a:lnTo>
                    <a:pt x="18546" y="61201"/>
                  </a:lnTo>
                  <a:lnTo>
                    <a:pt x="18546" y="0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426B89AB-2739-448B-B9EB-F89285587ED8}"/>
                </a:ext>
              </a:extLst>
            </p:cNvPr>
            <p:cNvSpPr/>
            <p:nvPr/>
          </p:nvSpPr>
          <p:spPr>
            <a:xfrm>
              <a:off x="6988003" y="3370194"/>
              <a:ext cx="315553" cy="361388"/>
            </a:xfrm>
            <a:custGeom>
              <a:avLst/>
              <a:gdLst>
                <a:gd name="connsiteX0" fmla="*/ 157497 w 315553"/>
                <a:gd name="connsiteY0" fmla="*/ 333823 h 361388"/>
                <a:gd name="connsiteX1" fmla="*/ 27677 w 315553"/>
                <a:gd name="connsiteY1" fmla="*/ 204003 h 361388"/>
                <a:gd name="connsiteX2" fmla="*/ 157497 w 315553"/>
                <a:gd name="connsiteY2" fmla="*/ 74183 h 361388"/>
                <a:gd name="connsiteX3" fmla="*/ 287317 w 315553"/>
                <a:gd name="connsiteY3" fmla="*/ 204003 h 361388"/>
                <a:gd name="connsiteX4" fmla="*/ 157497 w 315553"/>
                <a:gd name="connsiteY4" fmla="*/ 333823 h 361388"/>
                <a:gd name="connsiteX5" fmla="*/ 157497 w 315553"/>
                <a:gd name="connsiteY5" fmla="*/ 333823 h 361388"/>
                <a:gd name="connsiteX6" fmla="*/ 267380 w 315553"/>
                <a:gd name="connsiteY6" fmla="*/ 90874 h 361388"/>
                <a:gd name="connsiteX7" fmla="*/ 281289 w 315553"/>
                <a:gd name="connsiteY7" fmla="*/ 76965 h 361388"/>
                <a:gd name="connsiteX8" fmla="*/ 280826 w 315553"/>
                <a:gd name="connsiteY8" fmla="*/ 57492 h 361388"/>
                <a:gd name="connsiteX9" fmla="*/ 261353 w 315553"/>
                <a:gd name="connsiteY9" fmla="*/ 57028 h 361388"/>
                <a:gd name="connsiteX10" fmla="*/ 245589 w 315553"/>
                <a:gd name="connsiteY10" fmla="*/ 73256 h 361388"/>
                <a:gd name="connsiteX11" fmla="*/ 171406 w 315553"/>
                <a:gd name="connsiteY11" fmla="*/ 47292 h 361388"/>
                <a:gd name="connsiteX12" fmla="*/ 171406 w 315553"/>
                <a:gd name="connsiteY12" fmla="*/ 27819 h 361388"/>
                <a:gd name="connsiteX13" fmla="*/ 213134 w 315553"/>
                <a:gd name="connsiteY13" fmla="*/ 27819 h 361388"/>
                <a:gd name="connsiteX14" fmla="*/ 213134 w 315553"/>
                <a:gd name="connsiteY14" fmla="*/ 0 h 361388"/>
                <a:gd name="connsiteX15" fmla="*/ 101860 w 315553"/>
                <a:gd name="connsiteY15" fmla="*/ 0 h 361388"/>
                <a:gd name="connsiteX16" fmla="*/ 101860 w 315553"/>
                <a:gd name="connsiteY16" fmla="*/ 27819 h 361388"/>
                <a:gd name="connsiteX17" fmla="*/ 143587 w 315553"/>
                <a:gd name="connsiteY17" fmla="*/ 27819 h 361388"/>
                <a:gd name="connsiteX18" fmla="*/ 143587 w 315553"/>
                <a:gd name="connsiteY18" fmla="*/ 46828 h 361388"/>
                <a:gd name="connsiteX19" fmla="*/ 1249 w 315553"/>
                <a:gd name="connsiteY19" fmla="*/ 184066 h 361388"/>
                <a:gd name="connsiteX20" fmla="*/ 105105 w 315553"/>
                <a:gd name="connsiteY20" fmla="*/ 352368 h 361388"/>
                <a:gd name="connsiteX21" fmla="*/ 291953 w 315553"/>
                <a:gd name="connsiteY21" fmla="*/ 286995 h 361388"/>
                <a:gd name="connsiteX22" fmla="*/ 267380 w 315553"/>
                <a:gd name="connsiteY22" fmla="*/ 90874 h 361388"/>
                <a:gd name="connsiteX23" fmla="*/ 267380 w 315553"/>
                <a:gd name="connsiteY23" fmla="*/ 90874 h 361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15553" h="361388">
                  <a:moveTo>
                    <a:pt x="157497" y="333823"/>
                  </a:moveTo>
                  <a:cubicBezTo>
                    <a:pt x="85632" y="333823"/>
                    <a:pt x="27677" y="275867"/>
                    <a:pt x="27677" y="204003"/>
                  </a:cubicBezTo>
                  <a:cubicBezTo>
                    <a:pt x="27677" y="132138"/>
                    <a:pt x="85632" y="74183"/>
                    <a:pt x="157497" y="74183"/>
                  </a:cubicBezTo>
                  <a:cubicBezTo>
                    <a:pt x="229361" y="74183"/>
                    <a:pt x="287317" y="132138"/>
                    <a:pt x="287317" y="204003"/>
                  </a:cubicBezTo>
                  <a:cubicBezTo>
                    <a:pt x="287317" y="275867"/>
                    <a:pt x="229361" y="333823"/>
                    <a:pt x="157497" y="333823"/>
                  </a:cubicBezTo>
                  <a:lnTo>
                    <a:pt x="157497" y="333823"/>
                  </a:lnTo>
                  <a:close/>
                  <a:moveTo>
                    <a:pt x="267380" y="90874"/>
                  </a:moveTo>
                  <a:lnTo>
                    <a:pt x="281289" y="76965"/>
                  </a:lnTo>
                  <a:cubicBezTo>
                    <a:pt x="286389" y="71401"/>
                    <a:pt x="286389" y="63055"/>
                    <a:pt x="280826" y="57492"/>
                  </a:cubicBezTo>
                  <a:cubicBezTo>
                    <a:pt x="275726" y="52392"/>
                    <a:pt x="266916" y="51928"/>
                    <a:pt x="261353" y="57028"/>
                  </a:cubicBezTo>
                  <a:lnTo>
                    <a:pt x="245589" y="73256"/>
                  </a:lnTo>
                  <a:cubicBezTo>
                    <a:pt x="223334" y="58419"/>
                    <a:pt x="197834" y="49146"/>
                    <a:pt x="171406" y="47292"/>
                  </a:cubicBezTo>
                  <a:lnTo>
                    <a:pt x="171406" y="27819"/>
                  </a:lnTo>
                  <a:lnTo>
                    <a:pt x="213134" y="27819"/>
                  </a:lnTo>
                  <a:lnTo>
                    <a:pt x="213134" y="0"/>
                  </a:lnTo>
                  <a:lnTo>
                    <a:pt x="101860" y="0"/>
                  </a:lnTo>
                  <a:lnTo>
                    <a:pt x="101860" y="27819"/>
                  </a:lnTo>
                  <a:lnTo>
                    <a:pt x="143587" y="27819"/>
                  </a:lnTo>
                  <a:lnTo>
                    <a:pt x="143587" y="46828"/>
                  </a:lnTo>
                  <a:cubicBezTo>
                    <a:pt x="69868" y="53319"/>
                    <a:pt x="10522" y="110347"/>
                    <a:pt x="1249" y="184066"/>
                  </a:cubicBezTo>
                  <a:cubicBezTo>
                    <a:pt x="-8024" y="257785"/>
                    <a:pt x="35095" y="327795"/>
                    <a:pt x="105105" y="352368"/>
                  </a:cubicBezTo>
                  <a:cubicBezTo>
                    <a:pt x="175115" y="376942"/>
                    <a:pt x="252544" y="350050"/>
                    <a:pt x="291953" y="286995"/>
                  </a:cubicBezTo>
                  <a:cubicBezTo>
                    <a:pt x="331363" y="223939"/>
                    <a:pt x="320235" y="142338"/>
                    <a:pt x="267380" y="90874"/>
                  </a:cubicBezTo>
                  <a:lnTo>
                    <a:pt x="267380" y="90874"/>
                  </a:lnTo>
                  <a:close/>
                </a:path>
              </a:pathLst>
            </a:custGeom>
            <a:solidFill>
              <a:srgbClr val="000000"/>
            </a:solidFill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</p:grpSp>
      <p:grpSp>
        <p:nvGrpSpPr>
          <p:cNvPr id="72" name="Graphic 45" descr="Head with gears">
            <a:extLst>
              <a:ext uri="{FF2B5EF4-FFF2-40B4-BE49-F238E27FC236}">
                <a16:creationId xmlns:a16="http://schemas.microsoft.com/office/drawing/2014/main" id="{EE97D6D0-A7AB-4A8A-A437-FE177BB7A58A}"/>
              </a:ext>
            </a:extLst>
          </p:cNvPr>
          <p:cNvGrpSpPr/>
          <p:nvPr/>
        </p:nvGrpSpPr>
        <p:grpSpPr>
          <a:xfrm>
            <a:off x="6425383" y="3146780"/>
            <a:ext cx="331810" cy="331810"/>
            <a:chOff x="8189507" y="3190226"/>
            <a:chExt cx="351004" cy="351004"/>
          </a:xfrm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0C95F900-D077-4945-8025-0EF13B41D1C1}"/>
                </a:ext>
              </a:extLst>
            </p:cNvPr>
            <p:cNvSpPr/>
            <p:nvPr/>
          </p:nvSpPr>
          <p:spPr>
            <a:xfrm>
              <a:off x="8346361" y="3262254"/>
              <a:ext cx="30712" cy="30712"/>
            </a:xfrm>
            <a:custGeom>
              <a:avLst/>
              <a:gdLst>
                <a:gd name="connsiteX0" fmla="*/ 15356 w 30712"/>
                <a:gd name="connsiteY0" fmla="*/ 0 h 30712"/>
                <a:gd name="connsiteX1" fmla="*/ 0 w 30712"/>
                <a:gd name="connsiteY1" fmla="*/ 15356 h 30712"/>
                <a:gd name="connsiteX2" fmla="*/ 15356 w 30712"/>
                <a:gd name="connsiteY2" fmla="*/ 30713 h 30712"/>
                <a:gd name="connsiteX3" fmla="*/ 30713 w 30712"/>
                <a:gd name="connsiteY3" fmla="*/ 15356 h 30712"/>
                <a:gd name="connsiteX4" fmla="*/ 15356 w 30712"/>
                <a:gd name="connsiteY4" fmla="*/ 0 h 3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12" h="30712">
                  <a:moveTo>
                    <a:pt x="15356" y="0"/>
                  </a:moveTo>
                  <a:cubicBezTo>
                    <a:pt x="6947" y="0"/>
                    <a:pt x="0" y="6947"/>
                    <a:pt x="0" y="15356"/>
                  </a:cubicBezTo>
                  <a:cubicBezTo>
                    <a:pt x="0" y="23766"/>
                    <a:pt x="6947" y="30713"/>
                    <a:pt x="15356" y="30713"/>
                  </a:cubicBezTo>
                  <a:cubicBezTo>
                    <a:pt x="23766" y="30713"/>
                    <a:pt x="30713" y="23766"/>
                    <a:pt x="30713" y="15356"/>
                  </a:cubicBezTo>
                  <a:cubicBezTo>
                    <a:pt x="30713" y="6947"/>
                    <a:pt x="23766" y="0"/>
                    <a:pt x="15356" y="0"/>
                  </a:cubicBezTo>
                  <a:close/>
                </a:path>
              </a:pathLst>
            </a:custGeom>
            <a:solidFill>
              <a:srgbClr val="000000"/>
            </a:solidFill>
            <a:ln w="357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9DE26C66-AF22-4C04-8785-F995297540E7}"/>
                </a:ext>
              </a:extLst>
            </p:cNvPr>
            <p:cNvSpPr/>
            <p:nvPr/>
          </p:nvSpPr>
          <p:spPr>
            <a:xfrm>
              <a:off x="8300292" y="3336477"/>
              <a:ext cx="30712" cy="30712"/>
            </a:xfrm>
            <a:custGeom>
              <a:avLst/>
              <a:gdLst>
                <a:gd name="connsiteX0" fmla="*/ 30713 w 30712"/>
                <a:gd name="connsiteY0" fmla="*/ 15356 h 30712"/>
                <a:gd name="connsiteX1" fmla="*/ 15356 w 30712"/>
                <a:gd name="connsiteY1" fmla="*/ 30713 h 30712"/>
                <a:gd name="connsiteX2" fmla="*/ 0 w 30712"/>
                <a:gd name="connsiteY2" fmla="*/ 15356 h 30712"/>
                <a:gd name="connsiteX3" fmla="*/ 15356 w 30712"/>
                <a:gd name="connsiteY3" fmla="*/ 0 h 30712"/>
                <a:gd name="connsiteX4" fmla="*/ 30713 w 30712"/>
                <a:gd name="connsiteY4" fmla="*/ 15356 h 3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12" h="30712">
                  <a:moveTo>
                    <a:pt x="30713" y="15356"/>
                  </a:moveTo>
                  <a:cubicBezTo>
                    <a:pt x="30713" y="23838"/>
                    <a:pt x="23838" y="30713"/>
                    <a:pt x="15356" y="30713"/>
                  </a:cubicBezTo>
                  <a:cubicBezTo>
                    <a:pt x="6875" y="30713"/>
                    <a:pt x="0" y="23838"/>
                    <a:pt x="0" y="15356"/>
                  </a:cubicBezTo>
                  <a:cubicBezTo>
                    <a:pt x="0" y="6875"/>
                    <a:pt x="6875" y="0"/>
                    <a:pt x="15356" y="0"/>
                  </a:cubicBezTo>
                  <a:cubicBezTo>
                    <a:pt x="23838" y="0"/>
                    <a:pt x="30713" y="6875"/>
                    <a:pt x="30713" y="15356"/>
                  </a:cubicBezTo>
                  <a:close/>
                </a:path>
              </a:pathLst>
            </a:custGeom>
            <a:solidFill>
              <a:srgbClr val="000000"/>
            </a:solidFill>
            <a:ln w="357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6E936217-CDD3-4CA8-A9B4-A4845766ECDA}"/>
                </a:ext>
              </a:extLst>
            </p:cNvPr>
            <p:cNvSpPr/>
            <p:nvPr/>
          </p:nvSpPr>
          <p:spPr>
            <a:xfrm>
              <a:off x="8240621" y="3210701"/>
              <a:ext cx="248737" cy="295062"/>
            </a:xfrm>
            <a:custGeom>
              <a:avLst/>
              <a:gdLst>
                <a:gd name="connsiteX0" fmla="*/ 164607 w 248737"/>
                <a:gd name="connsiteY0" fmla="*/ 72029 h 295062"/>
                <a:gd name="connsiteX1" fmla="*/ 155466 w 248737"/>
                <a:gd name="connsiteY1" fmla="*/ 76417 h 295062"/>
                <a:gd name="connsiteX2" fmla="*/ 151810 w 248737"/>
                <a:gd name="connsiteY2" fmla="*/ 84460 h 295062"/>
                <a:gd name="connsiteX3" fmla="*/ 155100 w 248737"/>
                <a:gd name="connsiteY3" fmla="*/ 93967 h 295062"/>
                <a:gd name="connsiteX4" fmla="*/ 147788 w 248737"/>
                <a:gd name="connsiteY4" fmla="*/ 101279 h 295062"/>
                <a:gd name="connsiteX5" fmla="*/ 138281 w 248737"/>
                <a:gd name="connsiteY5" fmla="*/ 97989 h 295062"/>
                <a:gd name="connsiteX6" fmla="*/ 130237 w 248737"/>
                <a:gd name="connsiteY6" fmla="*/ 101279 h 295062"/>
                <a:gd name="connsiteX7" fmla="*/ 125850 w 248737"/>
                <a:gd name="connsiteY7" fmla="*/ 110054 h 295062"/>
                <a:gd name="connsiteX8" fmla="*/ 115612 w 248737"/>
                <a:gd name="connsiteY8" fmla="*/ 110054 h 295062"/>
                <a:gd name="connsiteX9" fmla="*/ 111225 w 248737"/>
                <a:gd name="connsiteY9" fmla="*/ 100914 h 295062"/>
                <a:gd name="connsiteX10" fmla="*/ 103181 w 248737"/>
                <a:gd name="connsiteY10" fmla="*/ 97623 h 295062"/>
                <a:gd name="connsiteX11" fmla="*/ 93674 w 248737"/>
                <a:gd name="connsiteY11" fmla="*/ 100914 h 295062"/>
                <a:gd name="connsiteX12" fmla="*/ 86362 w 248737"/>
                <a:gd name="connsiteY12" fmla="*/ 93601 h 295062"/>
                <a:gd name="connsiteX13" fmla="*/ 89653 w 248737"/>
                <a:gd name="connsiteY13" fmla="*/ 84095 h 295062"/>
                <a:gd name="connsiteX14" fmla="*/ 86362 w 248737"/>
                <a:gd name="connsiteY14" fmla="*/ 76051 h 295062"/>
                <a:gd name="connsiteX15" fmla="*/ 77221 w 248737"/>
                <a:gd name="connsiteY15" fmla="*/ 71663 h 295062"/>
                <a:gd name="connsiteX16" fmla="*/ 77221 w 248737"/>
                <a:gd name="connsiteY16" fmla="*/ 61426 h 295062"/>
                <a:gd name="connsiteX17" fmla="*/ 86362 w 248737"/>
                <a:gd name="connsiteY17" fmla="*/ 57038 h 295062"/>
                <a:gd name="connsiteX18" fmla="*/ 89653 w 248737"/>
                <a:gd name="connsiteY18" fmla="*/ 48994 h 295062"/>
                <a:gd name="connsiteX19" fmla="*/ 86728 w 248737"/>
                <a:gd name="connsiteY19" fmla="*/ 39488 h 295062"/>
                <a:gd name="connsiteX20" fmla="*/ 94040 w 248737"/>
                <a:gd name="connsiteY20" fmla="*/ 32175 h 295062"/>
                <a:gd name="connsiteX21" fmla="*/ 103546 w 248737"/>
                <a:gd name="connsiteY21" fmla="*/ 35466 h 295062"/>
                <a:gd name="connsiteX22" fmla="*/ 111590 w 248737"/>
                <a:gd name="connsiteY22" fmla="*/ 32175 h 295062"/>
                <a:gd name="connsiteX23" fmla="*/ 115978 w 248737"/>
                <a:gd name="connsiteY23" fmla="*/ 23035 h 295062"/>
                <a:gd name="connsiteX24" fmla="*/ 126215 w 248737"/>
                <a:gd name="connsiteY24" fmla="*/ 23035 h 295062"/>
                <a:gd name="connsiteX25" fmla="*/ 130603 w 248737"/>
                <a:gd name="connsiteY25" fmla="*/ 31810 h 295062"/>
                <a:gd name="connsiteX26" fmla="*/ 138647 w 248737"/>
                <a:gd name="connsiteY26" fmla="*/ 35100 h 295062"/>
                <a:gd name="connsiteX27" fmla="*/ 148153 w 248737"/>
                <a:gd name="connsiteY27" fmla="*/ 31810 h 295062"/>
                <a:gd name="connsiteX28" fmla="*/ 155466 w 248737"/>
                <a:gd name="connsiteY28" fmla="*/ 39122 h 295062"/>
                <a:gd name="connsiteX29" fmla="*/ 152175 w 248737"/>
                <a:gd name="connsiteY29" fmla="*/ 48629 h 295062"/>
                <a:gd name="connsiteX30" fmla="*/ 155466 w 248737"/>
                <a:gd name="connsiteY30" fmla="*/ 56673 h 295062"/>
                <a:gd name="connsiteX31" fmla="*/ 164607 w 248737"/>
                <a:gd name="connsiteY31" fmla="*/ 61060 h 295062"/>
                <a:gd name="connsiteX32" fmla="*/ 164607 w 248737"/>
                <a:gd name="connsiteY32" fmla="*/ 72029 h 295062"/>
                <a:gd name="connsiteX33" fmla="*/ 118537 w 248737"/>
                <a:gd name="connsiteY33" fmla="*/ 146252 h 295062"/>
                <a:gd name="connsiteX34" fmla="*/ 109397 w 248737"/>
                <a:gd name="connsiteY34" fmla="*/ 150639 h 295062"/>
                <a:gd name="connsiteX35" fmla="*/ 106106 w 248737"/>
                <a:gd name="connsiteY35" fmla="*/ 158683 h 295062"/>
                <a:gd name="connsiteX36" fmla="*/ 109031 w 248737"/>
                <a:gd name="connsiteY36" fmla="*/ 168189 h 295062"/>
                <a:gd name="connsiteX37" fmla="*/ 101718 w 248737"/>
                <a:gd name="connsiteY37" fmla="*/ 175502 h 295062"/>
                <a:gd name="connsiteX38" fmla="*/ 92212 w 248737"/>
                <a:gd name="connsiteY38" fmla="*/ 172211 h 295062"/>
                <a:gd name="connsiteX39" fmla="*/ 84168 w 248737"/>
                <a:gd name="connsiteY39" fmla="*/ 175502 h 295062"/>
                <a:gd name="connsiteX40" fmla="*/ 80146 w 248737"/>
                <a:gd name="connsiteY40" fmla="*/ 184277 h 295062"/>
                <a:gd name="connsiteX41" fmla="*/ 69909 w 248737"/>
                <a:gd name="connsiteY41" fmla="*/ 184277 h 295062"/>
                <a:gd name="connsiteX42" fmla="*/ 65521 w 248737"/>
                <a:gd name="connsiteY42" fmla="*/ 175136 h 295062"/>
                <a:gd name="connsiteX43" fmla="*/ 57477 w 248737"/>
                <a:gd name="connsiteY43" fmla="*/ 171846 h 295062"/>
                <a:gd name="connsiteX44" fmla="*/ 47971 w 248737"/>
                <a:gd name="connsiteY44" fmla="*/ 174771 h 295062"/>
                <a:gd name="connsiteX45" fmla="*/ 40658 w 248737"/>
                <a:gd name="connsiteY45" fmla="*/ 167458 h 295062"/>
                <a:gd name="connsiteX46" fmla="*/ 43949 w 248737"/>
                <a:gd name="connsiteY46" fmla="*/ 157952 h 295062"/>
                <a:gd name="connsiteX47" fmla="*/ 40658 w 248737"/>
                <a:gd name="connsiteY47" fmla="*/ 149908 h 295062"/>
                <a:gd name="connsiteX48" fmla="*/ 31518 w 248737"/>
                <a:gd name="connsiteY48" fmla="*/ 145520 h 295062"/>
                <a:gd name="connsiteX49" fmla="*/ 31518 w 248737"/>
                <a:gd name="connsiteY49" fmla="*/ 135283 h 295062"/>
                <a:gd name="connsiteX50" fmla="*/ 40658 w 248737"/>
                <a:gd name="connsiteY50" fmla="*/ 130895 h 295062"/>
                <a:gd name="connsiteX51" fmla="*/ 43949 w 248737"/>
                <a:gd name="connsiteY51" fmla="*/ 122851 h 295062"/>
                <a:gd name="connsiteX52" fmla="*/ 40658 w 248737"/>
                <a:gd name="connsiteY52" fmla="*/ 113345 h 295062"/>
                <a:gd name="connsiteX53" fmla="*/ 47971 w 248737"/>
                <a:gd name="connsiteY53" fmla="*/ 106032 h 295062"/>
                <a:gd name="connsiteX54" fmla="*/ 57477 w 248737"/>
                <a:gd name="connsiteY54" fmla="*/ 109323 h 295062"/>
                <a:gd name="connsiteX55" fmla="*/ 65521 w 248737"/>
                <a:gd name="connsiteY55" fmla="*/ 106032 h 295062"/>
                <a:gd name="connsiteX56" fmla="*/ 69909 w 248737"/>
                <a:gd name="connsiteY56" fmla="*/ 96892 h 295062"/>
                <a:gd name="connsiteX57" fmla="*/ 80512 w 248737"/>
                <a:gd name="connsiteY57" fmla="*/ 96892 h 295062"/>
                <a:gd name="connsiteX58" fmla="*/ 84899 w 248737"/>
                <a:gd name="connsiteY58" fmla="*/ 106032 h 295062"/>
                <a:gd name="connsiteX59" fmla="*/ 92943 w 248737"/>
                <a:gd name="connsiteY59" fmla="*/ 109323 h 295062"/>
                <a:gd name="connsiteX60" fmla="*/ 102450 w 248737"/>
                <a:gd name="connsiteY60" fmla="*/ 106032 h 295062"/>
                <a:gd name="connsiteX61" fmla="*/ 109762 w 248737"/>
                <a:gd name="connsiteY61" fmla="*/ 113345 h 295062"/>
                <a:gd name="connsiteX62" fmla="*/ 106471 w 248737"/>
                <a:gd name="connsiteY62" fmla="*/ 122851 h 295062"/>
                <a:gd name="connsiteX63" fmla="*/ 109762 w 248737"/>
                <a:gd name="connsiteY63" fmla="*/ 130895 h 295062"/>
                <a:gd name="connsiteX64" fmla="*/ 118903 w 248737"/>
                <a:gd name="connsiteY64" fmla="*/ 135283 h 295062"/>
                <a:gd name="connsiteX65" fmla="*/ 118537 w 248737"/>
                <a:gd name="connsiteY65" fmla="*/ 146252 h 295062"/>
                <a:gd name="connsiteX66" fmla="*/ 118537 w 248737"/>
                <a:gd name="connsiteY66" fmla="*/ 146252 h 295062"/>
                <a:gd name="connsiteX67" fmla="*/ 245045 w 248737"/>
                <a:gd name="connsiteY67" fmla="*/ 159780 h 295062"/>
                <a:gd name="connsiteX68" fmla="*/ 219817 w 248737"/>
                <a:gd name="connsiteY68" fmla="*/ 115904 h 295062"/>
                <a:gd name="connsiteX69" fmla="*/ 219817 w 248737"/>
                <a:gd name="connsiteY69" fmla="*/ 114076 h 295062"/>
                <a:gd name="connsiteX70" fmla="*/ 166069 w 248737"/>
                <a:gd name="connsiteY70" fmla="*/ 15356 h 295062"/>
                <a:gd name="connsiteX71" fmla="*/ 53821 w 248737"/>
                <a:gd name="connsiteY71" fmla="*/ 15356 h 295062"/>
                <a:gd name="connsiteX72" fmla="*/ 73 w 248737"/>
                <a:gd name="connsiteY72" fmla="*/ 114076 h 295062"/>
                <a:gd name="connsiteX73" fmla="*/ 43218 w 248737"/>
                <a:gd name="connsiteY73" fmla="*/ 202559 h 295062"/>
                <a:gd name="connsiteX74" fmla="*/ 43218 w 248737"/>
                <a:gd name="connsiteY74" fmla="*/ 295063 h 295062"/>
                <a:gd name="connsiteX75" fmla="*/ 158756 w 248737"/>
                <a:gd name="connsiteY75" fmla="*/ 295063 h 295062"/>
                <a:gd name="connsiteX76" fmla="*/ 158756 w 248737"/>
                <a:gd name="connsiteY76" fmla="*/ 251187 h 295062"/>
                <a:gd name="connsiteX77" fmla="*/ 176672 w 248737"/>
                <a:gd name="connsiteY77" fmla="*/ 251187 h 295062"/>
                <a:gd name="connsiteX78" fmla="*/ 207385 w 248737"/>
                <a:gd name="connsiteY78" fmla="*/ 238390 h 295062"/>
                <a:gd name="connsiteX79" fmla="*/ 219817 w 248737"/>
                <a:gd name="connsiteY79" fmla="*/ 207312 h 295062"/>
                <a:gd name="connsiteX80" fmla="*/ 219817 w 248737"/>
                <a:gd name="connsiteY80" fmla="*/ 185374 h 295062"/>
                <a:gd name="connsiteX81" fmla="*/ 235904 w 248737"/>
                <a:gd name="connsiteY81" fmla="*/ 185374 h 295062"/>
                <a:gd name="connsiteX82" fmla="*/ 245045 w 248737"/>
                <a:gd name="connsiteY82" fmla="*/ 159780 h 295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248737" h="295062">
                  <a:moveTo>
                    <a:pt x="164607" y="72029"/>
                  </a:moveTo>
                  <a:lnTo>
                    <a:pt x="155466" y="76417"/>
                  </a:lnTo>
                  <a:cubicBezTo>
                    <a:pt x="154735" y="79342"/>
                    <a:pt x="153272" y="81901"/>
                    <a:pt x="151810" y="84460"/>
                  </a:cubicBezTo>
                  <a:lnTo>
                    <a:pt x="155100" y="93967"/>
                  </a:lnTo>
                  <a:lnTo>
                    <a:pt x="147788" y="101279"/>
                  </a:lnTo>
                  <a:lnTo>
                    <a:pt x="138281" y="97989"/>
                  </a:lnTo>
                  <a:cubicBezTo>
                    <a:pt x="135722" y="99451"/>
                    <a:pt x="133162" y="100548"/>
                    <a:pt x="130237" y="101279"/>
                  </a:cubicBezTo>
                  <a:lnTo>
                    <a:pt x="125850" y="110054"/>
                  </a:lnTo>
                  <a:lnTo>
                    <a:pt x="115612" y="110054"/>
                  </a:lnTo>
                  <a:lnTo>
                    <a:pt x="111225" y="100914"/>
                  </a:lnTo>
                  <a:cubicBezTo>
                    <a:pt x="108300" y="100182"/>
                    <a:pt x="105740" y="99086"/>
                    <a:pt x="103181" y="97623"/>
                  </a:cubicBezTo>
                  <a:lnTo>
                    <a:pt x="93674" y="100914"/>
                  </a:lnTo>
                  <a:lnTo>
                    <a:pt x="86362" y="93601"/>
                  </a:lnTo>
                  <a:lnTo>
                    <a:pt x="89653" y="84095"/>
                  </a:lnTo>
                  <a:cubicBezTo>
                    <a:pt x="88190" y="81535"/>
                    <a:pt x="87093" y="78976"/>
                    <a:pt x="86362" y="76051"/>
                  </a:cubicBezTo>
                  <a:lnTo>
                    <a:pt x="77221" y="71663"/>
                  </a:lnTo>
                  <a:lnTo>
                    <a:pt x="77221" y="61426"/>
                  </a:lnTo>
                  <a:lnTo>
                    <a:pt x="86362" y="57038"/>
                  </a:lnTo>
                  <a:cubicBezTo>
                    <a:pt x="87093" y="54113"/>
                    <a:pt x="88190" y="51554"/>
                    <a:pt x="89653" y="48994"/>
                  </a:cubicBezTo>
                  <a:lnTo>
                    <a:pt x="86728" y="39488"/>
                  </a:lnTo>
                  <a:lnTo>
                    <a:pt x="94040" y="32175"/>
                  </a:lnTo>
                  <a:lnTo>
                    <a:pt x="103546" y="35466"/>
                  </a:lnTo>
                  <a:cubicBezTo>
                    <a:pt x="106106" y="34004"/>
                    <a:pt x="108665" y="32907"/>
                    <a:pt x="111590" y="32175"/>
                  </a:cubicBezTo>
                  <a:lnTo>
                    <a:pt x="115978" y="23035"/>
                  </a:lnTo>
                  <a:lnTo>
                    <a:pt x="126215" y="23035"/>
                  </a:lnTo>
                  <a:lnTo>
                    <a:pt x="130603" y="31810"/>
                  </a:lnTo>
                  <a:cubicBezTo>
                    <a:pt x="133528" y="32541"/>
                    <a:pt x="136087" y="33638"/>
                    <a:pt x="138647" y="35100"/>
                  </a:cubicBezTo>
                  <a:lnTo>
                    <a:pt x="148153" y="31810"/>
                  </a:lnTo>
                  <a:lnTo>
                    <a:pt x="155466" y="39122"/>
                  </a:lnTo>
                  <a:lnTo>
                    <a:pt x="152175" y="48629"/>
                  </a:lnTo>
                  <a:cubicBezTo>
                    <a:pt x="153638" y="51188"/>
                    <a:pt x="154735" y="53747"/>
                    <a:pt x="155466" y="56673"/>
                  </a:cubicBezTo>
                  <a:lnTo>
                    <a:pt x="164607" y="61060"/>
                  </a:lnTo>
                  <a:lnTo>
                    <a:pt x="164607" y="72029"/>
                  </a:lnTo>
                  <a:close/>
                  <a:moveTo>
                    <a:pt x="118537" y="146252"/>
                  </a:moveTo>
                  <a:lnTo>
                    <a:pt x="109397" y="150639"/>
                  </a:lnTo>
                  <a:cubicBezTo>
                    <a:pt x="108665" y="153564"/>
                    <a:pt x="107568" y="156124"/>
                    <a:pt x="106106" y="158683"/>
                  </a:cubicBezTo>
                  <a:lnTo>
                    <a:pt x="109031" y="168189"/>
                  </a:lnTo>
                  <a:lnTo>
                    <a:pt x="101718" y="175502"/>
                  </a:lnTo>
                  <a:lnTo>
                    <a:pt x="92212" y="172211"/>
                  </a:lnTo>
                  <a:cubicBezTo>
                    <a:pt x="89653" y="173674"/>
                    <a:pt x="87093" y="174771"/>
                    <a:pt x="84168" y="175502"/>
                  </a:cubicBezTo>
                  <a:lnTo>
                    <a:pt x="80146" y="184277"/>
                  </a:lnTo>
                  <a:lnTo>
                    <a:pt x="69909" y="184277"/>
                  </a:lnTo>
                  <a:lnTo>
                    <a:pt x="65521" y="175136"/>
                  </a:lnTo>
                  <a:cubicBezTo>
                    <a:pt x="62596" y="174405"/>
                    <a:pt x="60037" y="173308"/>
                    <a:pt x="57477" y="171846"/>
                  </a:cubicBezTo>
                  <a:lnTo>
                    <a:pt x="47971" y="174771"/>
                  </a:lnTo>
                  <a:lnTo>
                    <a:pt x="40658" y="167458"/>
                  </a:lnTo>
                  <a:lnTo>
                    <a:pt x="43949" y="157952"/>
                  </a:lnTo>
                  <a:cubicBezTo>
                    <a:pt x="42486" y="155392"/>
                    <a:pt x="41390" y="152833"/>
                    <a:pt x="40658" y="149908"/>
                  </a:cubicBezTo>
                  <a:lnTo>
                    <a:pt x="31518" y="145520"/>
                  </a:lnTo>
                  <a:lnTo>
                    <a:pt x="31518" y="135283"/>
                  </a:lnTo>
                  <a:lnTo>
                    <a:pt x="40658" y="130895"/>
                  </a:lnTo>
                  <a:cubicBezTo>
                    <a:pt x="41390" y="127970"/>
                    <a:pt x="42486" y="125411"/>
                    <a:pt x="43949" y="122851"/>
                  </a:cubicBezTo>
                  <a:lnTo>
                    <a:pt x="40658" y="113345"/>
                  </a:lnTo>
                  <a:lnTo>
                    <a:pt x="47971" y="106032"/>
                  </a:lnTo>
                  <a:lnTo>
                    <a:pt x="57477" y="109323"/>
                  </a:lnTo>
                  <a:cubicBezTo>
                    <a:pt x="60037" y="107861"/>
                    <a:pt x="62596" y="106764"/>
                    <a:pt x="65521" y="106032"/>
                  </a:cubicBezTo>
                  <a:lnTo>
                    <a:pt x="69909" y="96892"/>
                  </a:lnTo>
                  <a:lnTo>
                    <a:pt x="80512" y="96892"/>
                  </a:lnTo>
                  <a:lnTo>
                    <a:pt x="84899" y="106032"/>
                  </a:lnTo>
                  <a:cubicBezTo>
                    <a:pt x="87824" y="106764"/>
                    <a:pt x="90384" y="107861"/>
                    <a:pt x="92943" y="109323"/>
                  </a:cubicBezTo>
                  <a:lnTo>
                    <a:pt x="102450" y="106032"/>
                  </a:lnTo>
                  <a:lnTo>
                    <a:pt x="109762" y="113345"/>
                  </a:lnTo>
                  <a:lnTo>
                    <a:pt x="106471" y="122851"/>
                  </a:lnTo>
                  <a:cubicBezTo>
                    <a:pt x="107934" y="125411"/>
                    <a:pt x="109031" y="127970"/>
                    <a:pt x="109762" y="130895"/>
                  </a:cubicBezTo>
                  <a:lnTo>
                    <a:pt x="118903" y="135283"/>
                  </a:lnTo>
                  <a:lnTo>
                    <a:pt x="118537" y="146252"/>
                  </a:lnTo>
                  <a:lnTo>
                    <a:pt x="118537" y="146252"/>
                  </a:lnTo>
                  <a:close/>
                  <a:moveTo>
                    <a:pt x="245045" y="159780"/>
                  </a:moveTo>
                  <a:lnTo>
                    <a:pt x="219817" y="115904"/>
                  </a:lnTo>
                  <a:lnTo>
                    <a:pt x="219817" y="114076"/>
                  </a:lnTo>
                  <a:cubicBezTo>
                    <a:pt x="221279" y="73857"/>
                    <a:pt x="200804" y="36197"/>
                    <a:pt x="166069" y="15356"/>
                  </a:cubicBezTo>
                  <a:cubicBezTo>
                    <a:pt x="131334" y="-5119"/>
                    <a:pt x="88556" y="-5119"/>
                    <a:pt x="53821" y="15356"/>
                  </a:cubicBezTo>
                  <a:cubicBezTo>
                    <a:pt x="19086" y="35832"/>
                    <a:pt x="-1389" y="73857"/>
                    <a:pt x="73" y="114076"/>
                  </a:cubicBezTo>
                  <a:cubicBezTo>
                    <a:pt x="73" y="148811"/>
                    <a:pt x="15795" y="181352"/>
                    <a:pt x="43218" y="202559"/>
                  </a:cubicBezTo>
                  <a:lnTo>
                    <a:pt x="43218" y="295063"/>
                  </a:lnTo>
                  <a:lnTo>
                    <a:pt x="158756" y="295063"/>
                  </a:lnTo>
                  <a:lnTo>
                    <a:pt x="158756" y="251187"/>
                  </a:lnTo>
                  <a:lnTo>
                    <a:pt x="176672" y="251187"/>
                  </a:lnTo>
                  <a:cubicBezTo>
                    <a:pt x="188372" y="251187"/>
                    <a:pt x="199341" y="246434"/>
                    <a:pt x="207385" y="238390"/>
                  </a:cubicBezTo>
                  <a:cubicBezTo>
                    <a:pt x="215429" y="229981"/>
                    <a:pt x="219817" y="219012"/>
                    <a:pt x="219817" y="207312"/>
                  </a:cubicBezTo>
                  <a:lnTo>
                    <a:pt x="219817" y="185374"/>
                  </a:lnTo>
                  <a:lnTo>
                    <a:pt x="235904" y="185374"/>
                  </a:lnTo>
                  <a:cubicBezTo>
                    <a:pt x="245411" y="184277"/>
                    <a:pt x="253820" y="173308"/>
                    <a:pt x="245045" y="159780"/>
                  </a:cubicBezTo>
                  <a:close/>
                </a:path>
              </a:pathLst>
            </a:custGeom>
            <a:solidFill>
              <a:srgbClr val="000000"/>
            </a:solidFill>
            <a:ln w="357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00C09934-E548-4C8E-B22E-94BC738226A5}"/>
              </a:ext>
            </a:extLst>
          </p:cNvPr>
          <p:cNvCxnSpPr>
            <a:cxnSpLocks/>
          </p:cNvCxnSpPr>
          <p:nvPr/>
        </p:nvCxnSpPr>
        <p:spPr>
          <a:xfrm flipV="1">
            <a:off x="6552395" y="1953300"/>
            <a:ext cx="0" cy="1049087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Gears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3773D0C-457E-4F14-BFEC-23725A2BAAF0}"/>
              </a:ext>
            </a:extLst>
          </p:cNvPr>
          <p:cNvGrpSpPr/>
          <p:nvPr/>
        </p:nvGrpSpPr>
        <p:grpSpPr>
          <a:xfrm>
            <a:off x="1184022" y="4552194"/>
            <a:ext cx="2018450" cy="920958"/>
            <a:chOff x="8921977" y="1537694"/>
            <a:chExt cx="2926080" cy="974230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7C400ED-CCB0-4325-AEB1-3326CD8620D2}"/>
                </a:ext>
              </a:extLst>
            </p:cNvPr>
            <p:cNvSpPr txBox="1"/>
            <p:nvPr/>
          </p:nvSpPr>
          <p:spPr>
            <a:xfrm>
              <a:off x="8921977" y="1537694"/>
              <a:ext cx="2926080" cy="39069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6BDE43B-02E4-458B-9E56-BE58D5B95593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58604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9F204B6F-EE7E-4F12-B5F1-7BF8D650224B}"/>
              </a:ext>
            </a:extLst>
          </p:cNvPr>
          <p:cNvGrpSpPr/>
          <p:nvPr/>
        </p:nvGrpSpPr>
        <p:grpSpPr>
          <a:xfrm>
            <a:off x="3464587" y="5176274"/>
            <a:ext cx="2018450" cy="920958"/>
            <a:chOff x="8921977" y="1537694"/>
            <a:chExt cx="2926080" cy="97423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B9B6680-6EAB-49BC-8DEF-31A4FD00F834}"/>
                </a:ext>
              </a:extLst>
            </p:cNvPr>
            <p:cNvSpPr txBox="1"/>
            <p:nvPr/>
          </p:nvSpPr>
          <p:spPr>
            <a:xfrm>
              <a:off x="8921977" y="1537694"/>
              <a:ext cx="2926080" cy="39069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BAF1BD8-FCC7-4339-A6ED-812F5D09E4AE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58604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E3DF289-B84B-4C9B-A4F3-E35C59EDF215}"/>
              </a:ext>
            </a:extLst>
          </p:cNvPr>
          <p:cNvGrpSpPr/>
          <p:nvPr/>
        </p:nvGrpSpPr>
        <p:grpSpPr>
          <a:xfrm>
            <a:off x="4870244" y="854287"/>
            <a:ext cx="2018450" cy="920958"/>
            <a:chOff x="8921977" y="1537694"/>
            <a:chExt cx="2926080" cy="97423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E6F0924-6ABE-4005-8A3C-77069F180EC9}"/>
                </a:ext>
              </a:extLst>
            </p:cNvPr>
            <p:cNvSpPr txBox="1"/>
            <p:nvPr/>
          </p:nvSpPr>
          <p:spPr>
            <a:xfrm>
              <a:off x="8921977" y="1537694"/>
              <a:ext cx="2926080" cy="39069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A7FA18B-61AB-4C7F-900E-7BFB06F6B1AE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58604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0B2F913-7307-4F06-9138-F8F2663BFB38}"/>
              </a:ext>
            </a:extLst>
          </p:cNvPr>
          <p:cNvGrpSpPr/>
          <p:nvPr/>
        </p:nvGrpSpPr>
        <p:grpSpPr>
          <a:xfrm>
            <a:off x="2029636" y="1077402"/>
            <a:ext cx="2018450" cy="920958"/>
            <a:chOff x="8921977" y="1537694"/>
            <a:chExt cx="2926080" cy="97423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17380B2-E68E-447F-A174-FF2A5CC3A9DC}"/>
                </a:ext>
              </a:extLst>
            </p:cNvPr>
            <p:cNvSpPr txBox="1"/>
            <p:nvPr/>
          </p:nvSpPr>
          <p:spPr>
            <a:xfrm>
              <a:off x="8921977" y="1537694"/>
              <a:ext cx="2926080" cy="39069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26545A4A-55F1-4441-B34E-C48EB3079D53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58604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91AD8BC-E762-4653-9BAD-3DCA0A81B87E}"/>
              </a:ext>
            </a:extLst>
          </p:cNvPr>
          <p:cNvGrpSpPr/>
          <p:nvPr/>
        </p:nvGrpSpPr>
        <p:grpSpPr>
          <a:xfrm>
            <a:off x="5573755" y="4455125"/>
            <a:ext cx="2018450" cy="920958"/>
            <a:chOff x="8921977" y="1537694"/>
            <a:chExt cx="2926080" cy="97423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DAE118D-61D2-4F92-8E8D-782882176AFA}"/>
                </a:ext>
              </a:extLst>
            </p:cNvPr>
            <p:cNvSpPr txBox="1"/>
            <p:nvPr/>
          </p:nvSpPr>
          <p:spPr>
            <a:xfrm>
              <a:off x="8921977" y="1537694"/>
              <a:ext cx="2926080" cy="39069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F9EE4E9F-4665-42F0-84B4-F45C636B7B49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58604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D77C173-F301-4730-BAF8-308E21E30C75}"/>
              </a:ext>
            </a:extLst>
          </p:cNvPr>
          <p:cNvGrpSpPr/>
          <p:nvPr/>
        </p:nvGrpSpPr>
        <p:grpSpPr>
          <a:xfrm>
            <a:off x="6652507" y="1825621"/>
            <a:ext cx="2018450" cy="920958"/>
            <a:chOff x="8921977" y="1537694"/>
            <a:chExt cx="2926080" cy="974230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320DA93-569C-4067-9243-BA42ADAED1F9}"/>
                </a:ext>
              </a:extLst>
            </p:cNvPr>
            <p:cNvSpPr txBox="1"/>
            <p:nvPr/>
          </p:nvSpPr>
          <p:spPr>
            <a:xfrm>
              <a:off x="8921977" y="1537694"/>
              <a:ext cx="2926080" cy="39069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A8A5882-BD90-4911-9761-40AF5285ACD3}"/>
                </a:ext>
              </a:extLst>
            </p:cNvPr>
            <p:cNvSpPr txBox="1"/>
            <p:nvPr/>
          </p:nvSpPr>
          <p:spPr>
            <a:xfrm>
              <a:off x="8921977" y="1925880"/>
              <a:ext cx="2926080" cy="58604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952CA23E-1D4C-4079-8829-F32865BC2C66}"/>
              </a:ext>
            </a:extLst>
          </p:cNvPr>
          <p:cNvCxnSpPr>
            <a:cxnSpLocks/>
          </p:cNvCxnSpPr>
          <p:nvPr/>
        </p:nvCxnSpPr>
        <p:spPr>
          <a:xfrm flipV="1">
            <a:off x="1098669" y="3623533"/>
            <a:ext cx="0" cy="1777787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DA4C3DF-3EA0-4A6C-80AB-6B6A457E7266}"/>
              </a:ext>
            </a:extLst>
          </p:cNvPr>
          <p:cNvCxnSpPr>
            <a:cxnSpLocks/>
          </p:cNvCxnSpPr>
          <p:nvPr/>
        </p:nvCxnSpPr>
        <p:spPr>
          <a:xfrm flipV="1">
            <a:off x="3379968" y="4293458"/>
            <a:ext cx="0" cy="1765632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E49DA7A3-C00B-4D4C-B95B-F86B30254E5C}"/>
              </a:ext>
            </a:extLst>
          </p:cNvPr>
          <p:cNvCxnSpPr>
            <a:cxnSpLocks/>
          </p:cNvCxnSpPr>
          <p:nvPr/>
        </p:nvCxnSpPr>
        <p:spPr>
          <a:xfrm flipV="1">
            <a:off x="5483037" y="3753389"/>
            <a:ext cx="0" cy="1622694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9D3B3834-879B-4E7B-98BD-598C52D973F0}"/>
              </a:ext>
            </a:extLst>
          </p:cNvPr>
          <p:cNvCxnSpPr>
            <a:cxnSpLocks/>
          </p:cNvCxnSpPr>
          <p:nvPr/>
        </p:nvCxnSpPr>
        <p:spPr>
          <a:xfrm flipV="1">
            <a:off x="1936332" y="1186928"/>
            <a:ext cx="0" cy="1209888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2AAE4E6-599D-4B4D-9E60-E39FD79A96F5}"/>
              </a:ext>
            </a:extLst>
          </p:cNvPr>
          <p:cNvCxnSpPr>
            <a:cxnSpLocks/>
          </p:cNvCxnSpPr>
          <p:nvPr/>
        </p:nvCxnSpPr>
        <p:spPr>
          <a:xfrm flipV="1">
            <a:off x="4787955" y="933189"/>
            <a:ext cx="0" cy="1097867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841B342-F235-4383-A764-F37DA1B31EDE}"/>
              </a:ext>
            </a:extLst>
          </p:cNvPr>
          <p:cNvGrpSpPr/>
          <p:nvPr/>
        </p:nvGrpSpPr>
        <p:grpSpPr>
          <a:xfrm>
            <a:off x="473043" y="1755216"/>
            <a:ext cx="6752506" cy="3025392"/>
            <a:chOff x="1892848" y="1775316"/>
            <a:chExt cx="7143112" cy="3200398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7A98AF64-16EC-4B6D-849E-A3D1161052D4}"/>
                </a:ext>
              </a:extLst>
            </p:cNvPr>
            <p:cNvSpPr/>
            <p:nvPr/>
          </p:nvSpPr>
          <p:spPr>
            <a:xfrm>
              <a:off x="5417723" y="1775316"/>
              <a:ext cx="1949180" cy="158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06" y="13815"/>
                  </a:moveTo>
                  <a:lnTo>
                    <a:pt x="20656" y="13815"/>
                  </a:lnTo>
                  <a:lnTo>
                    <a:pt x="21600" y="10768"/>
                  </a:lnTo>
                  <a:lnTo>
                    <a:pt x="19311" y="10784"/>
                  </a:lnTo>
                  <a:lnTo>
                    <a:pt x="19311" y="10784"/>
                  </a:lnTo>
                  <a:cubicBezTo>
                    <a:pt x="19311" y="10784"/>
                    <a:pt x="19311" y="10784"/>
                    <a:pt x="19311" y="10784"/>
                  </a:cubicBezTo>
                  <a:lnTo>
                    <a:pt x="21600" y="10768"/>
                  </a:lnTo>
                  <a:lnTo>
                    <a:pt x="20617" y="7673"/>
                  </a:lnTo>
                  <a:lnTo>
                    <a:pt x="18328" y="7689"/>
                  </a:lnTo>
                  <a:cubicBezTo>
                    <a:pt x="17965" y="7035"/>
                    <a:pt x="17526" y="6413"/>
                    <a:pt x="17008" y="5823"/>
                  </a:cubicBezTo>
                  <a:lnTo>
                    <a:pt x="17655" y="3765"/>
                  </a:lnTo>
                  <a:lnTo>
                    <a:pt x="16517" y="5296"/>
                  </a:lnTo>
                  <a:lnTo>
                    <a:pt x="16517" y="5296"/>
                  </a:lnTo>
                  <a:cubicBezTo>
                    <a:pt x="16517" y="5296"/>
                    <a:pt x="16517" y="5296"/>
                    <a:pt x="16517" y="5296"/>
                  </a:cubicBezTo>
                  <a:lnTo>
                    <a:pt x="17655" y="3765"/>
                  </a:lnTo>
                  <a:lnTo>
                    <a:pt x="14641" y="1579"/>
                  </a:lnTo>
                  <a:lnTo>
                    <a:pt x="13503" y="3127"/>
                  </a:lnTo>
                  <a:cubicBezTo>
                    <a:pt x="12598" y="2664"/>
                    <a:pt x="11628" y="2329"/>
                    <a:pt x="10658" y="2154"/>
                  </a:cubicBezTo>
                  <a:lnTo>
                    <a:pt x="9972" y="0"/>
                  </a:lnTo>
                  <a:lnTo>
                    <a:pt x="6687" y="16"/>
                  </a:lnTo>
                  <a:lnTo>
                    <a:pt x="7372" y="2170"/>
                  </a:lnTo>
                  <a:lnTo>
                    <a:pt x="7372" y="2170"/>
                  </a:lnTo>
                  <a:lnTo>
                    <a:pt x="7372" y="2170"/>
                  </a:lnTo>
                  <a:lnTo>
                    <a:pt x="6687" y="16"/>
                  </a:lnTo>
                  <a:lnTo>
                    <a:pt x="5833" y="2744"/>
                  </a:lnTo>
                  <a:cubicBezTo>
                    <a:pt x="5588" y="2871"/>
                    <a:pt x="5368" y="3015"/>
                    <a:pt x="5148" y="3175"/>
                  </a:cubicBezTo>
                  <a:lnTo>
                    <a:pt x="3040" y="1659"/>
                  </a:lnTo>
                  <a:lnTo>
                    <a:pt x="1410" y="3861"/>
                  </a:lnTo>
                  <a:lnTo>
                    <a:pt x="2677" y="4770"/>
                  </a:lnTo>
                  <a:lnTo>
                    <a:pt x="1410" y="3861"/>
                  </a:lnTo>
                  <a:lnTo>
                    <a:pt x="466" y="6908"/>
                  </a:lnTo>
                  <a:lnTo>
                    <a:pt x="1681" y="7785"/>
                  </a:lnTo>
                  <a:lnTo>
                    <a:pt x="944" y="7785"/>
                  </a:lnTo>
                  <a:lnTo>
                    <a:pt x="944" y="7785"/>
                  </a:lnTo>
                  <a:lnTo>
                    <a:pt x="0" y="10832"/>
                  </a:lnTo>
                  <a:lnTo>
                    <a:pt x="983" y="13927"/>
                  </a:lnTo>
                  <a:lnTo>
                    <a:pt x="3272" y="13911"/>
                  </a:lnTo>
                  <a:cubicBezTo>
                    <a:pt x="3635" y="14565"/>
                    <a:pt x="4074" y="15187"/>
                    <a:pt x="4592" y="15777"/>
                  </a:cubicBezTo>
                  <a:lnTo>
                    <a:pt x="3945" y="17835"/>
                  </a:lnTo>
                  <a:lnTo>
                    <a:pt x="6959" y="20021"/>
                  </a:lnTo>
                  <a:lnTo>
                    <a:pt x="8097" y="18473"/>
                  </a:lnTo>
                  <a:cubicBezTo>
                    <a:pt x="9002" y="18936"/>
                    <a:pt x="9972" y="19271"/>
                    <a:pt x="10942" y="19446"/>
                  </a:cubicBezTo>
                  <a:lnTo>
                    <a:pt x="11705" y="21600"/>
                  </a:lnTo>
                  <a:lnTo>
                    <a:pt x="14900" y="21584"/>
                  </a:lnTo>
                  <a:lnTo>
                    <a:pt x="15754" y="18856"/>
                  </a:lnTo>
                  <a:cubicBezTo>
                    <a:pt x="16000" y="18729"/>
                    <a:pt x="16220" y="18585"/>
                    <a:pt x="16426" y="18425"/>
                  </a:cubicBezTo>
                  <a:lnTo>
                    <a:pt x="18535" y="19941"/>
                  </a:lnTo>
                  <a:lnTo>
                    <a:pt x="20164" y="17739"/>
                  </a:lnTo>
                  <a:lnTo>
                    <a:pt x="21109" y="14692"/>
                  </a:lnTo>
                  <a:lnTo>
                    <a:pt x="21109" y="14692"/>
                  </a:lnTo>
                  <a:lnTo>
                    <a:pt x="19906" y="13815"/>
                  </a:lnTo>
                  <a:close/>
                  <a:moveTo>
                    <a:pt x="6596" y="9300"/>
                  </a:moveTo>
                  <a:cubicBezTo>
                    <a:pt x="6532" y="9109"/>
                    <a:pt x="6493" y="8918"/>
                    <a:pt x="6454" y="8742"/>
                  </a:cubicBezTo>
                  <a:cubicBezTo>
                    <a:pt x="7062" y="8216"/>
                    <a:pt x="7903" y="7897"/>
                    <a:pt x="8925" y="7881"/>
                  </a:cubicBezTo>
                  <a:cubicBezTo>
                    <a:pt x="11511" y="7865"/>
                    <a:pt x="14253" y="9843"/>
                    <a:pt x="15030" y="12284"/>
                  </a:cubicBezTo>
                  <a:cubicBezTo>
                    <a:pt x="15094" y="12475"/>
                    <a:pt x="15133" y="12666"/>
                    <a:pt x="15172" y="12842"/>
                  </a:cubicBezTo>
                  <a:cubicBezTo>
                    <a:pt x="14564" y="13368"/>
                    <a:pt x="13723" y="13687"/>
                    <a:pt x="12688" y="13703"/>
                  </a:cubicBezTo>
                  <a:cubicBezTo>
                    <a:pt x="10102" y="13719"/>
                    <a:pt x="7372" y="11741"/>
                    <a:pt x="6596" y="930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8B9DF714-4C79-4050-81B7-E997669E4FDF}"/>
                </a:ext>
              </a:extLst>
            </p:cNvPr>
            <p:cNvSpPr/>
            <p:nvPr/>
          </p:nvSpPr>
          <p:spPr>
            <a:xfrm>
              <a:off x="7612014" y="2907477"/>
              <a:ext cx="1423946" cy="1203360"/>
            </a:xfrm>
            <a:custGeom>
              <a:avLst/>
              <a:gdLst>
                <a:gd name="connsiteX0" fmla="*/ 377016 w 1423946"/>
                <a:gd name="connsiteY0" fmla="*/ 801850 h 1203360"/>
                <a:gd name="connsiteX1" fmla="*/ 376830 w 1423946"/>
                <a:gd name="connsiteY1" fmla="*/ 802336 h 1203360"/>
                <a:gd name="connsiteX2" fmla="*/ 538065 w 1423946"/>
                <a:gd name="connsiteY2" fmla="*/ 896399 h 1203360"/>
                <a:gd name="connsiteX3" fmla="*/ 538067 w 1423946"/>
                <a:gd name="connsiteY3" fmla="*/ 896392 h 1203360"/>
                <a:gd name="connsiteX4" fmla="*/ 576567 w 1423946"/>
                <a:gd name="connsiteY4" fmla="*/ 478559 h 1203360"/>
                <a:gd name="connsiteX5" fmla="*/ 452828 w 1423946"/>
                <a:gd name="connsiteY5" fmla="*/ 501902 h 1203360"/>
                <a:gd name="connsiteX6" fmla="*/ 845006 w 1423946"/>
                <a:gd name="connsiteY6" fmla="*/ 722462 h 1203360"/>
                <a:gd name="connsiteX7" fmla="*/ 968745 w 1423946"/>
                <a:gd name="connsiteY7" fmla="*/ 699119 h 1203360"/>
                <a:gd name="connsiteX8" fmla="*/ 576567 w 1423946"/>
                <a:gd name="connsiteY8" fmla="*/ 478559 h 1203360"/>
                <a:gd name="connsiteX9" fmla="*/ 669980 w 1423946"/>
                <a:gd name="connsiteY9" fmla="*/ 0 h 1203360"/>
                <a:gd name="connsiteX10" fmla="*/ 714281 w 1423946"/>
                <a:gd name="connsiteY10" fmla="*/ 114375 h 1203360"/>
                <a:gd name="connsiteX11" fmla="*/ 898734 w 1423946"/>
                <a:gd name="connsiteY11" fmla="*/ 165741 h 1203360"/>
                <a:gd name="connsiteX12" fmla="*/ 972239 w 1423946"/>
                <a:gd name="connsiteY12" fmla="*/ 84012 h 1203360"/>
                <a:gd name="connsiteX13" fmla="*/ 1168361 w 1423946"/>
                <a:gd name="connsiteY13" fmla="*/ 198443 h 1203360"/>
                <a:gd name="connsiteX14" fmla="*/ 1126302 w 1423946"/>
                <a:gd name="connsiteY14" fmla="*/ 306968 h 1203360"/>
                <a:gd name="connsiteX15" fmla="*/ 1211541 w 1423946"/>
                <a:gd name="connsiteY15" fmla="*/ 405020 h 1203360"/>
                <a:gd name="connsiteX16" fmla="*/ 1359737 w 1423946"/>
                <a:gd name="connsiteY16" fmla="*/ 403850 h 1203360"/>
                <a:gd name="connsiteX17" fmla="*/ 1423946 w 1423946"/>
                <a:gd name="connsiteY17" fmla="*/ 567251 h 1203360"/>
                <a:gd name="connsiteX18" fmla="*/ 1355122 w 1423946"/>
                <a:gd name="connsiteY18" fmla="*/ 752824 h 1203360"/>
                <a:gd name="connsiteX19" fmla="*/ 1394808 w 1423946"/>
                <a:gd name="connsiteY19" fmla="*/ 776167 h 1203360"/>
                <a:gd name="connsiteX20" fmla="*/ 1309569 w 1423946"/>
                <a:gd name="connsiteY20" fmla="*/ 999123 h 1203360"/>
                <a:gd name="connsiteX21" fmla="*/ 1204553 w 1423946"/>
                <a:gd name="connsiteY21" fmla="*/ 1115838 h 1203360"/>
                <a:gd name="connsiteX22" fmla="*/ 1067960 w 1423946"/>
                <a:gd name="connsiteY22" fmla="*/ 1035280 h 1203360"/>
                <a:gd name="connsiteX23" fmla="*/ 1036448 w 1423946"/>
                <a:gd name="connsiteY23" fmla="*/ 1052773 h 1203360"/>
                <a:gd name="connsiteX24" fmla="*/ 1023593 w 1423946"/>
                <a:gd name="connsiteY24" fmla="*/ 1058623 h 1203360"/>
                <a:gd name="connsiteX25" fmla="*/ 968745 w 1423946"/>
                <a:gd name="connsiteY25" fmla="*/ 1202190 h 1203360"/>
                <a:gd name="connsiteX26" fmla="*/ 755153 w 1423946"/>
                <a:gd name="connsiteY26" fmla="*/ 1203360 h 1203360"/>
                <a:gd name="connsiteX27" fmla="*/ 710787 w 1423946"/>
                <a:gd name="connsiteY27" fmla="*/ 1088985 h 1203360"/>
                <a:gd name="connsiteX28" fmla="*/ 526399 w 1423946"/>
                <a:gd name="connsiteY28" fmla="*/ 1037620 h 1203360"/>
                <a:gd name="connsiteX29" fmla="*/ 452894 w 1423946"/>
                <a:gd name="connsiteY29" fmla="*/ 1119348 h 1203360"/>
                <a:gd name="connsiteX30" fmla="*/ 536813 w 1423946"/>
                <a:gd name="connsiteY30" fmla="*/ 899675 h 1203360"/>
                <a:gd name="connsiteX31" fmla="*/ 452859 w 1423946"/>
                <a:gd name="connsiteY31" fmla="*/ 1119324 h 1203360"/>
                <a:gd name="connsiteX32" fmla="*/ 256779 w 1423946"/>
                <a:gd name="connsiteY32" fmla="*/ 1004933 h 1203360"/>
                <a:gd name="connsiteX33" fmla="*/ 298415 w 1423946"/>
                <a:gd name="connsiteY33" fmla="*/ 896003 h 1203360"/>
                <a:gd name="connsiteX34" fmla="*/ 280109 w 1423946"/>
                <a:gd name="connsiteY34" fmla="*/ 878899 h 1203360"/>
                <a:gd name="connsiteX35" fmla="*/ 212406 w 1423946"/>
                <a:gd name="connsiteY35" fmla="*/ 797170 h 1203360"/>
                <a:gd name="connsiteX36" fmla="*/ 64210 w 1423946"/>
                <a:gd name="connsiteY36" fmla="*/ 798340 h 1203360"/>
                <a:gd name="connsiteX37" fmla="*/ 0 w 1423946"/>
                <a:gd name="connsiteY37" fmla="*/ 634940 h 1203360"/>
                <a:gd name="connsiteX38" fmla="*/ 70011 w 1423946"/>
                <a:gd name="connsiteY38" fmla="*/ 450536 h 1203360"/>
                <a:gd name="connsiteX39" fmla="*/ 30325 w 1423946"/>
                <a:gd name="connsiteY39" fmla="*/ 427193 h 1203360"/>
                <a:gd name="connsiteX40" fmla="*/ 115564 w 1423946"/>
                <a:gd name="connsiteY40" fmla="*/ 204237 h 1203360"/>
                <a:gd name="connsiteX41" fmla="*/ 220580 w 1423946"/>
                <a:gd name="connsiteY41" fmla="*/ 87522 h 1203360"/>
                <a:gd name="connsiteX42" fmla="*/ 357173 w 1423946"/>
                <a:gd name="connsiteY42" fmla="*/ 168081 h 1203360"/>
                <a:gd name="connsiteX43" fmla="*/ 401540 w 1423946"/>
                <a:gd name="connsiteY43" fmla="*/ 144738 h 1203360"/>
                <a:gd name="connsiteX44" fmla="*/ 456388 w 1423946"/>
                <a:gd name="connsiteY44" fmla="*/ 1170 h 12033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423946" h="1203360">
                  <a:moveTo>
                    <a:pt x="377016" y="801850"/>
                  </a:moveTo>
                  <a:lnTo>
                    <a:pt x="376830" y="802336"/>
                  </a:lnTo>
                  <a:lnTo>
                    <a:pt x="538065" y="896399"/>
                  </a:lnTo>
                  <a:lnTo>
                    <a:pt x="538067" y="896392"/>
                  </a:lnTo>
                  <a:close/>
                  <a:moveTo>
                    <a:pt x="576567" y="478559"/>
                  </a:moveTo>
                  <a:cubicBezTo>
                    <a:pt x="528706" y="478559"/>
                    <a:pt x="486713" y="486692"/>
                    <a:pt x="452828" y="501902"/>
                  </a:cubicBezTo>
                  <a:cubicBezTo>
                    <a:pt x="508863" y="625580"/>
                    <a:pt x="681648" y="723632"/>
                    <a:pt x="845006" y="722462"/>
                  </a:cubicBezTo>
                  <a:cubicBezTo>
                    <a:pt x="892867" y="722462"/>
                    <a:pt x="934926" y="714328"/>
                    <a:pt x="968745" y="699119"/>
                  </a:cubicBezTo>
                  <a:cubicBezTo>
                    <a:pt x="911523" y="575440"/>
                    <a:pt x="739991" y="477389"/>
                    <a:pt x="576567" y="478559"/>
                  </a:cubicBezTo>
                  <a:close/>
                  <a:moveTo>
                    <a:pt x="669980" y="0"/>
                  </a:moveTo>
                  <a:lnTo>
                    <a:pt x="714281" y="114375"/>
                  </a:lnTo>
                  <a:cubicBezTo>
                    <a:pt x="777369" y="123735"/>
                    <a:pt x="839205" y="141228"/>
                    <a:pt x="898734" y="165741"/>
                  </a:cubicBezTo>
                  <a:lnTo>
                    <a:pt x="972239" y="84012"/>
                  </a:lnTo>
                  <a:lnTo>
                    <a:pt x="1168361" y="198443"/>
                  </a:lnTo>
                  <a:lnTo>
                    <a:pt x="1126302" y="306968"/>
                  </a:lnTo>
                  <a:cubicBezTo>
                    <a:pt x="1159000" y="337331"/>
                    <a:pt x="1188204" y="369978"/>
                    <a:pt x="1211541" y="405020"/>
                  </a:cubicBezTo>
                  <a:lnTo>
                    <a:pt x="1359737" y="403850"/>
                  </a:lnTo>
                  <a:lnTo>
                    <a:pt x="1423946" y="567251"/>
                  </a:lnTo>
                  <a:lnTo>
                    <a:pt x="1355122" y="752824"/>
                  </a:lnTo>
                  <a:lnTo>
                    <a:pt x="1394808" y="776167"/>
                  </a:lnTo>
                  <a:lnTo>
                    <a:pt x="1309569" y="999123"/>
                  </a:lnTo>
                  <a:lnTo>
                    <a:pt x="1204553" y="1115838"/>
                  </a:lnTo>
                  <a:lnTo>
                    <a:pt x="1067960" y="1035280"/>
                  </a:lnTo>
                  <a:cubicBezTo>
                    <a:pt x="1057478" y="1041129"/>
                    <a:pt x="1046930" y="1046979"/>
                    <a:pt x="1036448" y="1052773"/>
                  </a:cubicBezTo>
                  <a:cubicBezTo>
                    <a:pt x="1031768" y="1055113"/>
                    <a:pt x="1028274" y="1056283"/>
                    <a:pt x="1023593" y="1058623"/>
                  </a:cubicBezTo>
                  <a:lnTo>
                    <a:pt x="968745" y="1202190"/>
                  </a:lnTo>
                  <a:lnTo>
                    <a:pt x="755153" y="1203360"/>
                  </a:lnTo>
                  <a:lnTo>
                    <a:pt x="710787" y="1088985"/>
                  </a:lnTo>
                  <a:cubicBezTo>
                    <a:pt x="647764" y="1079626"/>
                    <a:pt x="585928" y="1062133"/>
                    <a:pt x="526399" y="1037620"/>
                  </a:cubicBezTo>
                  <a:lnTo>
                    <a:pt x="452894" y="1119348"/>
                  </a:lnTo>
                  <a:lnTo>
                    <a:pt x="536813" y="899675"/>
                  </a:lnTo>
                  <a:lnTo>
                    <a:pt x="452859" y="1119324"/>
                  </a:lnTo>
                  <a:lnTo>
                    <a:pt x="256779" y="1004933"/>
                  </a:lnTo>
                  <a:lnTo>
                    <a:pt x="298415" y="896003"/>
                  </a:lnTo>
                  <a:lnTo>
                    <a:pt x="280109" y="878899"/>
                  </a:lnTo>
                  <a:cubicBezTo>
                    <a:pt x="254465" y="853216"/>
                    <a:pt x="231128" y="825193"/>
                    <a:pt x="212406" y="797170"/>
                  </a:cubicBezTo>
                  <a:lnTo>
                    <a:pt x="64210" y="798340"/>
                  </a:lnTo>
                  <a:lnTo>
                    <a:pt x="0" y="634940"/>
                  </a:lnTo>
                  <a:lnTo>
                    <a:pt x="70011" y="450536"/>
                  </a:lnTo>
                  <a:lnTo>
                    <a:pt x="30325" y="427193"/>
                  </a:lnTo>
                  <a:lnTo>
                    <a:pt x="115564" y="204237"/>
                  </a:lnTo>
                  <a:lnTo>
                    <a:pt x="220580" y="87522"/>
                  </a:lnTo>
                  <a:lnTo>
                    <a:pt x="357173" y="168081"/>
                  </a:lnTo>
                  <a:cubicBezTo>
                    <a:pt x="371149" y="158721"/>
                    <a:pt x="386312" y="151757"/>
                    <a:pt x="401540" y="144738"/>
                  </a:cubicBezTo>
                  <a:lnTo>
                    <a:pt x="456388" y="117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12700">
              <a:miter lim="400000"/>
            </a:ln>
          </p:spPr>
          <p:txBody>
            <a:bodyPr wrap="square" lIns="28575" tIns="28575" rIns="28575" bIns="28575" anchor="ctr">
              <a:noAutofit/>
            </a:bodyPr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04655666-8B6C-4834-B1B1-15C5AF0D0967}"/>
                </a:ext>
              </a:extLst>
            </p:cNvPr>
            <p:cNvSpPr/>
            <p:nvPr/>
          </p:nvSpPr>
          <p:spPr>
            <a:xfrm>
              <a:off x="6304777" y="3024195"/>
              <a:ext cx="1651550" cy="13679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25" y="10505"/>
                  </a:moveTo>
                  <a:lnTo>
                    <a:pt x="21508" y="10505"/>
                  </a:lnTo>
                  <a:lnTo>
                    <a:pt x="21600" y="10505"/>
                  </a:lnTo>
                  <a:lnTo>
                    <a:pt x="21569" y="10413"/>
                  </a:lnTo>
                  <a:lnTo>
                    <a:pt x="20623" y="7483"/>
                  </a:lnTo>
                  <a:lnTo>
                    <a:pt x="18348" y="7501"/>
                  </a:lnTo>
                  <a:cubicBezTo>
                    <a:pt x="17997" y="6856"/>
                    <a:pt x="17555" y="6248"/>
                    <a:pt x="17036" y="5695"/>
                  </a:cubicBezTo>
                  <a:lnTo>
                    <a:pt x="17677" y="3686"/>
                  </a:lnTo>
                  <a:lnTo>
                    <a:pt x="14685" y="1567"/>
                  </a:lnTo>
                  <a:lnTo>
                    <a:pt x="13555" y="3059"/>
                  </a:lnTo>
                  <a:cubicBezTo>
                    <a:pt x="12655" y="2617"/>
                    <a:pt x="11693" y="2285"/>
                    <a:pt x="10731" y="2101"/>
                  </a:cubicBezTo>
                  <a:lnTo>
                    <a:pt x="10044" y="0"/>
                  </a:lnTo>
                  <a:lnTo>
                    <a:pt x="6778" y="18"/>
                  </a:lnTo>
                  <a:lnTo>
                    <a:pt x="6778" y="18"/>
                  </a:lnTo>
                  <a:lnTo>
                    <a:pt x="5938" y="2672"/>
                  </a:lnTo>
                  <a:cubicBezTo>
                    <a:pt x="5694" y="2801"/>
                    <a:pt x="5480" y="2949"/>
                    <a:pt x="5266" y="3096"/>
                  </a:cubicBezTo>
                  <a:lnTo>
                    <a:pt x="3236" y="1659"/>
                  </a:lnTo>
                  <a:lnTo>
                    <a:pt x="3175" y="1622"/>
                  </a:lnTo>
                  <a:lnTo>
                    <a:pt x="3145" y="1659"/>
                  </a:lnTo>
                  <a:lnTo>
                    <a:pt x="1572" y="3760"/>
                  </a:lnTo>
                  <a:lnTo>
                    <a:pt x="1572" y="3760"/>
                  </a:lnTo>
                  <a:lnTo>
                    <a:pt x="458" y="7280"/>
                  </a:lnTo>
                  <a:lnTo>
                    <a:pt x="1069" y="7704"/>
                  </a:lnTo>
                  <a:lnTo>
                    <a:pt x="0" y="11095"/>
                  </a:lnTo>
                  <a:lnTo>
                    <a:pt x="977" y="14117"/>
                  </a:lnTo>
                  <a:lnTo>
                    <a:pt x="3251" y="14099"/>
                  </a:lnTo>
                  <a:cubicBezTo>
                    <a:pt x="3602" y="14744"/>
                    <a:pt x="4045" y="15352"/>
                    <a:pt x="4564" y="15905"/>
                  </a:cubicBezTo>
                  <a:lnTo>
                    <a:pt x="3923" y="17914"/>
                  </a:lnTo>
                  <a:lnTo>
                    <a:pt x="6915" y="20033"/>
                  </a:lnTo>
                  <a:lnTo>
                    <a:pt x="8045" y="18541"/>
                  </a:lnTo>
                  <a:cubicBezTo>
                    <a:pt x="8945" y="18983"/>
                    <a:pt x="9907" y="19315"/>
                    <a:pt x="10869" y="19499"/>
                  </a:cubicBezTo>
                  <a:lnTo>
                    <a:pt x="11556" y="21600"/>
                  </a:lnTo>
                  <a:lnTo>
                    <a:pt x="14822" y="21582"/>
                  </a:lnTo>
                  <a:lnTo>
                    <a:pt x="15662" y="18928"/>
                  </a:lnTo>
                  <a:cubicBezTo>
                    <a:pt x="15906" y="18799"/>
                    <a:pt x="16120" y="18651"/>
                    <a:pt x="16334" y="18504"/>
                  </a:cubicBezTo>
                  <a:lnTo>
                    <a:pt x="18425" y="19978"/>
                  </a:lnTo>
                  <a:lnTo>
                    <a:pt x="20043" y="17840"/>
                  </a:lnTo>
                  <a:lnTo>
                    <a:pt x="21157" y="14320"/>
                  </a:lnTo>
                  <a:lnTo>
                    <a:pt x="21157" y="14320"/>
                  </a:lnTo>
                  <a:lnTo>
                    <a:pt x="20486" y="13841"/>
                  </a:lnTo>
                  <a:lnTo>
                    <a:pt x="21539" y="10505"/>
                  </a:lnTo>
                  <a:lnTo>
                    <a:pt x="20425" y="10505"/>
                  </a:lnTo>
                  <a:close/>
                  <a:moveTo>
                    <a:pt x="8854" y="8238"/>
                  </a:moveTo>
                  <a:cubicBezTo>
                    <a:pt x="11418" y="8220"/>
                    <a:pt x="14135" y="10155"/>
                    <a:pt x="14914" y="12532"/>
                  </a:cubicBezTo>
                  <a:cubicBezTo>
                    <a:pt x="14929" y="12588"/>
                    <a:pt x="14944" y="12661"/>
                    <a:pt x="14975" y="12717"/>
                  </a:cubicBezTo>
                  <a:cubicBezTo>
                    <a:pt x="14395" y="13104"/>
                    <a:pt x="13647" y="13343"/>
                    <a:pt x="12777" y="13343"/>
                  </a:cubicBezTo>
                  <a:cubicBezTo>
                    <a:pt x="10212" y="13362"/>
                    <a:pt x="7495" y="11427"/>
                    <a:pt x="6716" y="9049"/>
                  </a:cubicBezTo>
                  <a:cubicBezTo>
                    <a:pt x="6701" y="8994"/>
                    <a:pt x="6686" y="8920"/>
                    <a:pt x="6655" y="8865"/>
                  </a:cubicBezTo>
                  <a:cubicBezTo>
                    <a:pt x="7220" y="8478"/>
                    <a:pt x="7968" y="8238"/>
                    <a:pt x="8854" y="8238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AD260F8A-6422-441A-A49D-3294FEE103DA}"/>
                </a:ext>
              </a:extLst>
            </p:cNvPr>
            <p:cNvSpPr/>
            <p:nvPr/>
          </p:nvSpPr>
          <p:spPr>
            <a:xfrm>
              <a:off x="3060025" y="2067110"/>
              <a:ext cx="1770599" cy="14566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47" y="13933"/>
                  </a:moveTo>
                  <a:lnTo>
                    <a:pt x="20561" y="13933"/>
                  </a:lnTo>
                  <a:lnTo>
                    <a:pt x="21600" y="10627"/>
                  </a:lnTo>
                  <a:lnTo>
                    <a:pt x="21600" y="10627"/>
                  </a:lnTo>
                  <a:lnTo>
                    <a:pt x="20618" y="7581"/>
                  </a:lnTo>
                  <a:lnTo>
                    <a:pt x="18339" y="7598"/>
                  </a:lnTo>
                  <a:cubicBezTo>
                    <a:pt x="17983" y="6958"/>
                    <a:pt x="17528" y="6335"/>
                    <a:pt x="17029" y="5763"/>
                  </a:cubicBezTo>
                  <a:lnTo>
                    <a:pt x="17670" y="3738"/>
                  </a:lnTo>
                  <a:lnTo>
                    <a:pt x="17300" y="4240"/>
                  </a:lnTo>
                  <a:lnTo>
                    <a:pt x="17670" y="3738"/>
                  </a:lnTo>
                  <a:lnTo>
                    <a:pt x="14666" y="1592"/>
                  </a:lnTo>
                  <a:lnTo>
                    <a:pt x="13541" y="3098"/>
                  </a:lnTo>
                  <a:cubicBezTo>
                    <a:pt x="12630" y="2648"/>
                    <a:pt x="11676" y="2319"/>
                    <a:pt x="10707" y="2129"/>
                  </a:cubicBezTo>
                  <a:lnTo>
                    <a:pt x="10024" y="0"/>
                  </a:lnTo>
                  <a:lnTo>
                    <a:pt x="6749" y="17"/>
                  </a:lnTo>
                  <a:lnTo>
                    <a:pt x="6749" y="17"/>
                  </a:lnTo>
                  <a:lnTo>
                    <a:pt x="5909" y="2700"/>
                  </a:lnTo>
                  <a:cubicBezTo>
                    <a:pt x="5667" y="2821"/>
                    <a:pt x="5439" y="2977"/>
                    <a:pt x="5226" y="3133"/>
                  </a:cubicBezTo>
                  <a:lnTo>
                    <a:pt x="3132" y="1644"/>
                  </a:lnTo>
                  <a:lnTo>
                    <a:pt x="1509" y="3808"/>
                  </a:lnTo>
                  <a:lnTo>
                    <a:pt x="1509" y="3808"/>
                  </a:lnTo>
                  <a:lnTo>
                    <a:pt x="470" y="7113"/>
                  </a:lnTo>
                  <a:lnTo>
                    <a:pt x="1253" y="7667"/>
                  </a:lnTo>
                  <a:lnTo>
                    <a:pt x="1039" y="7667"/>
                  </a:lnTo>
                  <a:lnTo>
                    <a:pt x="1823" y="10108"/>
                  </a:lnTo>
                  <a:lnTo>
                    <a:pt x="1039" y="7667"/>
                  </a:lnTo>
                  <a:lnTo>
                    <a:pt x="0" y="10973"/>
                  </a:lnTo>
                  <a:lnTo>
                    <a:pt x="982" y="14019"/>
                  </a:lnTo>
                  <a:lnTo>
                    <a:pt x="3261" y="14002"/>
                  </a:lnTo>
                  <a:cubicBezTo>
                    <a:pt x="3617" y="14642"/>
                    <a:pt x="4058" y="15265"/>
                    <a:pt x="4571" y="15837"/>
                  </a:cubicBezTo>
                  <a:lnTo>
                    <a:pt x="3930" y="17862"/>
                  </a:lnTo>
                  <a:lnTo>
                    <a:pt x="6934" y="20008"/>
                  </a:lnTo>
                  <a:lnTo>
                    <a:pt x="8059" y="18502"/>
                  </a:lnTo>
                  <a:cubicBezTo>
                    <a:pt x="8970" y="18952"/>
                    <a:pt x="9924" y="19281"/>
                    <a:pt x="10893" y="19471"/>
                  </a:cubicBezTo>
                  <a:lnTo>
                    <a:pt x="11576" y="21600"/>
                  </a:lnTo>
                  <a:lnTo>
                    <a:pt x="14851" y="21583"/>
                  </a:lnTo>
                  <a:lnTo>
                    <a:pt x="15691" y="18900"/>
                  </a:lnTo>
                  <a:cubicBezTo>
                    <a:pt x="15933" y="18779"/>
                    <a:pt x="16161" y="18623"/>
                    <a:pt x="16374" y="18467"/>
                  </a:cubicBezTo>
                  <a:lnTo>
                    <a:pt x="18468" y="19956"/>
                  </a:lnTo>
                  <a:lnTo>
                    <a:pt x="20091" y="17792"/>
                  </a:lnTo>
                  <a:lnTo>
                    <a:pt x="21130" y="14487"/>
                  </a:lnTo>
                  <a:lnTo>
                    <a:pt x="21130" y="14487"/>
                  </a:lnTo>
                  <a:lnTo>
                    <a:pt x="20347" y="13933"/>
                  </a:lnTo>
                  <a:close/>
                  <a:moveTo>
                    <a:pt x="6635" y="9190"/>
                  </a:moveTo>
                  <a:cubicBezTo>
                    <a:pt x="6592" y="9069"/>
                    <a:pt x="6564" y="8948"/>
                    <a:pt x="6535" y="8827"/>
                  </a:cubicBezTo>
                  <a:cubicBezTo>
                    <a:pt x="7134" y="8377"/>
                    <a:pt x="7917" y="8100"/>
                    <a:pt x="8871" y="8100"/>
                  </a:cubicBezTo>
                  <a:cubicBezTo>
                    <a:pt x="11448" y="8083"/>
                    <a:pt x="14182" y="10038"/>
                    <a:pt x="14965" y="12444"/>
                  </a:cubicBezTo>
                  <a:cubicBezTo>
                    <a:pt x="15007" y="12565"/>
                    <a:pt x="15036" y="12687"/>
                    <a:pt x="15064" y="12808"/>
                  </a:cubicBezTo>
                  <a:cubicBezTo>
                    <a:pt x="14466" y="13258"/>
                    <a:pt x="13683" y="13535"/>
                    <a:pt x="12729" y="13535"/>
                  </a:cubicBezTo>
                  <a:cubicBezTo>
                    <a:pt x="10138" y="13535"/>
                    <a:pt x="7404" y="11596"/>
                    <a:pt x="6635" y="919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EDD410F1-3C6F-48B3-A250-C21D4077E4E7}"/>
                </a:ext>
              </a:extLst>
            </p:cNvPr>
            <p:cNvSpPr/>
            <p:nvPr/>
          </p:nvSpPr>
          <p:spPr>
            <a:xfrm>
              <a:off x="4203858" y="2977507"/>
              <a:ext cx="2511757" cy="1998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010" y="13563"/>
                  </a:moveTo>
                  <a:lnTo>
                    <a:pt x="20867" y="13550"/>
                  </a:lnTo>
                  <a:lnTo>
                    <a:pt x="21600" y="11141"/>
                  </a:lnTo>
                  <a:lnTo>
                    <a:pt x="20606" y="7936"/>
                  </a:lnTo>
                  <a:lnTo>
                    <a:pt x="18298" y="7949"/>
                  </a:lnTo>
                  <a:cubicBezTo>
                    <a:pt x="17936" y="7267"/>
                    <a:pt x="17485" y="6624"/>
                    <a:pt x="16963" y="6031"/>
                  </a:cubicBezTo>
                  <a:lnTo>
                    <a:pt x="17615" y="3899"/>
                  </a:lnTo>
                  <a:lnTo>
                    <a:pt x="14564" y="1653"/>
                  </a:lnTo>
                  <a:lnTo>
                    <a:pt x="13420" y="3243"/>
                  </a:lnTo>
                  <a:cubicBezTo>
                    <a:pt x="12496" y="2763"/>
                    <a:pt x="11523" y="2422"/>
                    <a:pt x="10539" y="2233"/>
                  </a:cubicBezTo>
                  <a:lnTo>
                    <a:pt x="9846" y="0"/>
                  </a:lnTo>
                  <a:lnTo>
                    <a:pt x="6524" y="25"/>
                  </a:lnTo>
                  <a:lnTo>
                    <a:pt x="5791" y="2435"/>
                  </a:lnTo>
                  <a:lnTo>
                    <a:pt x="5882" y="2725"/>
                  </a:lnTo>
                  <a:cubicBezTo>
                    <a:pt x="5561" y="2889"/>
                    <a:pt x="5249" y="3079"/>
                    <a:pt x="4978" y="3293"/>
                  </a:cubicBezTo>
                  <a:lnTo>
                    <a:pt x="2851" y="1729"/>
                  </a:lnTo>
                  <a:lnTo>
                    <a:pt x="1204" y="4000"/>
                  </a:lnTo>
                  <a:lnTo>
                    <a:pt x="472" y="6409"/>
                  </a:lnTo>
                  <a:lnTo>
                    <a:pt x="2600" y="7974"/>
                  </a:lnTo>
                  <a:lnTo>
                    <a:pt x="2580" y="8037"/>
                  </a:lnTo>
                  <a:lnTo>
                    <a:pt x="733" y="8050"/>
                  </a:lnTo>
                  <a:lnTo>
                    <a:pt x="733" y="8050"/>
                  </a:lnTo>
                  <a:lnTo>
                    <a:pt x="0" y="10459"/>
                  </a:lnTo>
                  <a:lnTo>
                    <a:pt x="994" y="13664"/>
                  </a:lnTo>
                  <a:lnTo>
                    <a:pt x="3302" y="13651"/>
                  </a:lnTo>
                  <a:cubicBezTo>
                    <a:pt x="3664" y="14333"/>
                    <a:pt x="4115" y="14976"/>
                    <a:pt x="4637" y="15569"/>
                  </a:cubicBezTo>
                  <a:lnTo>
                    <a:pt x="3985" y="17701"/>
                  </a:lnTo>
                  <a:lnTo>
                    <a:pt x="7036" y="19947"/>
                  </a:lnTo>
                  <a:lnTo>
                    <a:pt x="8180" y="18357"/>
                  </a:lnTo>
                  <a:cubicBezTo>
                    <a:pt x="9104" y="18837"/>
                    <a:pt x="10077" y="19178"/>
                    <a:pt x="11061" y="19367"/>
                  </a:cubicBezTo>
                  <a:lnTo>
                    <a:pt x="11754" y="21600"/>
                  </a:lnTo>
                  <a:lnTo>
                    <a:pt x="15076" y="21575"/>
                  </a:lnTo>
                  <a:lnTo>
                    <a:pt x="15809" y="19165"/>
                  </a:lnTo>
                  <a:lnTo>
                    <a:pt x="15718" y="18875"/>
                  </a:lnTo>
                  <a:cubicBezTo>
                    <a:pt x="16039" y="18711"/>
                    <a:pt x="16351" y="18521"/>
                    <a:pt x="16622" y="18307"/>
                  </a:cubicBezTo>
                  <a:lnTo>
                    <a:pt x="18749" y="19871"/>
                  </a:lnTo>
                  <a:lnTo>
                    <a:pt x="20396" y="17600"/>
                  </a:lnTo>
                  <a:lnTo>
                    <a:pt x="21128" y="15191"/>
                  </a:lnTo>
                  <a:lnTo>
                    <a:pt x="19000" y="13626"/>
                  </a:lnTo>
                  <a:cubicBezTo>
                    <a:pt x="19000" y="13614"/>
                    <a:pt x="19010" y="13588"/>
                    <a:pt x="19010" y="13563"/>
                  </a:cubicBezTo>
                  <a:close/>
                  <a:moveTo>
                    <a:pt x="12587" y="14181"/>
                  </a:moveTo>
                  <a:cubicBezTo>
                    <a:pt x="9967" y="14194"/>
                    <a:pt x="7197" y="12150"/>
                    <a:pt x="6414" y="9627"/>
                  </a:cubicBezTo>
                  <a:cubicBezTo>
                    <a:pt x="6303" y="9273"/>
                    <a:pt x="6243" y="8933"/>
                    <a:pt x="6213" y="8605"/>
                  </a:cubicBezTo>
                  <a:cubicBezTo>
                    <a:pt x="6825" y="7886"/>
                    <a:pt x="7799" y="7444"/>
                    <a:pt x="9003" y="7431"/>
                  </a:cubicBezTo>
                  <a:cubicBezTo>
                    <a:pt x="11623" y="7419"/>
                    <a:pt x="14393" y="9463"/>
                    <a:pt x="15176" y="11986"/>
                  </a:cubicBezTo>
                  <a:cubicBezTo>
                    <a:pt x="15287" y="12339"/>
                    <a:pt x="15347" y="12680"/>
                    <a:pt x="15377" y="13008"/>
                  </a:cubicBezTo>
                  <a:cubicBezTo>
                    <a:pt x="14755" y="13727"/>
                    <a:pt x="13791" y="14169"/>
                    <a:pt x="12587" y="1418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A574C92C-E5B2-4DDA-AE6F-A25F2354CE4C}"/>
                </a:ext>
              </a:extLst>
            </p:cNvPr>
            <p:cNvSpPr/>
            <p:nvPr/>
          </p:nvSpPr>
          <p:spPr>
            <a:xfrm>
              <a:off x="1892848" y="2709057"/>
              <a:ext cx="1948018" cy="1580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918" y="13815"/>
                  </a:moveTo>
                  <a:lnTo>
                    <a:pt x="20655" y="13815"/>
                  </a:lnTo>
                  <a:lnTo>
                    <a:pt x="21600" y="10768"/>
                  </a:lnTo>
                  <a:lnTo>
                    <a:pt x="21600" y="10768"/>
                  </a:lnTo>
                  <a:lnTo>
                    <a:pt x="20616" y="7673"/>
                  </a:lnTo>
                  <a:lnTo>
                    <a:pt x="18326" y="7689"/>
                  </a:lnTo>
                  <a:cubicBezTo>
                    <a:pt x="17963" y="7035"/>
                    <a:pt x="17523" y="6413"/>
                    <a:pt x="17006" y="5823"/>
                  </a:cubicBezTo>
                  <a:lnTo>
                    <a:pt x="17653" y="3765"/>
                  </a:lnTo>
                  <a:lnTo>
                    <a:pt x="17653" y="3765"/>
                  </a:lnTo>
                  <a:lnTo>
                    <a:pt x="14637" y="1579"/>
                  </a:lnTo>
                  <a:lnTo>
                    <a:pt x="13498" y="3127"/>
                  </a:lnTo>
                  <a:cubicBezTo>
                    <a:pt x="12592" y="2664"/>
                    <a:pt x="11622" y="2329"/>
                    <a:pt x="10651" y="2154"/>
                  </a:cubicBezTo>
                  <a:lnTo>
                    <a:pt x="9965" y="0"/>
                  </a:lnTo>
                  <a:lnTo>
                    <a:pt x="6678" y="16"/>
                  </a:lnTo>
                  <a:lnTo>
                    <a:pt x="5824" y="2744"/>
                  </a:lnTo>
                  <a:cubicBezTo>
                    <a:pt x="5578" y="2871"/>
                    <a:pt x="5358" y="3015"/>
                    <a:pt x="5151" y="3175"/>
                  </a:cubicBezTo>
                  <a:lnTo>
                    <a:pt x="3041" y="1659"/>
                  </a:lnTo>
                  <a:lnTo>
                    <a:pt x="1411" y="3861"/>
                  </a:lnTo>
                  <a:lnTo>
                    <a:pt x="1411" y="3861"/>
                  </a:lnTo>
                  <a:lnTo>
                    <a:pt x="466" y="6908"/>
                  </a:lnTo>
                  <a:lnTo>
                    <a:pt x="1682" y="7785"/>
                  </a:lnTo>
                  <a:lnTo>
                    <a:pt x="945" y="7785"/>
                  </a:lnTo>
                  <a:lnTo>
                    <a:pt x="945" y="7785"/>
                  </a:lnTo>
                  <a:lnTo>
                    <a:pt x="0" y="10832"/>
                  </a:lnTo>
                  <a:lnTo>
                    <a:pt x="984" y="13927"/>
                  </a:lnTo>
                  <a:lnTo>
                    <a:pt x="3274" y="13911"/>
                  </a:lnTo>
                  <a:cubicBezTo>
                    <a:pt x="3637" y="14565"/>
                    <a:pt x="4077" y="15187"/>
                    <a:pt x="4594" y="15777"/>
                  </a:cubicBezTo>
                  <a:lnTo>
                    <a:pt x="3960" y="17835"/>
                  </a:lnTo>
                  <a:lnTo>
                    <a:pt x="6976" y="20021"/>
                  </a:lnTo>
                  <a:lnTo>
                    <a:pt x="8115" y="18473"/>
                  </a:lnTo>
                  <a:cubicBezTo>
                    <a:pt x="9021" y="18936"/>
                    <a:pt x="9991" y="19271"/>
                    <a:pt x="10962" y="19446"/>
                  </a:cubicBezTo>
                  <a:lnTo>
                    <a:pt x="11648" y="21600"/>
                  </a:lnTo>
                  <a:lnTo>
                    <a:pt x="14935" y="21584"/>
                  </a:lnTo>
                  <a:lnTo>
                    <a:pt x="15789" y="18856"/>
                  </a:lnTo>
                  <a:cubicBezTo>
                    <a:pt x="16035" y="18729"/>
                    <a:pt x="16255" y="18585"/>
                    <a:pt x="16462" y="18425"/>
                  </a:cubicBezTo>
                  <a:lnTo>
                    <a:pt x="18572" y="19941"/>
                  </a:lnTo>
                  <a:lnTo>
                    <a:pt x="20189" y="17739"/>
                  </a:lnTo>
                  <a:lnTo>
                    <a:pt x="21134" y="14692"/>
                  </a:lnTo>
                  <a:lnTo>
                    <a:pt x="21134" y="14692"/>
                  </a:lnTo>
                  <a:lnTo>
                    <a:pt x="19918" y="13815"/>
                  </a:lnTo>
                  <a:close/>
                  <a:moveTo>
                    <a:pt x="8943" y="7881"/>
                  </a:moveTo>
                  <a:cubicBezTo>
                    <a:pt x="11531" y="7865"/>
                    <a:pt x="14275" y="9843"/>
                    <a:pt x="15051" y="12284"/>
                  </a:cubicBezTo>
                  <a:cubicBezTo>
                    <a:pt x="15116" y="12475"/>
                    <a:pt x="15155" y="12666"/>
                    <a:pt x="15194" y="12842"/>
                  </a:cubicBezTo>
                  <a:cubicBezTo>
                    <a:pt x="14585" y="13368"/>
                    <a:pt x="13744" y="13687"/>
                    <a:pt x="12709" y="13703"/>
                  </a:cubicBezTo>
                  <a:cubicBezTo>
                    <a:pt x="10121" y="13719"/>
                    <a:pt x="7377" y="11741"/>
                    <a:pt x="6600" y="9300"/>
                  </a:cubicBezTo>
                  <a:cubicBezTo>
                    <a:pt x="6536" y="9109"/>
                    <a:pt x="6497" y="8918"/>
                    <a:pt x="6458" y="8742"/>
                  </a:cubicBezTo>
                  <a:cubicBezTo>
                    <a:pt x="7066" y="8200"/>
                    <a:pt x="7907" y="7881"/>
                    <a:pt x="8943" y="788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1E957BD2-8A16-4C01-ABD7-E336EAEB45A0}"/>
                </a:ext>
              </a:extLst>
            </p:cNvPr>
            <p:cNvSpPr/>
            <p:nvPr/>
          </p:nvSpPr>
          <p:spPr>
            <a:xfrm>
              <a:off x="5504081" y="1775316"/>
              <a:ext cx="1862822" cy="13574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537"/>
                  </a:moveTo>
                  <a:lnTo>
                    <a:pt x="19204" y="12555"/>
                  </a:lnTo>
                  <a:cubicBezTo>
                    <a:pt x="19286" y="13558"/>
                    <a:pt x="19177" y="14505"/>
                    <a:pt x="18893" y="15341"/>
                  </a:cubicBezTo>
                  <a:lnTo>
                    <a:pt x="21099" y="17105"/>
                  </a:lnTo>
                  <a:lnTo>
                    <a:pt x="19394" y="19668"/>
                  </a:lnTo>
                  <a:lnTo>
                    <a:pt x="17188" y="17904"/>
                  </a:lnTo>
                  <a:cubicBezTo>
                    <a:pt x="16538" y="18443"/>
                    <a:pt x="15767" y="18851"/>
                    <a:pt x="14874" y="19074"/>
                  </a:cubicBezTo>
                  <a:lnTo>
                    <a:pt x="15591" y="21581"/>
                  </a:lnTo>
                  <a:lnTo>
                    <a:pt x="12248" y="21600"/>
                  </a:lnTo>
                  <a:lnTo>
                    <a:pt x="11450" y="19093"/>
                  </a:lnTo>
                  <a:cubicBezTo>
                    <a:pt x="10435" y="18888"/>
                    <a:pt x="9433" y="18480"/>
                    <a:pt x="8472" y="17960"/>
                  </a:cubicBezTo>
                  <a:lnTo>
                    <a:pt x="7281" y="19761"/>
                  </a:lnTo>
                  <a:lnTo>
                    <a:pt x="4128" y="17217"/>
                  </a:lnTo>
                  <a:lnTo>
                    <a:pt x="5319" y="15415"/>
                  </a:lnTo>
                  <a:cubicBezTo>
                    <a:pt x="4561" y="14580"/>
                    <a:pt x="3925" y="13651"/>
                    <a:pt x="3424" y="12648"/>
                  </a:cubicBezTo>
                  <a:lnTo>
                    <a:pt x="1029" y="12667"/>
                  </a:lnTo>
                  <a:lnTo>
                    <a:pt x="0" y="9063"/>
                  </a:lnTo>
                  <a:lnTo>
                    <a:pt x="2396" y="9045"/>
                  </a:lnTo>
                  <a:cubicBezTo>
                    <a:pt x="2314" y="8042"/>
                    <a:pt x="2423" y="7095"/>
                    <a:pt x="2707" y="6259"/>
                  </a:cubicBezTo>
                  <a:lnTo>
                    <a:pt x="501" y="4495"/>
                  </a:lnTo>
                  <a:lnTo>
                    <a:pt x="2206" y="1932"/>
                  </a:lnTo>
                  <a:lnTo>
                    <a:pt x="4412" y="3696"/>
                  </a:lnTo>
                  <a:cubicBezTo>
                    <a:pt x="5062" y="3157"/>
                    <a:pt x="5833" y="2749"/>
                    <a:pt x="6726" y="2526"/>
                  </a:cubicBezTo>
                  <a:lnTo>
                    <a:pt x="6009" y="19"/>
                  </a:lnTo>
                  <a:lnTo>
                    <a:pt x="9447" y="0"/>
                  </a:lnTo>
                  <a:lnTo>
                    <a:pt x="10164" y="2507"/>
                  </a:lnTo>
                  <a:cubicBezTo>
                    <a:pt x="11179" y="2712"/>
                    <a:pt x="12194" y="3120"/>
                    <a:pt x="13141" y="3640"/>
                  </a:cubicBezTo>
                  <a:lnTo>
                    <a:pt x="14332" y="1839"/>
                  </a:lnTo>
                  <a:lnTo>
                    <a:pt x="17486" y="4383"/>
                  </a:lnTo>
                  <a:lnTo>
                    <a:pt x="16295" y="6166"/>
                  </a:lnTo>
                  <a:cubicBezTo>
                    <a:pt x="17053" y="7002"/>
                    <a:pt x="17689" y="7931"/>
                    <a:pt x="18189" y="8933"/>
                  </a:cubicBezTo>
                  <a:lnTo>
                    <a:pt x="20585" y="8915"/>
                  </a:lnTo>
                  <a:lnTo>
                    <a:pt x="21600" y="12537"/>
                  </a:lnTo>
                  <a:close/>
                  <a:moveTo>
                    <a:pt x="12275" y="15954"/>
                  </a:moveTo>
                  <a:cubicBezTo>
                    <a:pt x="14982" y="15935"/>
                    <a:pt x="16525" y="13614"/>
                    <a:pt x="15713" y="10754"/>
                  </a:cubicBezTo>
                  <a:cubicBezTo>
                    <a:pt x="14901" y="7912"/>
                    <a:pt x="12032" y="5609"/>
                    <a:pt x="9325" y="5628"/>
                  </a:cubicBezTo>
                  <a:cubicBezTo>
                    <a:pt x="6618" y="5646"/>
                    <a:pt x="5075" y="7968"/>
                    <a:pt x="5887" y="10828"/>
                  </a:cubicBezTo>
                  <a:cubicBezTo>
                    <a:pt x="6713" y="13669"/>
                    <a:pt x="9568" y="15972"/>
                    <a:pt x="12275" y="15954"/>
                  </a:cubicBezTo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4BE13A36-C347-4B53-9B3A-D80F02D8292B}"/>
                </a:ext>
              </a:extLst>
            </p:cNvPr>
            <p:cNvSpPr/>
            <p:nvPr/>
          </p:nvSpPr>
          <p:spPr>
            <a:xfrm>
              <a:off x="7694880" y="2907477"/>
              <a:ext cx="1341080" cy="981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508"/>
                  </a:moveTo>
                  <a:lnTo>
                    <a:pt x="19212" y="12534"/>
                  </a:lnTo>
                  <a:cubicBezTo>
                    <a:pt x="19288" y="13535"/>
                    <a:pt x="19175" y="14486"/>
                    <a:pt x="18912" y="15307"/>
                  </a:cubicBezTo>
                  <a:lnTo>
                    <a:pt x="21111" y="17080"/>
                  </a:lnTo>
                  <a:lnTo>
                    <a:pt x="19419" y="19648"/>
                  </a:lnTo>
                  <a:lnTo>
                    <a:pt x="17220" y="17876"/>
                  </a:lnTo>
                  <a:cubicBezTo>
                    <a:pt x="16581" y="18415"/>
                    <a:pt x="15791" y="18826"/>
                    <a:pt x="14908" y="19057"/>
                  </a:cubicBezTo>
                  <a:lnTo>
                    <a:pt x="15622" y="21574"/>
                  </a:lnTo>
                  <a:lnTo>
                    <a:pt x="12182" y="21600"/>
                  </a:lnTo>
                  <a:lnTo>
                    <a:pt x="11467" y="19083"/>
                  </a:lnTo>
                  <a:cubicBezTo>
                    <a:pt x="10452" y="18878"/>
                    <a:pt x="9437" y="18492"/>
                    <a:pt x="8497" y="17953"/>
                  </a:cubicBezTo>
                  <a:lnTo>
                    <a:pt x="7313" y="19751"/>
                  </a:lnTo>
                  <a:lnTo>
                    <a:pt x="4155" y="17234"/>
                  </a:lnTo>
                  <a:lnTo>
                    <a:pt x="4192" y="17157"/>
                  </a:lnTo>
                  <a:lnTo>
                    <a:pt x="4305" y="17157"/>
                  </a:lnTo>
                  <a:lnTo>
                    <a:pt x="4267" y="17028"/>
                  </a:lnTo>
                  <a:lnTo>
                    <a:pt x="5320" y="15436"/>
                  </a:lnTo>
                  <a:cubicBezTo>
                    <a:pt x="4568" y="14614"/>
                    <a:pt x="3929" y="13664"/>
                    <a:pt x="3421" y="12662"/>
                  </a:cubicBezTo>
                  <a:lnTo>
                    <a:pt x="1034" y="12688"/>
                  </a:lnTo>
                  <a:lnTo>
                    <a:pt x="0" y="9092"/>
                  </a:lnTo>
                  <a:lnTo>
                    <a:pt x="2388" y="9066"/>
                  </a:lnTo>
                  <a:cubicBezTo>
                    <a:pt x="2312" y="8065"/>
                    <a:pt x="2425" y="7114"/>
                    <a:pt x="2688" y="6293"/>
                  </a:cubicBezTo>
                  <a:lnTo>
                    <a:pt x="489" y="4520"/>
                  </a:lnTo>
                  <a:lnTo>
                    <a:pt x="2181" y="1952"/>
                  </a:lnTo>
                  <a:lnTo>
                    <a:pt x="4380" y="3724"/>
                  </a:lnTo>
                  <a:cubicBezTo>
                    <a:pt x="5019" y="3185"/>
                    <a:pt x="5809" y="2774"/>
                    <a:pt x="6692" y="2543"/>
                  </a:cubicBezTo>
                  <a:lnTo>
                    <a:pt x="5978" y="26"/>
                  </a:lnTo>
                  <a:lnTo>
                    <a:pt x="9418" y="0"/>
                  </a:lnTo>
                  <a:lnTo>
                    <a:pt x="10133" y="2517"/>
                  </a:lnTo>
                  <a:cubicBezTo>
                    <a:pt x="11148" y="2722"/>
                    <a:pt x="12163" y="3108"/>
                    <a:pt x="13103" y="3647"/>
                  </a:cubicBezTo>
                  <a:lnTo>
                    <a:pt x="14287" y="1849"/>
                  </a:lnTo>
                  <a:lnTo>
                    <a:pt x="17445" y="4366"/>
                  </a:lnTo>
                  <a:lnTo>
                    <a:pt x="16261" y="6138"/>
                  </a:lnTo>
                  <a:cubicBezTo>
                    <a:pt x="17013" y="6960"/>
                    <a:pt x="17652" y="7911"/>
                    <a:pt x="18160" y="8912"/>
                  </a:cubicBezTo>
                  <a:lnTo>
                    <a:pt x="20547" y="8887"/>
                  </a:lnTo>
                  <a:lnTo>
                    <a:pt x="21600" y="12508"/>
                  </a:lnTo>
                  <a:close/>
                  <a:moveTo>
                    <a:pt x="12276" y="15924"/>
                  </a:moveTo>
                  <a:cubicBezTo>
                    <a:pt x="14983" y="15898"/>
                    <a:pt x="16524" y="13587"/>
                    <a:pt x="15716" y="10736"/>
                  </a:cubicBezTo>
                  <a:cubicBezTo>
                    <a:pt x="14908" y="7911"/>
                    <a:pt x="12031" y="5599"/>
                    <a:pt x="9324" y="5625"/>
                  </a:cubicBezTo>
                  <a:cubicBezTo>
                    <a:pt x="6617" y="5650"/>
                    <a:pt x="5076" y="7962"/>
                    <a:pt x="5884" y="10787"/>
                  </a:cubicBezTo>
                  <a:cubicBezTo>
                    <a:pt x="6692" y="13638"/>
                    <a:pt x="9550" y="15950"/>
                    <a:pt x="12276" y="15924"/>
                  </a:cubicBezTo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3E229254-6C5B-4988-9B18-221B467CE100}"/>
                </a:ext>
              </a:extLst>
            </p:cNvPr>
            <p:cNvSpPr/>
            <p:nvPr/>
          </p:nvSpPr>
          <p:spPr>
            <a:xfrm>
              <a:off x="6388453" y="3021814"/>
              <a:ext cx="1568680" cy="1145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177" y="8961"/>
                  </a:moveTo>
                  <a:lnTo>
                    <a:pt x="20571" y="8939"/>
                  </a:lnTo>
                  <a:lnTo>
                    <a:pt x="21568" y="12440"/>
                  </a:lnTo>
                  <a:lnTo>
                    <a:pt x="21600" y="12550"/>
                  </a:lnTo>
                  <a:lnTo>
                    <a:pt x="21504" y="12550"/>
                  </a:lnTo>
                  <a:lnTo>
                    <a:pt x="19205" y="12572"/>
                  </a:lnTo>
                  <a:cubicBezTo>
                    <a:pt x="19286" y="13585"/>
                    <a:pt x="19173" y="14510"/>
                    <a:pt x="18900" y="15347"/>
                  </a:cubicBezTo>
                  <a:lnTo>
                    <a:pt x="21102" y="17108"/>
                  </a:lnTo>
                  <a:lnTo>
                    <a:pt x="19398" y="19662"/>
                  </a:lnTo>
                  <a:lnTo>
                    <a:pt x="17196" y="17901"/>
                  </a:lnTo>
                  <a:cubicBezTo>
                    <a:pt x="16554" y="18451"/>
                    <a:pt x="15782" y="18848"/>
                    <a:pt x="14882" y="19068"/>
                  </a:cubicBezTo>
                  <a:lnTo>
                    <a:pt x="15605" y="21578"/>
                  </a:lnTo>
                  <a:lnTo>
                    <a:pt x="12166" y="21600"/>
                  </a:lnTo>
                  <a:lnTo>
                    <a:pt x="11443" y="19090"/>
                  </a:lnTo>
                  <a:cubicBezTo>
                    <a:pt x="10430" y="18870"/>
                    <a:pt x="9418" y="18495"/>
                    <a:pt x="8470" y="17945"/>
                  </a:cubicBezTo>
                  <a:lnTo>
                    <a:pt x="7280" y="19728"/>
                  </a:lnTo>
                  <a:lnTo>
                    <a:pt x="4130" y="17196"/>
                  </a:lnTo>
                  <a:lnTo>
                    <a:pt x="5320" y="15413"/>
                  </a:lnTo>
                  <a:cubicBezTo>
                    <a:pt x="4564" y="14576"/>
                    <a:pt x="3921" y="13651"/>
                    <a:pt x="3423" y="12639"/>
                  </a:cubicBezTo>
                  <a:lnTo>
                    <a:pt x="1029" y="12661"/>
                  </a:lnTo>
                  <a:lnTo>
                    <a:pt x="0" y="9050"/>
                  </a:lnTo>
                  <a:lnTo>
                    <a:pt x="2395" y="9028"/>
                  </a:lnTo>
                  <a:cubicBezTo>
                    <a:pt x="2314" y="8015"/>
                    <a:pt x="2427" y="7090"/>
                    <a:pt x="2700" y="6253"/>
                  </a:cubicBezTo>
                  <a:lnTo>
                    <a:pt x="498" y="4492"/>
                  </a:lnTo>
                  <a:lnTo>
                    <a:pt x="2153" y="1982"/>
                  </a:lnTo>
                  <a:lnTo>
                    <a:pt x="2186" y="1938"/>
                  </a:lnTo>
                  <a:lnTo>
                    <a:pt x="2250" y="1982"/>
                  </a:lnTo>
                  <a:lnTo>
                    <a:pt x="4387" y="3699"/>
                  </a:lnTo>
                  <a:cubicBezTo>
                    <a:pt x="5030" y="3149"/>
                    <a:pt x="5802" y="2752"/>
                    <a:pt x="6702" y="2532"/>
                  </a:cubicBezTo>
                  <a:lnTo>
                    <a:pt x="5978" y="22"/>
                  </a:lnTo>
                  <a:lnTo>
                    <a:pt x="9418" y="0"/>
                  </a:lnTo>
                  <a:lnTo>
                    <a:pt x="10141" y="2510"/>
                  </a:lnTo>
                  <a:cubicBezTo>
                    <a:pt x="11153" y="2730"/>
                    <a:pt x="12166" y="3105"/>
                    <a:pt x="13114" y="3655"/>
                  </a:cubicBezTo>
                  <a:lnTo>
                    <a:pt x="14303" y="1872"/>
                  </a:lnTo>
                  <a:lnTo>
                    <a:pt x="17454" y="4404"/>
                  </a:lnTo>
                  <a:lnTo>
                    <a:pt x="16264" y="6187"/>
                  </a:lnTo>
                  <a:cubicBezTo>
                    <a:pt x="17036" y="7024"/>
                    <a:pt x="17678" y="7971"/>
                    <a:pt x="18177" y="8961"/>
                  </a:cubicBezTo>
                  <a:close/>
                  <a:moveTo>
                    <a:pt x="12278" y="15963"/>
                  </a:moveTo>
                  <a:cubicBezTo>
                    <a:pt x="14978" y="15941"/>
                    <a:pt x="16521" y="13629"/>
                    <a:pt x="15718" y="10767"/>
                  </a:cubicBezTo>
                  <a:cubicBezTo>
                    <a:pt x="14914" y="7927"/>
                    <a:pt x="12037" y="5637"/>
                    <a:pt x="9337" y="5637"/>
                  </a:cubicBezTo>
                  <a:cubicBezTo>
                    <a:pt x="6637" y="5659"/>
                    <a:pt x="5094" y="7971"/>
                    <a:pt x="5898" y="10811"/>
                  </a:cubicBezTo>
                  <a:cubicBezTo>
                    <a:pt x="6718" y="13695"/>
                    <a:pt x="9578" y="15985"/>
                    <a:pt x="12278" y="15963"/>
                  </a:cubicBezTo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F2D51DC2-256F-4861-9732-E10529FD3964}"/>
                </a:ext>
              </a:extLst>
            </p:cNvPr>
            <p:cNvSpPr/>
            <p:nvPr/>
          </p:nvSpPr>
          <p:spPr>
            <a:xfrm>
              <a:off x="3142884" y="2067110"/>
              <a:ext cx="1687740" cy="1232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539"/>
                  </a:moveTo>
                  <a:lnTo>
                    <a:pt x="19210" y="12559"/>
                  </a:lnTo>
                  <a:cubicBezTo>
                    <a:pt x="19285" y="13561"/>
                    <a:pt x="19180" y="14502"/>
                    <a:pt x="18896" y="15341"/>
                  </a:cubicBezTo>
                  <a:lnTo>
                    <a:pt x="21092" y="17100"/>
                  </a:lnTo>
                  <a:lnTo>
                    <a:pt x="19389" y="19657"/>
                  </a:lnTo>
                  <a:lnTo>
                    <a:pt x="17193" y="17898"/>
                  </a:lnTo>
                  <a:cubicBezTo>
                    <a:pt x="16551" y="18450"/>
                    <a:pt x="15774" y="18839"/>
                    <a:pt x="14878" y="19064"/>
                  </a:cubicBezTo>
                  <a:lnTo>
                    <a:pt x="15595" y="21580"/>
                  </a:lnTo>
                  <a:lnTo>
                    <a:pt x="12159" y="21600"/>
                  </a:lnTo>
                  <a:lnTo>
                    <a:pt x="11442" y="19084"/>
                  </a:lnTo>
                  <a:cubicBezTo>
                    <a:pt x="10427" y="18880"/>
                    <a:pt x="9426" y="18491"/>
                    <a:pt x="8470" y="17939"/>
                  </a:cubicBezTo>
                  <a:lnTo>
                    <a:pt x="7290" y="19718"/>
                  </a:lnTo>
                  <a:lnTo>
                    <a:pt x="4138" y="17182"/>
                  </a:lnTo>
                  <a:lnTo>
                    <a:pt x="5318" y="15402"/>
                  </a:lnTo>
                  <a:cubicBezTo>
                    <a:pt x="4571" y="14564"/>
                    <a:pt x="3914" y="13643"/>
                    <a:pt x="3421" y="12641"/>
                  </a:cubicBezTo>
                  <a:lnTo>
                    <a:pt x="1031" y="12661"/>
                  </a:lnTo>
                  <a:lnTo>
                    <a:pt x="0" y="9061"/>
                  </a:lnTo>
                  <a:lnTo>
                    <a:pt x="2390" y="9041"/>
                  </a:lnTo>
                  <a:cubicBezTo>
                    <a:pt x="2315" y="8039"/>
                    <a:pt x="2420" y="7098"/>
                    <a:pt x="2689" y="6259"/>
                  </a:cubicBezTo>
                  <a:lnTo>
                    <a:pt x="493" y="4500"/>
                  </a:lnTo>
                  <a:lnTo>
                    <a:pt x="2196" y="1943"/>
                  </a:lnTo>
                  <a:lnTo>
                    <a:pt x="4392" y="3702"/>
                  </a:lnTo>
                  <a:cubicBezTo>
                    <a:pt x="5034" y="3150"/>
                    <a:pt x="5811" y="2761"/>
                    <a:pt x="6707" y="2536"/>
                  </a:cubicBezTo>
                  <a:lnTo>
                    <a:pt x="5990" y="20"/>
                  </a:lnTo>
                  <a:lnTo>
                    <a:pt x="9426" y="0"/>
                  </a:lnTo>
                  <a:lnTo>
                    <a:pt x="10143" y="2516"/>
                  </a:lnTo>
                  <a:cubicBezTo>
                    <a:pt x="11158" y="2720"/>
                    <a:pt x="12174" y="3130"/>
                    <a:pt x="13115" y="3661"/>
                  </a:cubicBezTo>
                  <a:lnTo>
                    <a:pt x="14295" y="1882"/>
                  </a:lnTo>
                  <a:lnTo>
                    <a:pt x="17447" y="4418"/>
                  </a:lnTo>
                  <a:lnTo>
                    <a:pt x="16267" y="6198"/>
                  </a:lnTo>
                  <a:cubicBezTo>
                    <a:pt x="17014" y="7036"/>
                    <a:pt x="17671" y="7957"/>
                    <a:pt x="18164" y="8959"/>
                  </a:cubicBezTo>
                  <a:lnTo>
                    <a:pt x="20554" y="8939"/>
                  </a:lnTo>
                  <a:lnTo>
                    <a:pt x="21600" y="12539"/>
                  </a:lnTo>
                  <a:close/>
                  <a:moveTo>
                    <a:pt x="12279" y="15955"/>
                  </a:moveTo>
                  <a:cubicBezTo>
                    <a:pt x="14983" y="15934"/>
                    <a:pt x="16536" y="13602"/>
                    <a:pt x="15715" y="10759"/>
                  </a:cubicBezTo>
                  <a:cubicBezTo>
                    <a:pt x="14908" y="7916"/>
                    <a:pt x="12040" y="5625"/>
                    <a:pt x="9321" y="5625"/>
                  </a:cubicBezTo>
                  <a:cubicBezTo>
                    <a:pt x="6617" y="5645"/>
                    <a:pt x="5064" y="7977"/>
                    <a:pt x="5886" y="10820"/>
                  </a:cubicBezTo>
                  <a:cubicBezTo>
                    <a:pt x="6707" y="13684"/>
                    <a:pt x="9575" y="15975"/>
                    <a:pt x="12279" y="15955"/>
                  </a:cubicBezTo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F89BAFFD-96CB-45FD-97AF-2F02353F5E0F}"/>
                </a:ext>
              </a:extLst>
            </p:cNvPr>
            <p:cNvSpPr/>
            <p:nvPr/>
          </p:nvSpPr>
          <p:spPr>
            <a:xfrm>
              <a:off x="4289054" y="2977507"/>
              <a:ext cx="2426561" cy="1775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540"/>
                  </a:moveTo>
                  <a:lnTo>
                    <a:pt x="19210" y="12554"/>
                  </a:lnTo>
                  <a:cubicBezTo>
                    <a:pt x="19293" y="13562"/>
                    <a:pt x="19179" y="14499"/>
                    <a:pt x="18909" y="15337"/>
                  </a:cubicBezTo>
                  <a:lnTo>
                    <a:pt x="21112" y="17098"/>
                  </a:lnTo>
                  <a:lnTo>
                    <a:pt x="19408" y="19654"/>
                  </a:lnTo>
                  <a:lnTo>
                    <a:pt x="17205" y="17893"/>
                  </a:lnTo>
                  <a:cubicBezTo>
                    <a:pt x="16561" y="18433"/>
                    <a:pt x="15782" y="18845"/>
                    <a:pt x="14888" y="19058"/>
                  </a:cubicBezTo>
                  <a:lnTo>
                    <a:pt x="15605" y="21572"/>
                  </a:lnTo>
                  <a:lnTo>
                    <a:pt x="12166" y="21600"/>
                  </a:lnTo>
                  <a:lnTo>
                    <a:pt x="11449" y="19086"/>
                  </a:lnTo>
                  <a:cubicBezTo>
                    <a:pt x="10431" y="18873"/>
                    <a:pt x="9423" y="18490"/>
                    <a:pt x="8468" y="17950"/>
                  </a:cubicBezTo>
                  <a:lnTo>
                    <a:pt x="7283" y="19740"/>
                  </a:lnTo>
                  <a:lnTo>
                    <a:pt x="4125" y="17212"/>
                  </a:lnTo>
                  <a:lnTo>
                    <a:pt x="5309" y="15422"/>
                  </a:lnTo>
                  <a:cubicBezTo>
                    <a:pt x="4551" y="14585"/>
                    <a:pt x="3907" y="13662"/>
                    <a:pt x="3418" y="12653"/>
                  </a:cubicBezTo>
                  <a:lnTo>
                    <a:pt x="1029" y="12667"/>
                  </a:lnTo>
                  <a:lnTo>
                    <a:pt x="0" y="9060"/>
                  </a:lnTo>
                  <a:lnTo>
                    <a:pt x="2390" y="9046"/>
                  </a:lnTo>
                  <a:cubicBezTo>
                    <a:pt x="2307" y="8038"/>
                    <a:pt x="2421" y="7101"/>
                    <a:pt x="2691" y="6263"/>
                  </a:cubicBezTo>
                  <a:lnTo>
                    <a:pt x="488" y="4502"/>
                  </a:lnTo>
                  <a:lnTo>
                    <a:pt x="2192" y="1946"/>
                  </a:lnTo>
                  <a:lnTo>
                    <a:pt x="4395" y="3707"/>
                  </a:lnTo>
                  <a:cubicBezTo>
                    <a:pt x="5039" y="3167"/>
                    <a:pt x="5818" y="2755"/>
                    <a:pt x="6712" y="2542"/>
                  </a:cubicBezTo>
                  <a:lnTo>
                    <a:pt x="5995" y="28"/>
                  </a:lnTo>
                  <a:lnTo>
                    <a:pt x="9434" y="0"/>
                  </a:lnTo>
                  <a:lnTo>
                    <a:pt x="10151" y="2514"/>
                  </a:lnTo>
                  <a:cubicBezTo>
                    <a:pt x="11169" y="2727"/>
                    <a:pt x="12177" y="3110"/>
                    <a:pt x="13132" y="3650"/>
                  </a:cubicBezTo>
                  <a:lnTo>
                    <a:pt x="14317" y="1860"/>
                  </a:lnTo>
                  <a:lnTo>
                    <a:pt x="17475" y="4388"/>
                  </a:lnTo>
                  <a:lnTo>
                    <a:pt x="16291" y="6178"/>
                  </a:lnTo>
                  <a:cubicBezTo>
                    <a:pt x="17049" y="7015"/>
                    <a:pt x="17693" y="7938"/>
                    <a:pt x="18182" y="8947"/>
                  </a:cubicBezTo>
                  <a:lnTo>
                    <a:pt x="20571" y="8933"/>
                  </a:lnTo>
                  <a:lnTo>
                    <a:pt x="21600" y="12540"/>
                  </a:lnTo>
                  <a:close/>
                  <a:moveTo>
                    <a:pt x="12270" y="15962"/>
                  </a:moveTo>
                  <a:cubicBezTo>
                    <a:pt x="14982" y="15948"/>
                    <a:pt x="16530" y="13619"/>
                    <a:pt x="15709" y="10779"/>
                  </a:cubicBezTo>
                  <a:cubicBezTo>
                    <a:pt x="14899" y="7938"/>
                    <a:pt x="12031" y="5638"/>
                    <a:pt x="9320" y="5652"/>
                  </a:cubicBezTo>
                  <a:cubicBezTo>
                    <a:pt x="6608" y="5666"/>
                    <a:pt x="5060" y="7995"/>
                    <a:pt x="5881" y="10835"/>
                  </a:cubicBezTo>
                  <a:cubicBezTo>
                    <a:pt x="6701" y="13676"/>
                    <a:pt x="9558" y="15976"/>
                    <a:pt x="12270" y="15962"/>
                  </a:cubicBezTo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288EEB93-9E09-44EC-BE50-6C00A37A1272}"/>
                </a:ext>
              </a:extLst>
            </p:cNvPr>
            <p:cNvSpPr/>
            <p:nvPr/>
          </p:nvSpPr>
          <p:spPr>
            <a:xfrm>
              <a:off x="1978049" y="2707487"/>
              <a:ext cx="1862817" cy="13562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2529"/>
                  </a:moveTo>
                  <a:lnTo>
                    <a:pt x="19204" y="12547"/>
                  </a:lnTo>
                  <a:cubicBezTo>
                    <a:pt x="19286" y="13551"/>
                    <a:pt x="19177" y="14499"/>
                    <a:pt x="18893" y="15336"/>
                  </a:cubicBezTo>
                  <a:lnTo>
                    <a:pt x="21099" y="17102"/>
                  </a:lnTo>
                  <a:lnTo>
                    <a:pt x="19407" y="19667"/>
                  </a:lnTo>
                  <a:lnTo>
                    <a:pt x="17202" y="17901"/>
                  </a:lnTo>
                  <a:cubicBezTo>
                    <a:pt x="16565" y="18440"/>
                    <a:pt x="15780" y="18849"/>
                    <a:pt x="14887" y="19072"/>
                  </a:cubicBezTo>
                  <a:lnTo>
                    <a:pt x="15604" y="21581"/>
                  </a:lnTo>
                  <a:lnTo>
                    <a:pt x="12167" y="21600"/>
                  </a:lnTo>
                  <a:lnTo>
                    <a:pt x="11450" y="19091"/>
                  </a:lnTo>
                  <a:cubicBezTo>
                    <a:pt x="10435" y="18886"/>
                    <a:pt x="9433" y="18477"/>
                    <a:pt x="8472" y="17957"/>
                  </a:cubicBezTo>
                  <a:lnTo>
                    <a:pt x="7281" y="19760"/>
                  </a:lnTo>
                  <a:lnTo>
                    <a:pt x="4128" y="17213"/>
                  </a:lnTo>
                  <a:lnTo>
                    <a:pt x="5319" y="15429"/>
                  </a:lnTo>
                  <a:cubicBezTo>
                    <a:pt x="4561" y="14592"/>
                    <a:pt x="3925" y="13663"/>
                    <a:pt x="3424" y="12659"/>
                  </a:cubicBezTo>
                  <a:lnTo>
                    <a:pt x="1029" y="12677"/>
                  </a:lnTo>
                  <a:lnTo>
                    <a:pt x="0" y="9071"/>
                  </a:lnTo>
                  <a:lnTo>
                    <a:pt x="2396" y="9053"/>
                  </a:lnTo>
                  <a:cubicBezTo>
                    <a:pt x="2314" y="8049"/>
                    <a:pt x="2423" y="7101"/>
                    <a:pt x="2707" y="6264"/>
                  </a:cubicBezTo>
                  <a:lnTo>
                    <a:pt x="501" y="4498"/>
                  </a:lnTo>
                  <a:lnTo>
                    <a:pt x="2206" y="1933"/>
                  </a:lnTo>
                  <a:lnTo>
                    <a:pt x="4412" y="3699"/>
                  </a:lnTo>
                  <a:cubicBezTo>
                    <a:pt x="5062" y="3160"/>
                    <a:pt x="5833" y="2751"/>
                    <a:pt x="6726" y="2528"/>
                  </a:cubicBezTo>
                  <a:lnTo>
                    <a:pt x="6009" y="19"/>
                  </a:lnTo>
                  <a:lnTo>
                    <a:pt x="9447" y="0"/>
                  </a:lnTo>
                  <a:lnTo>
                    <a:pt x="10164" y="2509"/>
                  </a:lnTo>
                  <a:cubicBezTo>
                    <a:pt x="11179" y="2714"/>
                    <a:pt x="12180" y="3123"/>
                    <a:pt x="13141" y="3643"/>
                  </a:cubicBezTo>
                  <a:lnTo>
                    <a:pt x="14332" y="1840"/>
                  </a:lnTo>
                  <a:lnTo>
                    <a:pt x="17486" y="4387"/>
                  </a:lnTo>
                  <a:lnTo>
                    <a:pt x="16295" y="6190"/>
                  </a:lnTo>
                  <a:cubicBezTo>
                    <a:pt x="17053" y="7027"/>
                    <a:pt x="17689" y="7956"/>
                    <a:pt x="18189" y="8960"/>
                  </a:cubicBezTo>
                  <a:lnTo>
                    <a:pt x="20585" y="8941"/>
                  </a:lnTo>
                  <a:lnTo>
                    <a:pt x="21600" y="12529"/>
                  </a:lnTo>
                  <a:close/>
                  <a:moveTo>
                    <a:pt x="12275" y="15949"/>
                  </a:moveTo>
                  <a:cubicBezTo>
                    <a:pt x="14982" y="15930"/>
                    <a:pt x="16525" y="13588"/>
                    <a:pt x="15713" y="10744"/>
                  </a:cubicBezTo>
                  <a:cubicBezTo>
                    <a:pt x="14901" y="7900"/>
                    <a:pt x="12031" y="5595"/>
                    <a:pt x="9325" y="5614"/>
                  </a:cubicBezTo>
                  <a:cubicBezTo>
                    <a:pt x="6618" y="5632"/>
                    <a:pt x="5075" y="7956"/>
                    <a:pt x="5887" y="10819"/>
                  </a:cubicBezTo>
                  <a:cubicBezTo>
                    <a:pt x="6713" y="13663"/>
                    <a:pt x="9568" y="15968"/>
                    <a:pt x="12275" y="15949"/>
                  </a:cubicBezTo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400"/>
            </a:p>
          </p:txBody>
        </p:sp>
      </p:grpSp>
      <p:grpSp>
        <p:nvGrpSpPr>
          <p:cNvPr id="48" name="Graphic 40" descr="Bar graph with upward trend">
            <a:extLst>
              <a:ext uri="{FF2B5EF4-FFF2-40B4-BE49-F238E27FC236}">
                <a16:creationId xmlns:a16="http://schemas.microsoft.com/office/drawing/2014/main" id="{2724844E-A008-4767-BB6A-26183ECE0D8C}"/>
              </a:ext>
            </a:extLst>
          </p:cNvPr>
          <p:cNvGrpSpPr/>
          <p:nvPr/>
        </p:nvGrpSpPr>
        <p:grpSpPr>
          <a:xfrm>
            <a:off x="1194256" y="3079049"/>
            <a:ext cx="420758" cy="420758"/>
            <a:chOff x="2655779" y="3118576"/>
            <a:chExt cx="445097" cy="445097"/>
          </a:xfrm>
          <a:solidFill>
            <a:schemeClr val="bg1"/>
          </a:solidFill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7B71BA8C-2D2E-4507-ADB2-7EEC3399E18D}"/>
                </a:ext>
              </a:extLst>
            </p:cNvPr>
            <p:cNvSpPr/>
            <p:nvPr/>
          </p:nvSpPr>
          <p:spPr>
            <a:xfrm>
              <a:off x="2720688" y="3178849"/>
              <a:ext cx="319913" cy="324549"/>
            </a:xfrm>
            <a:custGeom>
              <a:avLst/>
              <a:gdLst>
                <a:gd name="connsiteX0" fmla="*/ 27819 w 319913"/>
                <a:gd name="connsiteY0" fmla="*/ 0 h 324549"/>
                <a:gd name="connsiteX1" fmla="*/ 0 w 319913"/>
                <a:gd name="connsiteY1" fmla="*/ 0 h 324549"/>
                <a:gd name="connsiteX2" fmla="*/ 0 w 319913"/>
                <a:gd name="connsiteY2" fmla="*/ 324550 h 324549"/>
                <a:gd name="connsiteX3" fmla="*/ 319913 w 319913"/>
                <a:gd name="connsiteY3" fmla="*/ 324550 h 324549"/>
                <a:gd name="connsiteX4" fmla="*/ 319913 w 319913"/>
                <a:gd name="connsiteY4" fmla="*/ 296731 h 324549"/>
                <a:gd name="connsiteX5" fmla="*/ 27819 w 319913"/>
                <a:gd name="connsiteY5" fmla="*/ 296731 h 324549"/>
                <a:gd name="connsiteX6" fmla="*/ 27819 w 319913"/>
                <a:gd name="connsiteY6" fmla="*/ 0 h 324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19913" h="324549">
                  <a:moveTo>
                    <a:pt x="27819" y="0"/>
                  </a:moveTo>
                  <a:lnTo>
                    <a:pt x="0" y="0"/>
                  </a:lnTo>
                  <a:lnTo>
                    <a:pt x="0" y="324550"/>
                  </a:lnTo>
                  <a:lnTo>
                    <a:pt x="319913" y="324550"/>
                  </a:lnTo>
                  <a:lnTo>
                    <a:pt x="319913" y="296731"/>
                  </a:lnTo>
                  <a:lnTo>
                    <a:pt x="27819" y="296731"/>
                  </a:lnTo>
                  <a:lnTo>
                    <a:pt x="27819" y="0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03596660-F3BB-4A59-B3B8-054B508A4FF5}"/>
                </a:ext>
              </a:extLst>
            </p:cNvPr>
            <p:cNvSpPr/>
            <p:nvPr/>
          </p:nvSpPr>
          <p:spPr>
            <a:xfrm rot="-10800000">
              <a:off x="2971056" y="3178849"/>
              <a:ext cx="69546" cy="268912"/>
            </a:xfrm>
            <a:custGeom>
              <a:avLst/>
              <a:gdLst>
                <a:gd name="connsiteX0" fmla="*/ 0 w 69546"/>
                <a:gd name="connsiteY0" fmla="*/ 0 h 268912"/>
                <a:gd name="connsiteX1" fmla="*/ 69546 w 69546"/>
                <a:gd name="connsiteY1" fmla="*/ 0 h 268912"/>
                <a:gd name="connsiteX2" fmla="*/ 69546 w 69546"/>
                <a:gd name="connsiteY2" fmla="*/ 268913 h 268912"/>
                <a:gd name="connsiteX3" fmla="*/ 0 w 69546"/>
                <a:gd name="connsiteY3" fmla="*/ 268913 h 268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46" h="268912">
                  <a:moveTo>
                    <a:pt x="0" y="0"/>
                  </a:moveTo>
                  <a:lnTo>
                    <a:pt x="69546" y="0"/>
                  </a:lnTo>
                  <a:lnTo>
                    <a:pt x="69546" y="268913"/>
                  </a:lnTo>
                  <a:lnTo>
                    <a:pt x="0" y="268913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41B754F8-104A-41F7-B681-8273F2D6783B}"/>
                </a:ext>
              </a:extLst>
            </p:cNvPr>
            <p:cNvSpPr/>
            <p:nvPr/>
          </p:nvSpPr>
          <p:spPr>
            <a:xfrm rot="-10800000">
              <a:off x="2873691" y="3271578"/>
              <a:ext cx="69546" cy="176184"/>
            </a:xfrm>
            <a:custGeom>
              <a:avLst/>
              <a:gdLst>
                <a:gd name="connsiteX0" fmla="*/ 0 w 69546"/>
                <a:gd name="connsiteY0" fmla="*/ 0 h 176184"/>
                <a:gd name="connsiteX1" fmla="*/ 69546 w 69546"/>
                <a:gd name="connsiteY1" fmla="*/ 0 h 176184"/>
                <a:gd name="connsiteX2" fmla="*/ 69546 w 69546"/>
                <a:gd name="connsiteY2" fmla="*/ 176184 h 176184"/>
                <a:gd name="connsiteX3" fmla="*/ 0 w 69546"/>
                <a:gd name="connsiteY3" fmla="*/ 176184 h 176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46" h="176184">
                  <a:moveTo>
                    <a:pt x="0" y="0"/>
                  </a:moveTo>
                  <a:lnTo>
                    <a:pt x="69546" y="0"/>
                  </a:lnTo>
                  <a:lnTo>
                    <a:pt x="69546" y="176184"/>
                  </a:lnTo>
                  <a:lnTo>
                    <a:pt x="0" y="176184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7733932A-8006-4A19-B6D6-2A6EA79FD521}"/>
                </a:ext>
              </a:extLst>
            </p:cNvPr>
            <p:cNvSpPr/>
            <p:nvPr/>
          </p:nvSpPr>
          <p:spPr>
            <a:xfrm rot="-10800000">
              <a:off x="2776326" y="3355033"/>
              <a:ext cx="69546" cy="92728"/>
            </a:xfrm>
            <a:custGeom>
              <a:avLst/>
              <a:gdLst>
                <a:gd name="connsiteX0" fmla="*/ 0 w 69546"/>
                <a:gd name="connsiteY0" fmla="*/ 0 h 92728"/>
                <a:gd name="connsiteX1" fmla="*/ 69546 w 69546"/>
                <a:gd name="connsiteY1" fmla="*/ 0 h 92728"/>
                <a:gd name="connsiteX2" fmla="*/ 69546 w 69546"/>
                <a:gd name="connsiteY2" fmla="*/ 92729 h 92728"/>
                <a:gd name="connsiteX3" fmla="*/ 0 w 69546"/>
                <a:gd name="connsiteY3" fmla="*/ 92729 h 92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546" h="92728">
                  <a:moveTo>
                    <a:pt x="0" y="0"/>
                  </a:moveTo>
                  <a:lnTo>
                    <a:pt x="69546" y="0"/>
                  </a:lnTo>
                  <a:lnTo>
                    <a:pt x="69546" y="92729"/>
                  </a:lnTo>
                  <a:lnTo>
                    <a:pt x="0" y="92729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96A4172-9DCE-43D2-B7B3-AC3E595BC729}"/>
                </a:ext>
              </a:extLst>
            </p:cNvPr>
            <p:cNvSpPr/>
            <p:nvPr/>
          </p:nvSpPr>
          <p:spPr>
            <a:xfrm>
              <a:off x="2774425" y="3178849"/>
              <a:ext cx="150266" cy="150266"/>
            </a:xfrm>
            <a:custGeom>
              <a:avLst/>
              <a:gdLst>
                <a:gd name="connsiteX0" fmla="*/ 150267 w 150266"/>
                <a:gd name="connsiteY0" fmla="*/ 63705 h 150266"/>
                <a:gd name="connsiteX1" fmla="*/ 150267 w 150266"/>
                <a:gd name="connsiteY1" fmla="*/ 0 h 150266"/>
                <a:gd name="connsiteX2" fmla="*/ 86562 w 150266"/>
                <a:gd name="connsiteY2" fmla="*/ 0 h 150266"/>
                <a:gd name="connsiteX3" fmla="*/ 111877 w 150266"/>
                <a:gd name="connsiteY3" fmla="*/ 25315 h 150266"/>
                <a:gd name="connsiteX4" fmla="*/ 0 w 150266"/>
                <a:gd name="connsiteY4" fmla="*/ 137192 h 150266"/>
                <a:gd name="connsiteX5" fmla="*/ 13075 w 150266"/>
                <a:gd name="connsiteY5" fmla="*/ 150267 h 150266"/>
                <a:gd name="connsiteX6" fmla="*/ 124952 w 150266"/>
                <a:gd name="connsiteY6" fmla="*/ 38436 h 150266"/>
                <a:gd name="connsiteX7" fmla="*/ 150267 w 150266"/>
                <a:gd name="connsiteY7" fmla="*/ 63705 h 1502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50266" h="150266">
                  <a:moveTo>
                    <a:pt x="150267" y="63705"/>
                  </a:moveTo>
                  <a:lnTo>
                    <a:pt x="150267" y="0"/>
                  </a:lnTo>
                  <a:lnTo>
                    <a:pt x="86562" y="0"/>
                  </a:lnTo>
                  <a:lnTo>
                    <a:pt x="111877" y="25315"/>
                  </a:lnTo>
                  <a:lnTo>
                    <a:pt x="0" y="137192"/>
                  </a:lnTo>
                  <a:lnTo>
                    <a:pt x="13075" y="150267"/>
                  </a:lnTo>
                  <a:lnTo>
                    <a:pt x="124952" y="38436"/>
                  </a:lnTo>
                  <a:lnTo>
                    <a:pt x="150267" y="63705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</p:grpSp>
      <p:grpSp>
        <p:nvGrpSpPr>
          <p:cNvPr id="54" name="Graphic 41" descr="Pie chart">
            <a:extLst>
              <a:ext uri="{FF2B5EF4-FFF2-40B4-BE49-F238E27FC236}">
                <a16:creationId xmlns:a16="http://schemas.microsoft.com/office/drawing/2014/main" id="{BD8F32FE-F2F6-4CB8-82FB-AAE9056C3936}"/>
              </a:ext>
            </a:extLst>
          </p:cNvPr>
          <p:cNvGrpSpPr/>
          <p:nvPr/>
        </p:nvGrpSpPr>
        <p:grpSpPr>
          <a:xfrm>
            <a:off x="2271568" y="2471347"/>
            <a:ext cx="332661" cy="333100"/>
            <a:chOff x="3795410" y="2475722"/>
            <a:chExt cx="351904" cy="352368"/>
          </a:xfrm>
          <a:solidFill>
            <a:schemeClr val="bg1"/>
          </a:solidFill>
        </p:grpSpPr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1A90EF75-9986-46F1-B196-EA7351B9555B}"/>
                </a:ext>
              </a:extLst>
            </p:cNvPr>
            <p:cNvSpPr/>
            <p:nvPr/>
          </p:nvSpPr>
          <p:spPr>
            <a:xfrm>
              <a:off x="3795410" y="2475722"/>
              <a:ext cx="293949" cy="352368"/>
            </a:xfrm>
            <a:custGeom>
              <a:avLst/>
              <a:gdLst>
                <a:gd name="connsiteX0" fmla="*/ 166911 w 293949"/>
                <a:gd name="connsiteY0" fmla="*/ 0 h 352368"/>
                <a:gd name="connsiteX1" fmla="*/ 0 w 293949"/>
                <a:gd name="connsiteY1" fmla="*/ 176184 h 352368"/>
                <a:gd name="connsiteX2" fmla="*/ 176184 w 293949"/>
                <a:gd name="connsiteY2" fmla="*/ 352368 h 352368"/>
                <a:gd name="connsiteX3" fmla="*/ 293949 w 293949"/>
                <a:gd name="connsiteY3" fmla="*/ 306931 h 352368"/>
                <a:gd name="connsiteX4" fmla="*/ 166911 w 293949"/>
                <a:gd name="connsiteY4" fmla="*/ 179893 h 352368"/>
                <a:gd name="connsiteX5" fmla="*/ 166911 w 293949"/>
                <a:gd name="connsiteY5" fmla="*/ 0 h 352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3949" h="352368">
                  <a:moveTo>
                    <a:pt x="166911" y="0"/>
                  </a:moveTo>
                  <a:cubicBezTo>
                    <a:pt x="74183" y="4636"/>
                    <a:pt x="0" y="82528"/>
                    <a:pt x="0" y="176184"/>
                  </a:cubicBezTo>
                  <a:cubicBezTo>
                    <a:pt x="0" y="273549"/>
                    <a:pt x="78819" y="352368"/>
                    <a:pt x="176184" y="352368"/>
                  </a:cubicBezTo>
                  <a:cubicBezTo>
                    <a:pt x="220230" y="352368"/>
                    <a:pt x="261495" y="336605"/>
                    <a:pt x="293949" y="306931"/>
                  </a:cubicBezTo>
                  <a:lnTo>
                    <a:pt x="166911" y="179893"/>
                  </a:lnTo>
                  <a:lnTo>
                    <a:pt x="166911" y="0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0C9B7EE-3CDB-44DF-80CF-9ED73145471A}"/>
                </a:ext>
              </a:extLst>
            </p:cNvPr>
            <p:cNvSpPr/>
            <p:nvPr/>
          </p:nvSpPr>
          <p:spPr>
            <a:xfrm>
              <a:off x="3980867" y="2475722"/>
              <a:ext cx="166447" cy="166911"/>
            </a:xfrm>
            <a:custGeom>
              <a:avLst/>
              <a:gdLst>
                <a:gd name="connsiteX0" fmla="*/ 0 w 166447"/>
                <a:gd name="connsiteY0" fmla="*/ 0 h 166911"/>
                <a:gd name="connsiteX1" fmla="*/ 0 w 166447"/>
                <a:gd name="connsiteY1" fmla="*/ 166911 h 166911"/>
                <a:gd name="connsiteX2" fmla="*/ 166448 w 166447"/>
                <a:gd name="connsiteY2" fmla="*/ 166911 h 166911"/>
                <a:gd name="connsiteX3" fmla="*/ 0 w 166447"/>
                <a:gd name="connsiteY3" fmla="*/ 0 h 166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6447" h="166911">
                  <a:moveTo>
                    <a:pt x="0" y="0"/>
                  </a:moveTo>
                  <a:lnTo>
                    <a:pt x="0" y="166911"/>
                  </a:lnTo>
                  <a:lnTo>
                    <a:pt x="166448" y="166911"/>
                  </a:lnTo>
                  <a:cubicBezTo>
                    <a:pt x="161811" y="76501"/>
                    <a:pt x="89947" y="4636"/>
                    <a:pt x="0" y="0"/>
                  </a:cubicBez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996A517-DFF4-437E-A54F-9CB759C1D36E}"/>
                </a:ext>
              </a:extLst>
            </p:cNvPr>
            <p:cNvSpPr/>
            <p:nvPr/>
          </p:nvSpPr>
          <p:spPr>
            <a:xfrm>
              <a:off x="3993849" y="2661179"/>
              <a:ext cx="153465" cy="108492"/>
            </a:xfrm>
            <a:custGeom>
              <a:avLst/>
              <a:gdLst>
                <a:gd name="connsiteX0" fmla="*/ 0 w 153465"/>
                <a:gd name="connsiteY0" fmla="*/ 0 h 108492"/>
                <a:gd name="connsiteX1" fmla="*/ 108492 w 153465"/>
                <a:gd name="connsiteY1" fmla="*/ 108492 h 108492"/>
                <a:gd name="connsiteX2" fmla="*/ 153466 w 153465"/>
                <a:gd name="connsiteY2" fmla="*/ 0 h 108492"/>
                <a:gd name="connsiteX3" fmla="*/ 0 w 153465"/>
                <a:gd name="connsiteY3" fmla="*/ 0 h 108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3465" h="108492">
                  <a:moveTo>
                    <a:pt x="0" y="0"/>
                  </a:moveTo>
                  <a:lnTo>
                    <a:pt x="108492" y="108492"/>
                  </a:lnTo>
                  <a:cubicBezTo>
                    <a:pt x="135847" y="78356"/>
                    <a:pt x="151611" y="40337"/>
                    <a:pt x="15346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</p:grpSp>
      <p:grpSp>
        <p:nvGrpSpPr>
          <p:cNvPr id="58" name="Graphic 42" descr="Bullseye">
            <a:extLst>
              <a:ext uri="{FF2B5EF4-FFF2-40B4-BE49-F238E27FC236}">
                <a16:creationId xmlns:a16="http://schemas.microsoft.com/office/drawing/2014/main" id="{23E84750-1F2C-4F06-80AA-2AEF874DDEAC}"/>
              </a:ext>
            </a:extLst>
          </p:cNvPr>
          <p:cNvGrpSpPr/>
          <p:nvPr/>
        </p:nvGrpSpPr>
        <p:grpSpPr>
          <a:xfrm>
            <a:off x="3641658" y="3567479"/>
            <a:ext cx="420758" cy="420758"/>
            <a:chOff x="5244754" y="3635260"/>
            <a:chExt cx="445097" cy="445097"/>
          </a:xfrm>
          <a:solidFill>
            <a:schemeClr val="bg1"/>
          </a:solidFill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A8BBD94B-BF41-4B09-886C-721C6CD5016A}"/>
                </a:ext>
              </a:extLst>
            </p:cNvPr>
            <p:cNvSpPr/>
            <p:nvPr/>
          </p:nvSpPr>
          <p:spPr>
            <a:xfrm>
              <a:off x="5413519" y="3674669"/>
              <a:ext cx="236921" cy="236457"/>
            </a:xfrm>
            <a:custGeom>
              <a:avLst/>
              <a:gdLst>
                <a:gd name="connsiteX0" fmla="*/ 195194 w 236921"/>
                <a:gd name="connsiteY0" fmla="*/ 41728 h 236457"/>
                <a:gd name="connsiteX1" fmla="*/ 190557 w 236921"/>
                <a:gd name="connsiteY1" fmla="*/ 0 h 236457"/>
                <a:gd name="connsiteX2" fmla="*/ 139556 w 236921"/>
                <a:gd name="connsiteY2" fmla="*/ 51001 h 236457"/>
                <a:gd name="connsiteX3" fmla="*/ 142338 w 236921"/>
                <a:gd name="connsiteY3" fmla="*/ 75110 h 236457"/>
                <a:gd name="connsiteX4" fmla="*/ 68155 w 236921"/>
                <a:gd name="connsiteY4" fmla="*/ 149293 h 236457"/>
                <a:gd name="connsiteX5" fmla="*/ 46364 w 236921"/>
                <a:gd name="connsiteY5" fmla="*/ 143729 h 236457"/>
                <a:gd name="connsiteX6" fmla="*/ 0 w 236921"/>
                <a:gd name="connsiteY6" fmla="*/ 190094 h 236457"/>
                <a:gd name="connsiteX7" fmla="*/ 46364 w 236921"/>
                <a:gd name="connsiteY7" fmla="*/ 236458 h 236457"/>
                <a:gd name="connsiteX8" fmla="*/ 92729 w 236921"/>
                <a:gd name="connsiteY8" fmla="*/ 190094 h 236457"/>
                <a:gd name="connsiteX9" fmla="*/ 87628 w 236921"/>
                <a:gd name="connsiteY9" fmla="*/ 168766 h 236457"/>
                <a:gd name="connsiteX10" fmla="*/ 161811 w 236921"/>
                <a:gd name="connsiteY10" fmla="*/ 94583 h 236457"/>
                <a:gd name="connsiteX11" fmla="*/ 185921 w 236921"/>
                <a:gd name="connsiteY11" fmla="*/ 97365 h 236457"/>
                <a:gd name="connsiteX12" fmla="*/ 236921 w 236921"/>
                <a:gd name="connsiteY12" fmla="*/ 46364 h 236457"/>
                <a:gd name="connsiteX13" fmla="*/ 195194 w 236921"/>
                <a:gd name="connsiteY13" fmla="*/ 41728 h 236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6921" h="236457">
                  <a:moveTo>
                    <a:pt x="195194" y="41728"/>
                  </a:moveTo>
                  <a:lnTo>
                    <a:pt x="190557" y="0"/>
                  </a:lnTo>
                  <a:lnTo>
                    <a:pt x="139556" y="51001"/>
                  </a:lnTo>
                  <a:lnTo>
                    <a:pt x="142338" y="75110"/>
                  </a:lnTo>
                  <a:lnTo>
                    <a:pt x="68155" y="149293"/>
                  </a:lnTo>
                  <a:cubicBezTo>
                    <a:pt x="61664" y="146047"/>
                    <a:pt x="54246" y="143729"/>
                    <a:pt x="46364" y="143729"/>
                  </a:cubicBezTo>
                  <a:cubicBezTo>
                    <a:pt x="20864" y="143729"/>
                    <a:pt x="0" y="164593"/>
                    <a:pt x="0" y="190094"/>
                  </a:cubicBezTo>
                  <a:cubicBezTo>
                    <a:pt x="0" y="215594"/>
                    <a:pt x="20864" y="236458"/>
                    <a:pt x="46364" y="236458"/>
                  </a:cubicBezTo>
                  <a:cubicBezTo>
                    <a:pt x="71865" y="236458"/>
                    <a:pt x="92729" y="215594"/>
                    <a:pt x="92729" y="190094"/>
                  </a:cubicBezTo>
                  <a:cubicBezTo>
                    <a:pt x="92729" y="182212"/>
                    <a:pt x="90874" y="175257"/>
                    <a:pt x="87628" y="168766"/>
                  </a:cubicBezTo>
                  <a:lnTo>
                    <a:pt x="161811" y="94583"/>
                  </a:lnTo>
                  <a:lnTo>
                    <a:pt x="185921" y="97365"/>
                  </a:lnTo>
                  <a:lnTo>
                    <a:pt x="236921" y="46364"/>
                  </a:lnTo>
                  <a:lnTo>
                    <a:pt x="195194" y="41728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644EE482-CFB8-4511-BCF0-4575BD4BC667}"/>
                </a:ext>
              </a:extLst>
            </p:cNvPr>
            <p:cNvSpPr/>
            <p:nvPr/>
          </p:nvSpPr>
          <p:spPr>
            <a:xfrm>
              <a:off x="5284163" y="3688578"/>
              <a:ext cx="352368" cy="352368"/>
            </a:xfrm>
            <a:custGeom>
              <a:avLst/>
              <a:gdLst>
                <a:gd name="connsiteX0" fmla="*/ 328259 w 352368"/>
                <a:gd name="connsiteY0" fmla="*/ 96438 h 352368"/>
                <a:gd name="connsiteX1" fmla="*/ 322232 w 352368"/>
                <a:gd name="connsiteY1" fmla="*/ 102929 h 352368"/>
                <a:gd name="connsiteX2" fmla="*/ 313422 w 352368"/>
                <a:gd name="connsiteY2" fmla="*/ 102001 h 352368"/>
                <a:gd name="connsiteX3" fmla="*/ 303686 w 352368"/>
                <a:gd name="connsiteY3" fmla="*/ 100610 h 352368"/>
                <a:gd name="connsiteX4" fmla="*/ 324550 w 352368"/>
                <a:gd name="connsiteY4" fmla="*/ 176184 h 352368"/>
                <a:gd name="connsiteX5" fmla="*/ 176184 w 352368"/>
                <a:gd name="connsiteY5" fmla="*/ 324550 h 352368"/>
                <a:gd name="connsiteX6" fmla="*/ 27819 w 352368"/>
                <a:gd name="connsiteY6" fmla="*/ 176184 h 352368"/>
                <a:gd name="connsiteX7" fmla="*/ 176184 w 352368"/>
                <a:gd name="connsiteY7" fmla="*/ 27819 h 352368"/>
                <a:gd name="connsiteX8" fmla="*/ 251758 w 352368"/>
                <a:gd name="connsiteY8" fmla="*/ 48682 h 352368"/>
                <a:gd name="connsiteX9" fmla="*/ 250831 w 352368"/>
                <a:gd name="connsiteY9" fmla="*/ 39410 h 352368"/>
                <a:gd name="connsiteX10" fmla="*/ 249440 w 352368"/>
                <a:gd name="connsiteY10" fmla="*/ 30137 h 352368"/>
                <a:gd name="connsiteX11" fmla="*/ 255931 w 352368"/>
                <a:gd name="connsiteY11" fmla="*/ 23646 h 352368"/>
                <a:gd name="connsiteX12" fmla="*/ 259176 w 352368"/>
                <a:gd name="connsiteY12" fmla="*/ 20400 h 352368"/>
                <a:gd name="connsiteX13" fmla="*/ 176184 w 352368"/>
                <a:gd name="connsiteY13" fmla="*/ 0 h 352368"/>
                <a:gd name="connsiteX14" fmla="*/ 0 w 352368"/>
                <a:gd name="connsiteY14" fmla="*/ 176184 h 352368"/>
                <a:gd name="connsiteX15" fmla="*/ 176184 w 352368"/>
                <a:gd name="connsiteY15" fmla="*/ 352368 h 352368"/>
                <a:gd name="connsiteX16" fmla="*/ 352368 w 352368"/>
                <a:gd name="connsiteY16" fmla="*/ 176184 h 352368"/>
                <a:gd name="connsiteX17" fmla="*/ 331505 w 352368"/>
                <a:gd name="connsiteY17" fmla="*/ 93656 h 352368"/>
                <a:gd name="connsiteX18" fmla="*/ 328259 w 352368"/>
                <a:gd name="connsiteY18" fmla="*/ 96438 h 352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52368" h="352368">
                  <a:moveTo>
                    <a:pt x="328259" y="96438"/>
                  </a:moveTo>
                  <a:lnTo>
                    <a:pt x="322232" y="102929"/>
                  </a:lnTo>
                  <a:lnTo>
                    <a:pt x="313422" y="102001"/>
                  </a:lnTo>
                  <a:lnTo>
                    <a:pt x="303686" y="100610"/>
                  </a:lnTo>
                  <a:cubicBezTo>
                    <a:pt x="316668" y="122865"/>
                    <a:pt x="324550" y="148366"/>
                    <a:pt x="324550" y="176184"/>
                  </a:cubicBezTo>
                  <a:cubicBezTo>
                    <a:pt x="324550" y="257785"/>
                    <a:pt x="257785" y="324550"/>
                    <a:pt x="176184" y="324550"/>
                  </a:cubicBezTo>
                  <a:cubicBezTo>
                    <a:pt x="94583" y="324550"/>
                    <a:pt x="27819" y="257785"/>
                    <a:pt x="27819" y="176184"/>
                  </a:cubicBezTo>
                  <a:cubicBezTo>
                    <a:pt x="27819" y="94583"/>
                    <a:pt x="94583" y="27819"/>
                    <a:pt x="176184" y="27819"/>
                  </a:cubicBezTo>
                  <a:cubicBezTo>
                    <a:pt x="203539" y="27819"/>
                    <a:pt x="229503" y="35237"/>
                    <a:pt x="251758" y="48682"/>
                  </a:cubicBezTo>
                  <a:lnTo>
                    <a:pt x="250831" y="39410"/>
                  </a:lnTo>
                  <a:lnTo>
                    <a:pt x="249440" y="30137"/>
                  </a:lnTo>
                  <a:lnTo>
                    <a:pt x="255931" y="23646"/>
                  </a:lnTo>
                  <a:lnTo>
                    <a:pt x="259176" y="20400"/>
                  </a:lnTo>
                  <a:cubicBezTo>
                    <a:pt x="234140" y="7418"/>
                    <a:pt x="206321" y="0"/>
                    <a:pt x="176184" y="0"/>
                  </a:cubicBezTo>
                  <a:cubicBezTo>
                    <a:pt x="78819" y="0"/>
                    <a:pt x="0" y="78819"/>
                    <a:pt x="0" y="176184"/>
                  </a:cubicBezTo>
                  <a:cubicBezTo>
                    <a:pt x="0" y="273549"/>
                    <a:pt x="78819" y="352368"/>
                    <a:pt x="176184" y="352368"/>
                  </a:cubicBezTo>
                  <a:cubicBezTo>
                    <a:pt x="273549" y="352368"/>
                    <a:pt x="352368" y="273549"/>
                    <a:pt x="352368" y="176184"/>
                  </a:cubicBezTo>
                  <a:cubicBezTo>
                    <a:pt x="352368" y="146047"/>
                    <a:pt x="344950" y="118229"/>
                    <a:pt x="331505" y="93656"/>
                  </a:cubicBezTo>
                  <a:lnTo>
                    <a:pt x="328259" y="96438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DC1B190C-AEE4-4BFF-ADF9-26D82148858C}"/>
                </a:ext>
              </a:extLst>
            </p:cNvPr>
            <p:cNvSpPr/>
            <p:nvPr/>
          </p:nvSpPr>
          <p:spPr>
            <a:xfrm>
              <a:off x="5349073" y="3753488"/>
              <a:ext cx="222548" cy="222548"/>
            </a:xfrm>
            <a:custGeom>
              <a:avLst/>
              <a:gdLst>
                <a:gd name="connsiteX0" fmla="*/ 188703 w 222548"/>
                <a:gd name="connsiteY0" fmla="*/ 79747 h 222548"/>
                <a:gd name="connsiteX1" fmla="*/ 194730 w 222548"/>
                <a:gd name="connsiteY1" fmla="*/ 111274 h 222548"/>
                <a:gd name="connsiteX2" fmla="*/ 111274 w 222548"/>
                <a:gd name="connsiteY2" fmla="*/ 194730 h 222548"/>
                <a:gd name="connsiteX3" fmla="*/ 27819 w 222548"/>
                <a:gd name="connsiteY3" fmla="*/ 111274 h 222548"/>
                <a:gd name="connsiteX4" fmla="*/ 111274 w 222548"/>
                <a:gd name="connsiteY4" fmla="*/ 27819 h 222548"/>
                <a:gd name="connsiteX5" fmla="*/ 142802 w 222548"/>
                <a:gd name="connsiteY5" fmla="*/ 33846 h 222548"/>
                <a:gd name="connsiteX6" fmla="*/ 163666 w 222548"/>
                <a:gd name="connsiteY6" fmla="*/ 12982 h 222548"/>
                <a:gd name="connsiteX7" fmla="*/ 111274 w 222548"/>
                <a:gd name="connsiteY7" fmla="*/ 0 h 222548"/>
                <a:gd name="connsiteX8" fmla="*/ 0 w 222548"/>
                <a:gd name="connsiteY8" fmla="*/ 111274 h 222548"/>
                <a:gd name="connsiteX9" fmla="*/ 111274 w 222548"/>
                <a:gd name="connsiteY9" fmla="*/ 222549 h 222548"/>
                <a:gd name="connsiteX10" fmla="*/ 222549 w 222548"/>
                <a:gd name="connsiteY10" fmla="*/ 111274 h 222548"/>
                <a:gd name="connsiteX11" fmla="*/ 209566 w 222548"/>
                <a:gd name="connsiteY11" fmla="*/ 58883 h 222548"/>
                <a:gd name="connsiteX12" fmla="*/ 188703 w 222548"/>
                <a:gd name="connsiteY12" fmla="*/ 79747 h 222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2548" h="222548">
                  <a:moveTo>
                    <a:pt x="188703" y="79747"/>
                  </a:moveTo>
                  <a:cubicBezTo>
                    <a:pt x="192875" y="89483"/>
                    <a:pt x="194730" y="100147"/>
                    <a:pt x="194730" y="111274"/>
                  </a:cubicBezTo>
                  <a:cubicBezTo>
                    <a:pt x="194730" y="157175"/>
                    <a:pt x="157175" y="194730"/>
                    <a:pt x="111274" y="194730"/>
                  </a:cubicBezTo>
                  <a:cubicBezTo>
                    <a:pt x="65374" y="194730"/>
                    <a:pt x="27819" y="157175"/>
                    <a:pt x="27819" y="111274"/>
                  </a:cubicBezTo>
                  <a:cubicBezTo>
                    <a:pt x="27819" y="65374"/>
                    <a:pt x="65374" y="27819"/>
                    <a:pt x="111274" y="27819"/>
                  </a:cubicBezTo>
                  <a:cubicBezTo>
                    <a:pt x="122402" y="27819"/>
                    <a:pt x="133065" y="30137"/>
                    <a:pt x="142802" y="33846"/>
                  </a:cubicBezTo>
                  <a:lnTo>
                    <a:pt x="163666" y="12982"/>
                  </a:lnTo>
                  <a:cubicBezTo>
                    <a:pt x="147902" y="4636"/>
                    <a:pt x="130284" y="0"/>
                    <a:pt x="111274" y="0"/>
                  </a:cubicBezTo>
                  <a:cubicBezTo>
                    <a:pt x="50073" y="0"/>
                    <a:pt x="0" y="50073"/>
                    <a:pt x="0" y="111274"/>
                  </a:cubicBezTo>
                  <a:cubicBezTo>
                    <a:pt x="0" y="172475"/>
                    <a:pt x="50073" y="222549"/>
                    <a:pt x="111274" y="222549"/>
                  </a:cubicBezTo>
                  <a:cubicBezTo>
                    <a:pt x="172475" y="222549"/>
                    <a:pt x="222549" y="172475"/>
                    <a:pt x="222549" y="111274"/>
                  </a:cubicBezTo>
                  <a:cubicBezTo>
                    <a:pt x="222549" y="92265"/>
                    <a:pt x="217912" y="74646"/>
                    <a:pt x="209566" y="58883"/>
                  </a:cubicBezTo>
                  <a:lnTo>
                    <a:pt x="188703" y="79747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</p:grpSp>
      <p:grpSp>
        <p:nvGrpSpPr>
          <p:cNvPr id="62" name="Graphic 44" descr="Gears">
            <a:extLst>
              <a:ext uri="{FF2B5EF4-FFF2-40B4-BE49-F238E27FC236}">
                <a16:creationId xmlns:a16="http://schemas.microsoft.com/office/drawing/2014/main" id="{C537CB46-009F-4584-A8A3-649006EE3CA2}"/>
              </a:ext>
            </a:extLst>
          </p:cNvPr>
          <p:cNvGrpSpPr/>
          <p:nvPr/>
        </p:nvGrpSpPr>
        <p:grpSpPr>
          <a:xfrm>
            <a:off x="4584827" y="2222880"/>
            <a:ext cx="285764" cy="345811"/>
            <a:chOff x="6242482" y="2212882"/>
            <a:chExt cx="302295" cy="365814"/>
          </a:xfrm>
          <a:solidFill>
            <a:schemeClr val="bg1"/>
          </a:solidFill>
        </p:grpSpPr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DB8FADB0-E174-4074-A077-03682E793153}"/>
                </a:ext>
              </a:extLst>
            </p:cNvPr>
            <p:cNvSpPr/>
            <p:nvPr/>
          </p:nvSpPr>
          <p:spPr>
            <a:xfrm>
              <a:off x="6347266" y="2212882"/>
              <a:ext cx="197511" cy="197048"/>
            </a:xfrm>
            <a:custGeom>
              <a:avLst/>
              <a:gdLst>
                <a:gd name="connsiteX0" fmla="*/ 98756 w 197511"/>
                <a:gd name="connsiteY0" fmla="*/ 133529 h 197048"/>
                <a:gd name="connsiteX1" fmla="*/ 63983 w 197511"/>
                <a:gd name="connsiteY1" fmla="*/ 98756 h 197048"/>
                <a:gd name="connsiteX2" fmla="*/ 98756 w 197511"/>
                <a:gd name="connsiteY2" fmla="*/ 63983 h 197048"/>
                <a:gd name="connsiteX3" fmla="*/ 133529 w 197511"/>
                <a:gd name="connsiteY3" fmla="*/ 98756 h 197048"/>
                <a:gd name="connsiteX4" fmla="*/ 98756 w 197511"/>
                <a:gd name="connsiteY4" fmla="*/ 133529 h 197048"/>
                <a:gd name="connsiteX5" fmla="*/ 177112 w 197511"/>
                <a:gd name="connsiteY5" fmla="*/ 76965 h 197048"/>
                <a:gd name="connsiteX6" fmla="*/ 169693 w 197511"/>
                <a:gd name="connsiteY6" fmla="*/ 58883 h 197048"/>
                <a:gd name="connsiteX7" fmla="*/ 177112 w 197511"/>
                <a:gd name="connsiteY7" fmla="*/ 37091 h 197048"/>
                <a:gd name="connsiteX8" fmla="*/ 160420 w 197511"/>
                <a:gd name="connsiteY8" fmla="*/ 20400 h 197048"/>
                <a:gd name="connsiteX9" fmla="*/ 138629 w 197511"/>
                <a:gd name="connsiteY9" fmla="*/ 27819 h 197048"/>
                <a:gd name="connsiteX10" fmla="*/ 120547 w 197511"/>
                <a:gd name="connsiteY10" fmla="*/ 20400 h 197048"/>
                <a:gd name="connsiteX11" fmla="*/ 110347 w 197511"/>
                <a:gd name="connsiteY11" fmla="*/ 0 h 197048"/>
                <a:gd name="connsiteX12" fmla="*/ 87165 w 197511"/>
                <a:gd name="connsiteY12" fmla="*/ 0 h 197048"/>
                <a:gd name="connsiteX13" fmla="*/ 76965 w 197511"/>
                <a:gd name="connsiteY13" fmla="*/ 20400 h 197048"/>
                <a:gd name="connsiteX14" fmla="*/ 58883 w 197511"/>
                <a:gd name="connsiteY14" fmla="*/ 27819 h 197048"/>
                <a:gd name="connsiteX15" fmla="*/ 37091 w 197511"/>
                <a:gd name="connsiteY15" fmla="*/ 20400 h 197048"/>
                <a:gd name="connsiteX16" fmla="*/ 20400 w 197511"/>
                <a:gd name="connsiteY16" fmla="*/ 37091 h 197048"/>
                <a:gd name="connsiteX17" fmla="*/ 27819 w 197511"/>
                <a:gd name="connsiteY17" fmla="*/ 58883 h 197048"/>
                <a:gd name="connsiteX18" fmla="*/ 20400 w 197511"/>
                <a:gd name="connsiteY18" fmla="*/ 76965 h 197048"/>
                <a:gd name="connsiteX19" fmla="*/ 0 w 197511"/>
                <a:gd name="connsiteY19" fmla="*/ 87165 h 197048"/>
                <a:gd name="connsiteX20" fmla="*/ 0 w 197511"/>
                <a:gd name="connsiteY20" fmla="*/ 110347 h 197048"/>
                <a:gd name="connsiteX21" fmla="*/ 20400 w 197511"/>
                <a:gd name="connsiteY21" fmla="*/ 120547 h 197048"/>
                <a:gd name="connsiteX22" fmla="*/ 27819 w 197511"/>
                <a:gd name="connsiteY22" fmla="*/ 138629 h 197048"/>
                <a:gd name="connsiteX23" fmla="*/ 20400 w 197511"/>
                <a:gd name="connsiteY23" fmla="*/ 160420 h 197048"/>
                <a:gd name="connsiteX24" fmla="*/ 36628 w 197511"/>
                <a:gd name="connsiteY24" fmla="*/ 176648 h 197048"/>
                <a:gd name="connsiteX25" fmla="*/ 58419 w 197511"/>
                <a:gd name="connsiteY25" fmla="*/ 169230 h 197048"/>
                <a:gd name="connsiteX26" fmla="*/ 76501 w 197511"/>
                <a:gd name="connsiteY26" fmla="*/ 176648 h 197048"/>
                <a:gd name="connsiteX27" fmla="*/ 86701 w 197511"/>
                <a:gd name="connsiteY27" fmla="*/ 197048 h 197048"/>
                <a:gd name="connsiteX28" fmla="*/ 109883 w 197511"/>
                <a:gd name="connsiteY28" fmla="*/ 197048 h 197048"/>
                <a:gd name="connsiteX29" fmla="*/ 120083 w 197511"/>
                <a:gd name="connsiteY29" fmla="*/ 176648 h 197048"/>
                <a:gd name="connsiteX30" fmla="*/ 138166 w 197511"/>
                <a:gd name="connsiteY30" fmla="*/ 169230 h 197048"/>
                <a:gd name="connsiteX31" fmla="*/ 159957 w 197511"/>
                <a:gd name="connsiteY31" fmla="*/ 176648 h 197048"/>
                <a:gd name="connsiteX32" fmla="*/ 176648 w 197511"/>
                <a:gd name="connsiteY32" fmla="*/ 160420 h 197048"/>
                <a:gd name="connsiteX33" fmla="*/ 169230 w 197511"/>
                <a:gd name="connsiteY33" fmla="*/ 138629 h 197048"/>
                <a:gd name="connsiteX34" fmla="*/ 177112 w 197511"/>
                <a:gd name="connsiteY34" fmla="*/ 120547 h 197048"/>
                <a:gd name="connsiteX35" fmla="*/ 197512 w 197511"/>
                <a:gd name="connsiteY35" fmla="*/ 110347 h 197048"/>
                <a:gd name="connsiteX36" fmla="*/ 197512 w 197511"/>
                <a:gd name="connsiteY36" fmla="*/ 87165 h 197048"/>
                <a:gd name="connsiteX37" fmla="*/ 177112 w 197511"/>
                <a:gd name="connsiteY37" fmla="*/ 76965 h 197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97511" h="197048">
                  <a:moveTo>
                    <a:pt x="98756" y="133529"/>
                  </a:moveTo>
                  <a:cubicBezTo>
                    <a:pt x="79283" y="133529"/>
                    <a:pt x="63983" y="117765"/>
                    <a:pt x="63983" y="98756"/>
                  </a:cubicBezTo>
                  <a:cubicBezTo>
                    <a:pt x="63983" y="79747"/>
                    <a:pt x="79747" y="63983"/>
                    <a:pt x="98756" y="63983"/>
                  </a:cubicBezTo>
                  <a:cubicBezTo>
                    <a:pt x="118229" y="63983"/>
                    <a:pt x="133529" y="79747"/>
                    <a:pt x="133529" y="98756"/>
                  </a:cubicBezTo>
                  <a:cubicBezTo>
                    <a:pt x="133529" y="117765"/>
                    <a:pt x="117765" y="133529"/>
                    <a:pt x="98756" y="133529"/>
                  </a:cubicBezTo>
                  <a:close/>
                  <a:moveTo>
                    <a:pt x="177112" y="76965"/>
                  </a:moveTo>
                  <a:cubicBezTo>
                    <a:pt x="175257" y="70474"/>
                    <a:pt x="172939" y="64446"/>
                    <a:pt x="169693" y="58883"/>
                  </a:cubicBezTo>
                  <a:lnTo>
                    <a:pt x="177112" y="37091"/>
                  </a:lnTo>
                  <a:lnTo>
                    <a:pt x="160420" y="20400"/>
                  </a:lnTo>
                  <a:lnTo>
                    <a:pt x="138629" y="27819"/>
                  </a:lnTo>
                  <a:cubicBezTo>
                    <a:pt x="133065" y="24573"/>
                    <a:pt x="127038" y="22255"/>
                    <a:pt x="120547" y="20400"/>
                  </a:cubicBezTo>
                  <a:lnTo>
                    <a:pt x="110347" y="0"/>
                  </a:lnTo>
                  <a:lnTo>
                    <a:pt x="87165" y="0"/>
                  </a:lnTo>
                  <a:lnTo>
                    <a:pt x="76965" y="20400"/>
                  </a:lnTo>
                  <a:cubicBezTo>
                    <a:pt x="70474" y="22255"/>
                    <a:pt x="64446" y="24573"/>
                    <a:pt x="58883" y="27819"/>
                  </a:cubicBezTo>
                  <a:lnTo>
                    <a:pt x="37091" y="20400"/>
                  </a:lnTo>
                  <a:lnTo>
                    <a:pt x="20400" y="37091"/>
                  </a:lnTo>
                  <a:lnTo>
                    <a:pt x="27819" y="58883"/>
                  </a:lnTo>
                  <a:cubicBezTo>
                    <a:pt x="24573" y="64446"/>
                    <a:pt x="22255" y="70474"/>
                    <a:pt x="20400" y="76965"/>
                  </a:cubicBezTo>
                  <a:lnTo>
                    <a:pt x="0" y="87165"/>
                  </a:lnTo>
                  <a:lnTo>
                    <a:pt x="0" y="110347"/>
                  </a:lnTo>
                  <a:lnTo>
                    <a:pt x="20400" y="120547"/>
                  </a:lnTo>
                  <a:cubicBezTo>
                    <a:pt x="22255" y="127038"/>
                    <a:pt x="24573" y="133065"/>
                    <a:pt x="27819" y="138629"/>
                  </a:cubicBezTo>
                  <a:lnTo>
                    <a:pt x="20400" y="160420"/>
                  </a:lnTo>
                  <a:lnTo>
                    <a:pt x="36628" y="176648"/>
                  </a:lnTo>
                  <a:lnTo>
                    <a:pt x="58419" y="169230"/>
                  </a:lnTo>
                  <a:cubicBezTo>
                    <a:pt x="63983" y="172475"/>
                    <a:pt x="70010" y="174793"/>
                    <a:pt x="76501" y="176648"/>
                  </a:cubicBezTo>
                  <a:lnTo>
                    <a:pt x="86701" y="197048"/>
                  </a:lnTo>
                  <a:lnTo>
                    <a:pt x="109883" y="197048"/>
                  </a:lnTo>
                  <a:lnTo>
                    <a:pt x="120083" y="176648"/>
                  </a:lnTo>
                  <a:cubicBezTo>
                    <a:pt x="126574" y="174793"/>
                    <a:pt x="132602" y="172475"/>
                    <a:pt x="138166" y="169230"/>
                  </a:cubicBezTo>
                  <a:lnTo>
                    <a:pt x="159957" y="176648"/>
                  </a:lnTo>
                  <a:lnTo>
                    <a:pt x="176648" y="160420"/>
                  </a:lnTo>
                  <a:lnTo>
                    <a:pt x="169230" y="138629"/>
                  </a:lnTo>
                  <a:cubicBezTo>
                    <a:pt x="172475" y="133065"/>
                    <a:pt x="175257" y="126574"/>
                    <a:pt x="177112" y="120547"/>
                  </a:cubicBezTo>
                  <a:lnTo>
                    <a:pt x="197512" y="110347"/>
                  </a:lnTo>
                  <a:lnTo>
                    <a:pt x="197512" y="87165"/>
                  </a:lnTo>
                  <a:lnTo>
                    <a:pt x="177112" y="76965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334A3A0-10AA-4C28-9E6E-F289C2E9BB96}"/>
                </a:ext>
              </a:extLst>
            </p:cNvPr>
            <p:cNvSpPr/>
            <p:nvPr/>
          </p:nvSpPr>
          <p:spPr>
            <a:xfrm>
              <a:off x="6242482" y="2381648"/>
              <a:ext cx="197511" cy="197048"/>
            </a:xfrm>
            <a:custGeom>
              <a:avLst/>
              <a:gdLst>
                <a:gd name="connsiteX0" fmla="*/ 98756 w 197511"/>
                <a:gd name="connsiteY0" fmla="*/ 133529 h 197048"/>
                <a:gd name="connsiteX1" fmla="*/ 63983 w 197511"/>
                <a:gd name="connsiteY1" fmla="*/ 98756 h 197048"/>
                <a:gd name="connsiteX2" fmla="*/ 98756 w 197511"/>
                <a:gd name="connsiteY2" fmla="*/ 63983 h 197048"/>
                <a:gd name="connsiteX3" fmla="*/ 133529 w 197511"/>
                <a:gd name="connsiteY3" fmla="*/ 98756 h 197048"/>
                <a:gd name="connsiteX4" fmla="*/ 98756 w 197511"/>
                <a:gd name="connsiteY4" fmla="*/ 133529 h 197048"/>
                <a:gd name="connsiteX5" fmla="*/ 98756 w 197511"/>
                <a:gd name="connsiteY5" fmla="*/ 133529 h 197048"/>
                <a:gd name="connsiteX6" fmla="*/ 169693 w 197511"/>
                <a:gd name="connsiteY6" fmla="*/ 58883 h 197048"/>
                <a:gd name="connsiteX7" fmla="*/ 177112 w 197511"/>
                <a:gd name="connsiteY7" fmla="*/ 37091 h 197048"/>
                <a:gd name="connsiteX8" fmla="*/ 160420 w 197511"/>
                <a:gd name="connsiteY8" fmla="*/ 20400 h 197048"/>
                <a:gd name="connsiteX9" fmla="*/ 138629 w 197511"/>
                <a:gd name="connsiteY9" fmla="*/ 27819 h 197048"/>
                <a:gd name="connsiteX10" fmla="*/ 120547 w 197511"/>
                <a:gd name="connsiteY10" fmla="*/ 20400 h 197048"/>
                <a:gd name="connsiteX11" fmla="*/ 110347 w 197511"/>
                <a:gd name="connsiteY11" fmla="*/ 0 h 197048"/>
                <a:gd name="connsiteX12" fmla="*/ 87165 w 197511"/>
                <a:gd name="connsiteY12" fmla="*/ 0 h 197048"/>
                <a:gd name="connsiteX13" fmla="*/ 76965 w 197511"/>
                <a:gd name="connsiteY13" fmla="*/ 20400 h 197048"/>
                <a:gd name="connsiteX14" fmla="*/ 58883 w 197511"/>
                <a:gd name="connsiteY14" fmla="*/ 27819 h 197048"/>
                <a:gd name="connsiteX15" fmla="*/ 37091 w 197511"/>
                <a:gd name="connsiteY15" fmla="*/ 20400 h 197048"/>
                <a:gd name="connsiteX16" fmla="*/ 20864 w 197511"/>
                <a:gd name="connsiteY16" fmla="*/ 36628 h 197048"/>
                <a:gd name="connsiteX17" fmla="*/ 27819 w 197511"/>
                <a:gd name="connsiteY17" fmla="*/ 58419 h 197048"/>
                <a:gd name="connsiteX18" fmla="*/ 20400 w 197511"/>
                <a:gd name="connsiteY18" fmla="*/ 76501 h 197048"/>
                <a:gd name="connsiteX19" fmla="*/ 0 w 197511"/>
                <a:gd name="connsiteY19" fmla="*/ 86701 h 197048"/>
                <a:gd name="connsiteX20" fmla="*/ 0 w 197511"/>
                <a:gd name="connsiteY20" fmla="*/ 109883 h 197048"/>
                <a:gd name="connsiteX21" fmla="*/ 20400 w 197511"/>
                <a:gd name="connsiteY21" fmla="*/ 120083 h 197048"/>
                <a:gd name="connsiteX22" fmla="*/ 27819 w 197511"/>
                <a:gd name="connsiteY22" fmla="*/ 138166 h 197048"/>
                <a:gd name="connsiteX23" fmla="*/ 20864 w 197511"/>
                <a:gd name="connsiteY23" fmla="*/ 159957 h 197048"/>
                <a:gd name="connsiteX24" fmla="*/ 37091 w 197511"/>
                <a:gd name="connsiteY24" fmla="*/ 176184 h 197048"/>
                <a:gd name="connsiteX25" fmla="*/ 58883 w 197511"/>
                <a:gd name="connsiteY25" fmla="*/ 169230 h 197048"/>
                <a:gd name="connsiteX26" fmla="*/ 76965 w 197511"/>
                <a:gd name="connsiteY26" fmla="*/ 176648 h 197048"/>
                <a:gd name="connsiteX27" fmla="*/ 87165 w 197511"/>
                <a:gd name="connsiteY27" fmla="*/ 197048 h 197048"/>
                <a:gd name="connsiteX28" fmla="*/ 110347 w 197511"/>
                <a:gd name="connsiteY28" fmla="*/ 197048 h 197048"/>
                <a:gd name="connsiteX29" fmla="*/ 120547 w 197511"/>
                <a:gd name="connsiteY29" fmla="*/ 176648 h 197048"/>
                <a:gd name="connsiteX30" fmla="*/ 138629 w 197511"/>
                <a:gd name="connsiteY30" fmla="*/ 169230 h 197048"/>
                <a:gd name="connsiteX31" fmla="*/ 160420 w 197511"/>
                <a:gd name="connsiteY31" fmla="*/ 176648 h 197048"/>
                <a:gd name="connsiteX32" fmla="*/ 176648 w 197511"/>
                <a:gd name="connsiteY32" fmla="*/ 159957 h 197048"/>
                <a:gd name="connsiteX33" fmla="*/ 169693 w 197511"/>
                <a:gd name="connsiteY33" fmla="*/ 138629 h 197048"/>
                <a:gd name="connsiteX34" fmla="*/ 177112 w 197511"/>
                <a:gd name="connsiteY34" fmla="*/ 120547 h 197048"/>
                <a:gd name="connsiteX35" fmla="*/ 197512 w 197511"/>
                <a:gd name="connsiteY35" fmla="*/ 110347 h 197048"/>
                <a:gd name="connsiteX36" fmla="*/ 197512 w 197511"/>
                <a:gd name="connsiteY36" fmla="*/ 87165 h 197048"/>
                <a:gd name="connsiteX37" fmla="*/ 177112 w 197511"/>
                <a:gd name="connsiteY37" fmla="*/ 76965 h 197048"/>
                <a:gd name="connsiteX38" fmla="*/ 169693 w 197511"/>
                <a:gd name="connsiteY38" fmla="*/ 58883 h 197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97511" h="197048">
                  <a:moveTo>
                    <a:pt x="98756" y="133529"/>
                  </a:moveTo>
                  <a:cubicBezTo>
                    <a:pt x="79283" y="133529"/>
                    <a:pt x="63983" y="117765"/>
                    <a:pt x="63983" y="98756"/>
                  </a:cubicBezTo>
                  <a:cubicBezTo>
                    <a:pt x="63983" y="79283"/>
                    <a:pt x="79747" y="63983"/>
                    <a:pt x="98756" y="63983"/>
                  </a:cubicBezTo>
                  <a:cubicBezTo>
                    <a:pt x="118229" y="63983"/>
                    <a:pt x="133529" y="79747"/>
                    <a:pt x="133529" y="98756"/>
                  </a:cubicBezTo>
                  <a:cubicBezTo>
                    <a:pt x="133529" y="117765"/>
                    <a:pt x="118229" y="133529"/>
                    <a:pt x="98756" y="133529"/>
                  </a:cubicBezTo>
                  <a:lnTo>
                    <a:pt x="98756" y="133529"/>
                  </a:lnTo>
                  <a:close/>
                  <a:moveTo>
                    <a:pt x="169693" y="58883"/>
                  </a:moveTo>
                  <a:lnTo>
                    <a:pt x="177112" y="37091"/>
                  </a:lnTo>
                  <a:lnTo>
                    <a:pt x="160420" y="20400"/>
                  </a:lnTo>
                  <a:lnTo>
                    <a:pt x="138629" y="27819"/>
                  </a:lnTo>
                  <a:cubicBezTo>
                    <a:pt x="133065" y="24573"/>
                    <a:pt x="126574" y="22255"/>
                    <a:pt x="120547" y="20400"/>
                  </a:cubicBezTo>
                  <a:lnTo>
                    <a:pt x="110347" y="0"/>
                  </a:lnTo>
                  <a:lnTo>
                    <a:pt x="87165" y="0"/>
                  </a:lnTo>
                  <a:lnTo>
                    <a:pt x="76965" y="20400"/>
                  </a:lnTo>
                  <a:cubicBezTo>
                    <a:pt x="70474" y="22255"/>
                    <a:pt x="64446" y="24573"/>
                    <a:pt x="58883" y="27819"/>
                  </a:cubicBezTo>
                  <a:lnTo>
                    <a:pt x="37091" y="20400"/>
                  </a:lnTo>
                  <a:lnTo>
                    <a:pt x="20864" y="36628"/>
                  </a:lnTo>
                  <a:lnTo>
                    <a:pt x="27819" y="58419"/>
                  </a:lnTo>
                  <a:cubicBezTo>
                    <a:pt x="24573" y="63983"/>
                    <a:pt x="22255" y="70474"/>
                    <a:pt x="20400" y="76501"/>
                  </a:cubicBezTo>
                  <a:lnTo>
                    <a:pt x="0" y="86701"/>
                  </a:lnTo>
                  <a:lnTo>
                    <a:pt x="0" y="109883"/>
                  </a:lnTo>
                  <a:lnTo>
                    <a:pt x="20400" y="120083"/>
                  </a:lnTo>
                  <a:cubicBezTo>
                    <a:pt x="22255" y="126574"/>
                    <a:pt x="24573" y="132602"/>
                    <a:pt x="27819" y="138166"/>
                  </a:cubicBezTo>
                  <a:lnTo>
                    <a:pt x="20864" y="159957"/>
                  </a:lnTo>
                  <a:lnTo>
                    <a:pt x="37091" y="176184"/>
                  </a:lnTo>
                  <a:lnTo>
                    <a:pt x="58883" y="169230"/>
                  </a:lnTo>
                  <a:cubicBezTo>
                    <a:pt x="64446" y="172475"/>
                    <a:pt x="70474" y="174793"/>
                    <a:pt x="76965" y="176648"/>
                  </a:cubicBezTo>
                  <a:lnTo>
                    <a:pt x="87165" y="197048"/>
                  </a:lnTo>
                  <a:lnTo>
                    <a:pt x="110347" y="197048"/>
                  </a:lnTo>
                  <a:lnTo>
                    <a:pt x="120547" y="176648"/>
                  </a:lnTo>
                  <a:cubicBezTo>
                    <a:pt x="127038" y="174793"/>
                    <a:pt x="133065" y="172475"/>
                    <a:pt x="138629" y="169230"/>
                  </a:cubicBezTo>
                  <a:lnTo>
                    <a:pt x="160420" y="176648"/>
                  </a:lnTo>
                  <a:lnTo>
                    <a:pt x="176648" y="159957"/>
                  </a:lnTo>
                  <a:lnTo>
                    <a:pt x="169693" y="138629"/>
                  </a:lnTo>
                  <a:cubicBezTo>
                    <a:pt x="172939" y="133065"/>
                    <a:pt x="175257" y="127038"/>
                    <a:pt x="177112" y="120547"/>
                  </a:cubicBezTo>
                  <a:lnTo>
                    <a:pt x="197512" y="110347"/>
                  </a:lnTo>
                  <a:lnTo>
                    <a:pt x="197512" y="87165"/>
                  </a:lnTo>
                  <a:lnTo>
                    <a:pt x="177112" y="76965"/>
                  </a:lnTo>
                  <a:cubicBezTo>
                    <a:pt x="175257" y="70474"/>
                    <a:pt x="172939" y="64446"/>
                    <a:pt x="169693" y="58883"/>
                  </a:cubicBez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</p:grpSp>
      <p:grpSp>
        <p:nvGrpSpPr>
          <p:cNvPr id="65" name="Graphic 43" descr="Stopwatch">
            <a:extLst>
              <a:ext uri="{FF2B5EF4-FFF2-40B4-BE49-F238E27FC236}">
                <a16:creationId xmlns:a16="http://schemas.microsoft.com/office/drawing/2014/main" id="{3457F148-639E-4DBD-8BB2-C712620EDF8D}"/>
              </a:ext>
            </a:extLst>
          </p:cNvPr>
          <p:cNvGrpSpPr/>
          <p:nvPr/>
        </p:nvGrpSpPr>
        <p:grpSpPr>
          <a:xfrm>
            <a:off x="5228087" y="3277462"/>
            <a:ext cx="420758" cy="420758"/>
            <a:chOff x="6922952" y="3328467"/>
            <a:chExt cx="445097" cy="445097"/>
          </a:xfrm>
          <a:solidFill>
            <a:schemeClr val="bg1"/>
          </a:solidFill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01CE3A94-7AAD-4AEA-99AC-3C0885B8A51D}"/>
                </a:ext>
              </a:extLst>
            </p:cNvPr>
            <p:cNvSpPr/>
            <p:nvPr/>
          </p:nvSpPr>
          <p:spPr>
            <a:xfrm>
              <a:off x="7136227" y="3472196"/>
              <a:ext cx="18545" cy="18545"/>
            </a:xfrm>
            <a:custGeom>
              <a:avLst/>
              <a:gdLst>
                <a:gd name="connsiteX0" fmla="*/ 18546 w 18545"/>
                <a:gd name="connsiteY0" fmla="*/ 9273 h 18545"/>
                <a:gd name="connsiteX1" fmla="*/ 9273 w 18545"/>
                <a:gd name="connsiteY1" fmla="*/ 18546 h 18545"/>
                <a:gd name="connsiteX2" fmla="*/ 0 w 18545"/>
                <a:gd name="connsiteY2" fmla="*/ 9273 h 18545"/>
                <a:gd name="connsiteX3" fmla="*/ 9273 w 18545"/>
                <a:gd name="connsiteY3" fmla="*/ 0 h 18545"/>
                <a:gd name="connsiteX4" fmla="*/ 18546 w 18545"/>
                <a:gd name="connsiteY4" fmla="*/ 9273 h 1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45" h="18545">
                  <a:moveTo>
                    <a:pt x="18546" y="9273"/>
                  </a:moveTo>
                  <a:cubicBezTo>
                    <a:pt x="18546" y="14394"/>
                    <a:pt x="14394" y="18546"/>
                    <a:pt x="9273" y="18546"/>
                  </a:cubicBezTo>
                  <a:cubicBezTo>
                    <a:pt x="4152" y="18546"/>
                    <a:pt x="0" y="14394"/>
                    <a:pt x="0" y="9273"/>
                  </a:cubicBezTo>
                  <a:cubicBezTo>
                    <a:pt x="0" y="4152"/>
                    <a:pt x="4152" y="0"/>
                    <a:pt x="9273" y="0"/>
                  </a:cubicBezTo>
                  <a:cubicBezTo>
                    <a:pt x="14394" y="0"/>
                    <a:pt x="18546" y="4152"/>
                    <a:pt x="18546" y="9273"/>
                  </a:cubicBez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CD8D0E93-D020-485F-90D6-F7E28A204F57}"/>
                </a:ext>
              </a:extLst>
            </p:cNvPr>
            <p:cNvSpPr/>
            <p:nvPr/>
          </p:nvSpPr>
          <p:spPr>
            <a:xfrm>
              <a:off x="7136227" y="3657653"/>
              <a:ext cx="18545" cy="18545"/>
            </a:xfrm>
            <a:custGeom>
              <a:avLst/>
              <a:gdLst>
                <a:gd name="connsiteX0" fmla="*/ 18546 w 18545"/>
                <a:gd name="connsiteY0" fmla="*/ 9273 h 18545"/>
                <a:gd name="connsiteX1" fmla="*/ 9273 w 18545"/>
                <a:gd name="connsiteY1" fmla="*/ 18546 h 18545"/>
                <a:gd name="connsiteX2" fmla="*/ 0 w 18545"/>
                <a:gd name="connsiteY2" fmla="*/ 9273 h 18545"/>
                <a:gd name="connsiteX3" fmla="*/ 9273 w 18545"/>
                <a:gd name="connsiteY3" fmla="*/ 0 h 18545"/>
                <a:gd name="connsiteX4" fmla="*/ 18546 w 18545"/>
                <a:gd name="connsiteY4" fmla="*/ 9273 h 1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45" h="18545">
                  <a:moveTo>
                    <a:pt x="18546" y="9273"/>
                  </a:moveTo>
                  <a:cubicBezTo>
                    <a:pt x="18546" y="14394"/>
                    <a:pt x="14394" y="18546"/>
                    <a:pt x="9273" y="18546"/>
                  </a:cubicBezTo>
                  <a:cubicBezTo>
                    <a:pt x="4152" y="18546"/>
                    <a:pt x="0" y="14394"/>
                    <a:pt x="0" y="9273"/>
                  </a:cubicBezTo>
                  <a:cubicBezTo>
                    <a:pt x="0" y="4152"/>
                    <a:pt x="4152" y="0"/>
                    <a:pt x="9273" y="0"/>
                  </a:cubicBezTo>
                  <a:cubicBezTo>
                    <a:pt x="14394" y="0"/>
                    <a:pt x="18546" y="4152"/>
                    <a:pt x="18546" y="9273"/>
                  </a:cubicBez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434E41EA-FC6E-4C6B-B5C8-73D5892501FA}"/>
                </a:ext>
              </a:extLst>
            </p:cNvPr>
            <p:cNvSpPr/>
            <p:nvPr/>
          </p:nvSpPr>
          <p:spPr>
            <a:xfrm>
              <a:off x="7228956" y="3560288"/>
              <a:ext cx="18545" cy="18545"/>
            </a:xfrm>
            <a:custGeom>
              <a:avLst/>
              <a:gdLst>
                <a:gd name="connsiteX0" fmla="*/ 18546 w 18545"/>
                <a:gd name="connsiteY0" fmla="*/ 9273 h 18545"/>
                <a:gd name="connsiteX1" fmla="*/ 9273 w 18545"/>
                <a:gd name="connsiteY1" fmla="*/ 18546 h 18545"/>
                <a:gd name="connsiteX2" fmla="*/ 0 w 18545"/>
                <a:gd name="connsiteY2" fmla="*/ 9273 h 18545"/>
                <a:gd name="connsiteX3" fmla="*/ 9273 w 18545"/>
                <a:gd name="connsiteY3" fmla="*/ 0 h 18545"/>
                <a:gd name="connsiteX4" fmla="*/ 18546 w 18545"/>
                <a:gd name="connsiteY4" fmla="*/ 9273 h 1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45" h="18545">
                  <a:moveTo>
                    <a:pt x="18546" y="9273"/>
                  </a:moveTo>
                  <a:cubicBezTo>
                    <a:pt x="18546" y="14394"/>
                    <a:pt x="14394" y="18546"/>
                    <a:pt x="9273" y="18546"/>
                  </a:cubicBezTo>
                  <a:cubicBezTo>
                    <a:pt x="4152" y="18546"/>
                    <a:pt x="0" y="14394"/>
                    <a:pt x="0" y="9273"/>
                  </a:cubicBezTo>
                  <a:cubicBezTo>
                    <a:pt x="0" y="4152"/>
                    <a:pt x="4152" y="0"/>
                    <a:pt x="9273" y="0"/>
                  </a:cubicBezTo>
                  <a:cubicBezTo>
                    <a:pt x="14394" y="0"/>
                    <a:pt x="18546" y="4152"/>
                    <a:pt x="18546" y="9273"/>
                  </a:cubicBez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99C03560-34D9-4B79-AF1C-484C822D5826}"/>
                </a:ext>
              </a:extLst>
            </p:cNvPr>
            <p:cNvSpPr/>
            <p:nvPr/>
          </p:nvSpPr>
          <p:spPr>
            <a:xfrm>
              <a:off x="7043499" y="3560288"/>
              <a:ext cx="18545" cy="18545"/>
            </a:xfrm>
            <a:custGeom>
              <a:avLst/>
              <a:gdLst>
                <a:gd name="connsiteX0" fmla="*/ 18546 w 18545"/>
                <a:gd name="connsiteY0" fmla="*/ 9273 h 18545"/>
                <a:gd name="connsiteX1" fmla="*/ 9273 w 18545"/>
                <a:gd name="connsiteY1" fmla="*/ 18546 h 18545"/>
                <a:gd name="connsiteX2" fmla="*/ 0 w 18545"/>
                <a:gd name="connsiteY2" fmla="*/ 9273 h 18545"/>
                <a:gd name="connsiteX3" fmla="*/ 9273 w 18545"/>
                <a:gd name="connsiteY3" fmla="*/ 0 h 18545"/>
                <a:gd name="connsiteX4" fmla="*/ 18546 w 18545"/>
                <a:gd name="connsiteY4" fmla="*/ 9273 h 18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45" h="18545">
                  <a:moveTo>
                    <a:pt x="18546" y="9273"/>
                  </a:moveTo>
                  <a:cubicBezTo>
                    <a:pt x="18546" y="14394"/>
                    <a:pt x="14394" y="18546"/>
                    <a:pt x="9273" y="18546"/>
                  </a:cubicBezTo>
                  <a:cubicBezTo>
                    <a:pt x="4152" y="18546"/>
                    <a:pt x="0" y="14394"/>
                    <a:pt x="0" y="9273"/>
                  </a:cubicBezTo>
                  <a:cubicBezTo>
                    <a:pt x="0" y="4152"/>
                    <a:pt x="4152" y="0"/>
                    <a:pt x="9273" y="0"/>
                  </a:cubicBezTo>
                  <a:cubicBezTo>
                    <a:pt x="14394" y="0"/>
                    <a:pt x="18546" y="4152"/>
                    <a:pt x="18546" y="9273"/>
                  </a:cubicBez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0F78B292-12E0-4B76-B785-A9021C458A3C}"/>
                </a:ext>
              </a:extLst>
            </p:cNvPr>
            <p:cNvSpPr/>
            <p:nvPr/>
          </p:nvSpPr>
          <p:spPr>
            <a:xfrm>
              <a:off x="7136227" y="3504651"/>
              <a:ext cx="61664" cy="117301"/>
            </a:xfrm>
            <a:custGeom>
              <a:avLst/>
              <a:gdLst>
                <a:gd name="connsiteX0" fmla="*/ 18546 w 61664"/>
                <a:gd name="connsiteY0" fmla="*/ 0 h 117301"/>
                <a:gd name="connsiteX1" fmla="*/ 0 w 61664"/>
                <a:gd name="connsiteY1" fmla="*/ 0 h 117301"/>
                <a:gd name="connsiteX2" fmla="*/ 0 w 61664"/>
                <a:gd name="connsiteY2" fmla="*/ 64910 h 117301"/>
                <a:gd name="connsiteX3" fmla="*/ 2782 w 61664"/>
                <a:gd name="connsiteY3" fmla="*/ 71401 h 117301"/>
                <a:gd name="connsiteX4" fmla="*/ 48682 w 61664"/>
                <a:gd name="connsiteY4" fmla="*/ 117302 h 117301"/>
                <a:gd name="connsiteX5" fmla="*/ 61664 w 61664"/>
                <a:gd name="connsiteY5" fmla="*/ 104320 h 117301"/>
                <a:gd name="connsiteX6" fmla="*/ 18546 w 61664"/>
                <a:gd name="connsiteY6" fmla="*/ 61201 h 117301"/>
                <a:gd name="connsiteX7" fmla="*/ 18546 w 61664"/>
                <a:gd name="connsiteY7" fmla="*/ 0 h 1173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1664" h="117301">
                  <a:moveTo>
                    <a:pt x="18546" y="0"/>
                  </a:moveTo>
                  <a:lnTo>
                    <a:pt x="0" y="0"/>
                  </a:lnTo>
                  <a:lnTo>
                    <a:pt x="0" y="64910"/>
                  </a:lnTo>
                  <a:cubicBezTo>
                    <a:pt x="0" y="67228"/>
                    <a:pt x="927" y="69546"/>
                    <a:pt x="2782" y="71401"/>
                  </a:cubicBezTo>
                  <a:lnTo>
                    <a:pt x="48682" y="117302"/>
                  </a:lnTo>
                  <a:lnTo>
                    <a:pt x="61664" y="104320"/>
                  </a:lnTo>
                  <a:lnTo>
                    <a:pt x="18546" y="61201"/>
                  </a:lnTo>
                  <a:lnTo>
                    <a:pt x="18546" y="0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426B89AB-2739-448B-B9EB-F89285587ED8}"/>
                </a:ext>
              </a:extLst>
            </p:cNvPr>
            <p:cNvSpPr/>
            <p:nvPr/>
          </p:nvSpPr>
          <p:spPr>
            <a:xfrm>
              <a:off x="6988003" y="3370194"/>
              <a:ext cx="315553" cy="361388"/>
            </a:xfrm>
            <a:custGeom>
              <a:avLst/>
              <a:gdLst>
                <a:gd name="connsiteX0" fmla="*/ 157497 w 315553"/>
                <a:gd name="connsiteY0" fmla="*/ 333823 h 361388"/>
                <a:gd name="connsiteX1" fmla="*/ 27677 w 315553"/>
                <a:gd name="connsiteY1" fmla="*/ 204003 h 361388"/>
                <a:gd name="connsiteX2" fmla="*/ 157497 w 315553"/>
                <a:gd name="connsiteY2" fmla="*/ 74183 h 361388"/>
                <a:gd name="connsiteX3" fmla="*/ 287317 w 315553"/>
                <a:gd name="connsiteY3" fmla="*/ 204003 h 361388"/>
                <a:gd name="connsiteX4" fmla="*/ 157497 w 315553"/>
                <a:gd name="connsiteY4" fmla="*/ 333823 h 361388"/>
                <a:gd name="connsiteX5" fmla="*/ 157497 w 315553"/>
                <a:gd name="connsiteY5" fmla="*/ 333823 h 361388"/>
                <a:gd name="connsiteX6" fmla="*/ 267380 w 315553"/>
                <a:gd name="connsiteY6" fmla="*/ 90874 h 361388"/>
                <a:gd name="connsiteX7" fmla="*/ 281289 w 315553"/>
                <a:gd name="connsiteY7" fmla="*/ 76965 h 361388"/>
                <a:gd name="connsiteX8" fmla="*/ 280826 w 315553"/>
                <a:gd name="connsiteY8" fmla="*/ 57492 h 361388"/>
                <a:gd name="connsiteX9" fmla="*/ 261353 w 315553"/>
                <a:gd name="connsiteY9" fmla="*/ 57028 h 361388"/>
                <a:gd name="connsiteX10" fmla="*/ 245589 w 315553"/>
                <a:gd name="connsiteY10" fmla="*/ 73256 h 361388"/>
                <a:gd name="connsiteX11" fmla="*/ 171406 w 315553"/>
                <a:gd name="connsiteY11" fmla="*/ 47292 h 361388"/>
                <a:gd name="connsiteX12" fmla="*/ 171406 w 315553"/>
                <a:gd name="connsiteY12" fmla="*/ 27819 h 361388"/>
                <a:gd name="connsiteX13" fmla="*/ 213134 w 315553"/>
                <a:gd name="connsiteY13" fmla="*/ 27819 h 361388"/>
                <a:gd name="connsiteX14" fmla="*/ 213134 w 315553"/>
                <a:gd name="connsiteY14" fmla="*/ 0 h 361388"/>
                <a:gd name="connsiteX15" fmla="*/ 101860 w 315553"/>
                <a:gd name="connsiteY15" fmla="*/ 0 h 361388"/>
                <a:gd name="connsiteX16" fmla="*/ 101860 w 315553"/>
                <a:gd name="connsiteY16" fmla="*/ 27819 h 361388"/>
                <a:gd name="connsiteX17" fmla="*/ 143587 w 315553"/>
                <a:gd name="connsiteY17" fmla="*/ 27819 h 361388"/>
                <a:gd name="connsiteX18" fmla="*/ 143587 w 315553"/>
                <a:gd name="connsiteY18" fmla="*/ 46828 h 361388"/>
                <a:gd name="connsiteX19" fmla="*/ 1249 w 315553"/>
                <a:gd name="connsiteY19" fmla="*/ 184066 h 361388"/>
                <a:gd name="connsiteX20" fmla="*/ 105105 w 315553"/>
                <a:gd name="connsiteY20" fmla="*/ 352368 h 361388"/>
                <a:gd name="connsiteX21" fmla="*/ 291953 w 315553"/>
                <a:gd name="connsiteY21" fmla="*/ 286995 h 361388"/>
                <a:gd name="connsiteX22" fmla="*/ 267380 w 315553"/>
                <a:gd name="connsiteY22" fmla="*/ 90874 h 361388"/>
                <a:gd name="connsiteX23" fmla="*/ 267380 w 315553"/>
                <a:gd name="connsiteY23" fmla="*/ 90874 h 361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15553" h="361388">
                  <a:moveTo>
                    <a:pt x="157497" y="333823"/>
                  </a:moveTo>
                  <a:cubicBezTo>
                    <a:pt x="85632" y="333823"/>
                    <a:pt x="27677" y="275867"/>
                    <a:pt x="27677" y="204003"/>
                  </a:cubicBezTo>
                  <a:cubicBezTo>
                    <a:pt x="27677" y="132138"/>
                    <a:pt x="85632" y="74183"/>
                    <a:pt x="157497" y="74183"/>
                  </a:cubicBezTo>
                  <a:cubicBezTo>
                    <a:pt x="229361" y="74183"/>
                    <a:pt x="287317" y="132138"/>
                    <a:pt x="287317" y="204003"/>
                  </a:cubicBezTo>
                  <a:cubicBezTo>
                    <a:pt x="287317" y="275867"/>
                    <a:pt x="229361" y="333823"/>
                    <a:pt x="157497" y="333823"/>
                  </a:cubicBezTo>
                  <a:lnTo>
                    <a:pt x="157497" y="333823"/>
                  </a:lnTo>
                  <a:close/>
                  <a:moveTo>
                    <a:pt x="267380" y="90874"/>
                  </a:moveTo>
                  <a:lnTo>
                    <a:pt x="281289" y="76965"/>
                  </a:lnTo>
                  <a:cubicBezTo>
                    <a:pt x="286389" y="71401"/>
                    <a:pt x="286389" y="63055"/>
                    <a:pt x="280826" y="57492"/>
                  </a:cubicBezTo>
                  <a:cubicBezTo>
                    <a:pt x="275726" y="52392"/>
                    <a:pt x="266916" y="51928"/>
                    <a:pt x="261353" y="57028"/>
                  </a:cubicBezTo>
                  <a:lnTo>
                    <a:pt x="245589" y="73256"/>
                  </a:lnTo>
                  <a:cubicBezTo>
                    <a:pt x="223334" y="58419"/>
                    <a:pt x="197834" y="49146"/>
                    <a:pt x="171406" y="47292"/>
                  </a:cubicBezTo>
                  <a:lnTo>
                    <a:pt x="171406" y="27819"/>
                  </a:lnTo>
                  <a:lnTo>
                    <a:pt x="213134" y="27819"/>
                  </a:lnTo>
                  <a:lnTo>
                    <a:pt x="213134" y="0"/>
                  </a:lnTo>
                  <a:lnTo>
                    <a:pt x="101860" y="0"/>
                  </a:lnTo>
                  <a:lnTo>
                    <a:pt x="101860" y="27819"/>
                  </a:lnTo>
                  <a:lnTo>
                    <a:pt x="143587" y="27819"/>
                  </a:lnTo>
                  <a:lnTo>
                    <a:pt x="143587" y="46828"/>
                  </a:lnTo>
                  <a:cubicBezTo>
                    <a:pt x="69868" y="53319"/>
                    <a:pt x="10522" y="110347"/>
                    <a:pt x="1249" y="184066"/>
                  </a:cubicBezTo>
                  <a:cubicBezTo>
                    <a:pt x="-8024" y="257785"/>
                    <a:pt x="35095" y="327795"/>
                    <a:pt x="105105" y="352368"/>
                  </a:cubicBezTo>
                  <a:cubicBezTo>
                    <a:pt x="175115" y="376942"/>
                    <a:pt x="252544" y="350050"/>
                    <a:pt x="291953" y="286995"/>
                  </a:cubicBezTo>
                  <a:cubicBezTo>
                    <a:pt x="331363" y="223939"/>
                    <a:pt x="320235" y="142338"/>
                    <a:pt x="267380" y="90874"/>
                  </a:cubicBezTo>
                  <a:lnTo>
                    <a:pt x="267380" y="90874"/>
                  </a:lnTo>
                  <a:close/>
                </a:path>
              </a:pathLst>
            </a:custGeom>
            <a:grpFill/>
            <a:ln w="4564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</p:grpSp>
      <p:grpSp>
        <p:nvGrpSpPr>
          <p:cNvPr id="72" name="Graphic 45" descr="Head with gears">
            <a:extLst>
              <a:ext uri="{FF2B5EF4-FFF2-40B4-BE49-F238E27FC236}">
                <a16:creationId xmlns:a16="http://schemas.microsoft.com/office/drawing/2014/main" id="{EE97D6D0-A7AB-4A8A-A437-FE177BB7A58A}"/>
              </a:ext>
            </a:extLst>
          </p:cNvPr>
          <p:cNvGrpSpPr/>
          <p:nvPr/>
        </p:nvGrpSpPr>
        <p:grpSpPr>
          <a:xfrm>
            <a:off x="6425383" y="3146780"/>
            <a:ext cx="331810" cy="331810"/>
            <a:chOff x="8189507" y="3190226"/>
            <a:chExt cx="351004" cy="351004"/>
          </a:xfrm>
          <a:solidFill>
            <a:schemeClr val="bg1"/>
          </a:solidFill>
        </p:grpSpPr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0C95F900-D077-4945-8025-0EF13B41D1C1}"/>
                </a:ext>
              </a:extLst>
            </p:cNvPr>
            <p:cNvSpPr/>
            <p:nvPr/>
          </p:nvSpPr>
          <p:spPr>
            <a:xfrm>
              <a:off x="8346361" y="3262254"/>
              <a:ext cx="30712" cy="30712"/>
            </a:xfrm>
            <a:custGeom>
              <a:avLst/>
              <a:gdLst>
                <a:gd name="connsiteX0" fmla="*/ 15356 w 30712"/>
                <a:gd name="connsiteY0" fmla="*/ 0 h 30712"/>
                <a:gd name="connsiteX1" fmla="*/ 0 w 30712"/>
                <a:gd name="connsiteY1" fmla="*/ 15356 h 30712"/>
                <a:gd name="connsiteX2" fmla="*/ 15356 w 30712"/>
                <a:gd name="connsiteY2" fmla="*/ 30713 h 30712"/>
                <a:gd name="connsiteX3" fmla="*/ 30713 w 30712"/>
                <a:gd name="connsiteY3" fmla="*/ 15356 h 30712"/>
                <a:gd name="connsiteX4" fmla="*/ 15356 w 30712"/>
                <a:gd name="connsiteY4" fmla="*/ 0 h 3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12" h="30712">
                  <a:moveTo>
                    <a:pt x="15356" y="0"/>
                  </a:moveTo>
                  <a:cubicBezTo>
                    <a:pt x="6947" y="0"/>
                    <a:pt x="0" y="6947"/>
                    <a:pt x="0" y="15356"/>
                  </a:cubicBezTo>
                  <a:cubicBezTo>
                    <a:pt x="0" y="23766"/>
                    <a:pt x="6947" y="30713"/>
                    <a:pt x="15356" y="30713"/>
                  </a:cubicBezTo>
                  <a:cubicBezTo>
                    <a:pt x="23766" y="30713"/>
                    <a:pt x="30713" y="23766"/>
                    <a:pt x="30713" y="15356"/>
                  </a:cubicBezTo>
                  <a:cubicBezTo>
                    <a:pt x="30713" y="6947"/>
                    <a:pt x="23766" y="0"/>
                    <a:pt x="15356" y="0"/>
                  </a:cubicBezTo>
                  <a:close/>
                </a:path>
              </a:pathLst>
            </a:custGeom>
            <a:grpFill/>
            <a:ln w="357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9DE26C66-AF22-4C04-8785-F995297540E7}"/>
                </a:ext>
              </a:extLst>
            </p:cNvPr>
            <p:cNvSpPr/>
            <p:nvPr/>
          </p:nvSpPr>
          <p:spPr>
            <a:xfrm>
              <a:off x="8300292" y="3336477"/>
              <a:ext cx="30712" cy="30712"/>
            </a:xfrm>
            <a:custGeom>
              <a:avLst/>
              <a:gdLst>
                <a:gd name="connsiteX0" fmla="*/ 30713 w 30712"/>
                <a:gd name="connsiteY0" fmla="*/ 15356 h 30712"/>
                <a:gd name="connsiteX1" fmla="*/ 15356 w 30712"/>
                <a:gd name="connsiteY1" fmla="*/ 30713 h 30712"/>
                <a:gd name="connsiteX2" fmla="*/ 0 w 30712"/>
                <a:gd name="connsiteY2" fmla="*/ 15356 h 30712"/>
                <a:gd name="connsiteX3" fmla="*/ 15356 w 30712"/>
                <a:gd name="connsiteY3" fmla="*/ 0 h 30712"/>
                <a:gd name="connsiteX4" fmla="*/ 30713 w 30712"/>
                <a:gd name="connsiteY4" fmla="*/ 15356 h 30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712" h="30712">
                  <a:moveTo>
                    <a:pt x="30713" y="15356"/>
                  </a:moveTo>
                  <a:cubicBezTo>
                    <a:pt x="30713" y="23838"/>
                    <a:pt x="23838" y="30713"/>
                    <a:pt x="15356" y="30713"/>
                  </a:cubicBezTo>
                  <a:cubicBezTo>
                    <a:pt x="6875" y="30713"/>
                    <a:pt x="0" y="23838"/>
                    <a:pt x="0" y="15356"/>
                  </a:cubicBezTo>
                  <a:cubicBezTo>
                    <a:pt x="0" y="6875"/>
                    <a:pt x="6875" y="0"/>
                    <a:pt x="15356" y="0"/>
                  </a:cubicBezTo>
                  <a:cubicBezTo>
                    <a:pt x="23838" y="0"/>
                    <a:pt x="30713" y="6875"/>
                    <a:pt x="30713" y="15356"/>
                  </a:cubicBezTo>
                  <a:close/>
                </a:path>
              </a:pathLst>
            </a:custGeom>
            <a:grpFill/>
            <a:ln w="357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6E936217-CDD3-4CA8-A9B4-A4845766ECDA}"/>
                </a:ext>
              </a:extLst>
            </p:cNvPr>
            <p:cNvSpPr/>
            <p:nvPr/>
          </p:nvSpPr>
          <p:spPr>
            <a:xfrm>
              <a:off x="8240621" y="3210701"/>
              <a:ext cx="248737" cy="295062"/>
            </a:xfrm>
            <a:custGeom>
              <a:avLst/>
              <a:gdLst>
                <a:gd name="connsiteX0" fmla="*/ 164607 w 248737"/>
                <a:gd name="connsiteY0" fmla="*/ 72029 h 295062"/>
                <a:gd name="connsiteX1" fmla="*/ 155466 w 248737"/>
                <a:gd name="connsiteY1" fmla="*/ 76417 h 295062"/>
                <a:gd name="connsiteX2" fmla="*/ 151810 w 248737"/>
                <a:gd name="connsiteY2" fmla="*/ 84460 h 295062"/>
                <a:gd name="connsiteX3" fmla="*/ 155100 w 248737"/>
                <a:gd name="connsiteY3" fmla="*/ 93967 h 295062"/>
                <a:gd name="connsiteX4" fmla="*/ 147788 w 248737"/>
                <a:gd name="connsiteY4" fmla="*/ 101279 h 295062"/>
                <a:gd name="connsiteX5" fmla="*/ 138281 w 248737"/>
                <a:gd name="connsiteY5" fmla="*/ 97989 h 295062"/>
                <a:gd name="connsiteX6" fmla="*/ 130237 w 248737"/>
                <a:gd name="connsiteY6" fmla="*/ 101279 h 295062"/>
                <a:gd name="connsiteX7" fmla="*/ 125850 w 248737"/>
                <a:gd name="connsiteY7" fmla="*/ 110054 h 295062"/>
                <a:gd name="connsiteX8" fmla="*/ 115612 w 248737"/>
                <a:gd name="connsiteY8" fmla="*/ 110054 h 295062"/>
                <a:gd name="connsiteX9" fmla="*/ 111225 w 248737"/>
                <a:gd name="connsiteY9" fmla="*/ 100914 h 295062"/>
                <a:gd name="connsiteX10" fmla="*/ 103181 w 248737"/>
                <a:gd name="connsiteY10" fmla="*/ 97623 h 295062"/>
                <a:gd name="connsiteX11" fmla="*/ 93674 w 248737"/>
                <a:gd name="connsiteY11" fmla="*/ 100914 h 295062"/>
                <a:gd name="connsiteX12" fmla="*/ 86362 w 248737"/>
                <a:gd name="connsiteY12" fmla="*/ 93601 h 295062"/>
                <a:gd name="connsiteX13" fmla="*/ 89653 w 248737"/>
                <a:gd name="connsiteY13" fmla="*/ 84095 h 295062"/>
                <a:gd name="connsiteX14" fmla="*/ 86362 w 248737"/>
                <a:gd name="connsiteY14" fmla="*/ 76051 h 295062"/>
                <a:gd name="connsiteX15" fmla="*/ 77221 w 248737"/>
                <a:gd name="connsiteY15" fmla="*/ 71663 h 295062"/>
                <a:gd name="connsiteX16" fmla="*/ 77221 w 248737"/>
                <a:gd name="connsiteY16" fmla="*/ 61426 h 295062"/>
                <a:gd name="connsiteX17" fmla="*/ 86362 w 248737"/>
                <a:gd name="connsiteY17" fmla="*/ 57038 h 295062"/>
                <a:gd name="connsiteX18" fmla="*/ 89653 w 248737"/>
                <a:gd name="connsiteY18" fmla="*/ 48994 h 295062"/>
                <a:gd name="connsiteX19" fmla="*/ 86728 w 248737"/>
                <a:gd name="connsiteY19" fmla="*/ 39488 h 295062"/>
                <a:gd name="connsiteX20" fmla="*/ 94040 w 248737"/>
                <a:gd name="connsiteY20" fmla="*/ 32175 h 295062"/>
                <a:gd name="connsiteX21" fmla="*/ 103546 w 248737"/>
                <a:gd name="connsiteY21" fmla="*/ 35466 h 295062"/>
                <a:gd name="connsiteX22" fmla="*/ 111590 w 248737"/>
                <a:gd name="connsiteY22" fmla="*/ 32175 h 295062"/>
                <a:gd name="connsiteX23" fmla="*/ 115978 w 248737"/>
                <a:gd name="connsiteY23" fmla="*/ 23035 h 295062"/>
                <a:gd name="connsiteX24" fmla="*/ 126215 w 248737"/>
                <a:gd name="connsiteY24" fmla="*/ 23035 h 295062"/>
                <a:gd name="connsiteX25" fmla="*/ 130603 w 248737"/>
                <a:gd name="connsiteY25" fmla="*/ 31810 h 295062"/>
                <a:gd name="connsiteX26" fmla="*/ 138647 w 248737"/>
                <a:gd name="connsiteY26" fmla="*/ 35100 h 295062"/>
                <a:gd name="connsiteX27" fmla="*/ 148153 w 248737"/>
                <a:gd name="connsiteY27" fmla="*/ 31810 h 295062"/>
                <a:gd name="connsiteX28" fmla="*/ 155466 w 248737"/>
                <a:gd name="connsiteY28" fmla="*/ 39122 h 295062"/>
                <a:gd name="connsiteX29" fmla="*/ 152175 w 248737"/>
                <a:gd name="connsiteY29" fmla="*/ 48629 h 295062"/>
                <a:gd name="connsiteX30" fmla="*/ 155466 w 248737"/>
                <a:gd name="connsiteY30" fmla="*/ 56673 h 295062"/>
                <a:gd name="connsiteX31" fmla="*/ 164607 w 248737"/>
                <a:gd name="connsiteY31" fmla="*/ 61060 h 295062"/>
                <a:gd name="connsiteX32" fmla="*/ 164607 w 248737"/>
                <a:gd name="connsiteY32" fmla="*/ 72029 h 295062"/>
                <a:gd name="connsiteX33" fmla="*/ 118537 w 248737"/>
                <a:gd name="connsiteY33" fmla="*/ 146252 h 295062"/>
                <a:gd name="connsiteX34" fmla="*/ 109397 w 248737"/>
                <a:gd name="connsiteY34" fmla="*/ 150639 h 295062"/>
                <a:gd name="connsiteX35" fmla="*/ 106106 w 248737"/>
                <a:gd name="connsiteY35" fmla="*/ 158683 h 295062"/>
                <a:gd name="connsiteX36" fmla="*/ 109031 w 248737"/>
                <a:gd name="connsiteY36" fmla="*/ 168189 h 295062"/>
                <a:gd name="connsiteX37" fmla="*/ 101718 w 248737"/>
                <a:gd name="connsiteY37" fmla="*/ 175502 h 295062"/>
                <a:gd name="connsiteX38" fmla="*/ 92212 w 248737"/>
                <a:gd name="connsiteY38" fmla="*/ 172211 h 295062"/>
                <a:gd name="connsiteX39" fmla="*/ 84168 w 248737"/>
                <a:gd name="connsiteY39" fmla="*/ 175502 h 295062"/>
                <a:gd name="connsiteX40" fmla="*/ 80146 w 248737"/>
                <a:gd name="connsiteY40" fmla="*/ 184277 h 295062"/>
                <a:gd name="connsiteX41" fmla="*/ 69909 w 248737"/>
                <a:gd name="connsiteY41" fmla="*/ 184277 h 295062"/>
                <a:gd name="connsiteX42" fmla="*/ 65521 w 248737"/>
                <a:gd name="connsiteY42" fmla="*/ 175136 h 295062"/>
                <a:gd name="connsiteX43" fmla="*/ 57477 w 248737"/>
                <a:gd name="connsiteY43" fmla="*/ 171846 h 295062"/>
                <a:gd name="connsiteX44" fmla="*/ 47971 w 248737"/>
                <a:gd name="connsiteY44" fmla="*/ 174771 h 295062"/>
                <a:gd name="connsiteX45" fmla="*/ 40658 w 248737"/>
                <a:gd name="connsiteY45" fmla="*/ 167458 h 295062"/>
                <a:gd name="connsiteX46" fmla="*/ 43949 w 248737"/>
                <a:gd name="connsiteY46" fmla="*/ 157952 h 295062"/>
                <a:gd name="connsiteX47" fmla="*/ 40658 w 248737"/>
                <a:gd name="connsiteY47" fmla="*/ 149908 h 295062"/>
                <a:gd name="connsiteX48" fmla="*/ 31518 w 248737"/>
                <a:gd name="connsiteY48" fmla="*/ 145520 h 295062"/>
                <a:gd name="connsiteX49" fmla="*/ 31518 w 248737"/>
                <a:gd name="connsiteY49" fmla="*/ 135283 h 295062"/>
                <a:gd name="connsiteX50" fmla="*/ 40658 w 248737"/>
                <a:gd name="connsiteY50" fmla="*/ 130895 h 295062"/>
                <a:gd name="connsiteX51" fmla="*/ 43949 w 248737"/>
                <a:gd name="connsiteY51" fmla="*/ 122851 h 295062"/>
                <a:gd name="connsiteX52" fmla="*/ 40658 w 248737"/>
                <a:gd name="connsiteY52" fmla="*/ 113345 h 295062"/>
                <a:gd name="connsiteX53" fmla="*/ 47971 w 248737"/>
                <a:gd name="connsiteY53" fmla="*/ 106032 h 295062"/>
                <a:gd name="connsiteX54" fmla="*/ 57477 w 248737"/>
                <a:gd name="connsiteY54" fmla="*/ 109323 h 295062"/>
                <a:gd name="connsiteX55" fmla="*/ 65521 w 248737"/>
                <a:gd name="connsiteY55" fmla="*/ 106032 h 295062"/>
                <a:gd name="connsiteX56" fmla="*/ 69909 w 248737"/>
                <a:gd name="connsiteY56" fmla="*/ 96892 h 295062"/>
                <a:gd name="connsiteX57" fmla="*/ 80512 w 248737"/>
                <a:gd name="connsiteY57" fmla="*/ 96892 h 295062"/>
                <a:gd name="connsiteX58" fmla="*/ 84899 w 248737"/>
                <a:gd name="connsiteY58" fmla="*/ 106032 h 295062"/>
                <a:gd name="connsiteX59" fmla="*/ 92943 w 248737"/>
                <a:gd name="connsiteY59" fmla="*/ 109323 h 295062"/>
                <a:gd name="connsiteX60" fmla="*/ 102450 w 248737"/>
                <a:gd name="connsiteY60" fmla="*/ 106032 h 295062"/>
                <a:gd name="connsiteX61" fmla="*/ 109762 w 248737"/>
                <a:gd name="connsiteY61" fmla="*/ 113345 h 295062"/>
                <a:gd name="connsiteX62" fmla="*/ 106471 w 248737"/>
                <a:gd name="connsiteY62" fmla="*/ 122851 h 295062"/>
                <a:gd name="connsiteX63" fmla="*/ 109762 w 248737"/>
                <a:gd name="connsiteY63" fmla="*/ 130895 h 295062"/>
                <a:gd name="connsiteX64" fmla="*/ 118903 w 248737"/>
                <a:gd name="connsiteY64" fmla="*/ 135283 h 295062"/>
                <a:gd name="connsiteX65" fmla="*/ 118537 w 248737"/>
                <a:gd name="connsiteY65" fmla="*/ 146252 h 295062"/>
                <a:gd name="connsiteX66" fmla="*/ 118537 w 248737"/>
                <a:gd name="connsiteY66" fmla="*/ 146252 h 295062"/>
                <a:gd name="connsiteX67" fmla="*/ 245045 w 248737"/>
                <a:gd name="connsiteY67" fmla="*/ 159780 h 295062"/>
                <a:gd name="connsiteX68" fmla="*/ 219817 w 248737"/>
                <a:gd name="connsiteY68" fmla="*/ 115904 h 295062"/>
                <a:gd name="connsiteX69" fmla="*/ 219817 w 248737"/>
                <a:gd name="connsiteY69" fmla="*/ 114076 h 295062"/>
                <a:gd name="connsiteX70" fmla="*/ 166069 w 248737"/>
                <a:gd name="connsiteY70" fmla="*/ 15356 h 295062"/>
                <a:gd name="connsiteX71" fmla="*/ 53821 w 248737"/>
                <a:gd name="connsiteY71" fmla="*/ 15356 h 295062"/>
                <a:gd name="connsiteX72" fmla="*/ 73 w 248737"/>
                <a:gd name="connsiteY72" fmla="*/ 114076 h 295062"/>
                <a:gd name="connsiteX73" fmla="*/ 43218 w 248737"/>
                <a:gd name="connsiteY73" fmla="*/ 202559 h 295062"/>
                <a:gd name="connsiteX74" fmla="*/ 43218 w 248737"/>
                <a:gd name="connsiteY74" fmla="*/ 295063 h 295062"/>
                <a:gd name="connsiteX75" fmla="*/ 158756 w 248737"/>
                <a:gd name="connsiteY75" fmla="*/ 295063 h 295062"/>
                <a:gd name="connsiteX76" fmla="*/ 158756 w 248737"/>
                <a:gd name="connsiteY76" fmla="*/ 251187 h 295062"/>
                <a:gd name="connsiteX77" fmla="*/ 176672 w 248737"/>
                <a:gd name="connsiteY77" fmla="*/ 251187 h 295062"/>
                <a:gd name="connsiteX78" fmla="*/ 207385 w 248737"/>
                <a:gd name="connsiteY78" fmla="*/ 238390 h 295062"/>
                <a:gd name="connsiteX79" fmla="*/ 219817 w 248737"/>
                <a:gd name="connsiteY79" fmla="*/ 207312 h 295062"/>
                <a:gd name="connsiteX80" fmla="*/ 219817 w 248737"/>
                <a:gd name="connsiteY80" fmla="*/ 185374 h 295062"/>
                <a:gd name="connsiteX81" fmla="*/ 235904 w 248737"/>
                <a:gd name="connsiteY81" fmla="*/ 185374 h 295062"/>
                <a:gd name="connsiteX82" fmla="*/ 245045 w 248737"/>
                <a:gd name="connsiteY82" fmla="*/ 159780 h 295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248737" h="295062">
                  <a:moveTo>
                    <a:pt x="164607" y="72029"/>
                  </a:moveTo>
                  <a:lnTo>
                    <a:pt x="155466" y="76417"/>
                  </a:lnTo>
                  <a:cubicBezTo>
                    <a:pt x="154735" y="79342"/>
                    <a:pt x="153272" y="81901"/>
                    <a:pt x="151810" y="84460"/>
                  </a:cubicBezTo>
                  <a:lnTo>
                    <a:pt x="155100" y="93967"/>
                  </a:lnTo>
                  <a:lnTo>
                    <a:pt x="147788" y="101279"/>
                  </a:lnTo>
                  <a:lnTo>
                    <a:pt x="138281" y="97989"/>
                  </a:lnTo>
                  <a:cubicBezTo>
                    <a:pt x="135722" y="99451"/>
                    <a:pt x="133162" y="100548"/>
                    <a:pt x="130237" y="101279"/>
                  </a:cubicBezTo>
                  <a:lnTo>
                    <a:pt x="125850" y="110054"/>
                  </a:lnTo>
                  <a:lnTo>
                    <a:pt x="115612" y="110054"/>
                  </a:lnTo>
                  <a:lnTo>
                    <a:pt x="111225" y="100914"/>
                  </a:lnTo>
                  <a:cubicBezTo>
                    <a:pt x="108300" y="100182"/>
                    <a:pt x="105740" y="99086"/>
                    <a:pt x="103181" y="97623"/>
                  </a:cubicBezTo>
                  <a:lnTo>
                    <a:pt x="93674" y="100914"/>
                  </a:lnTo>
                  <a:lnTo>
                    <a:pt x="86362" y="93601"/>
                  </a:lnTo>
                  <a:lnTo>
                    <a:pt x="89653" y="84095"/>
                  </a:lnTo>
                  <a:cubicBezTo>
                    <a:pt x="88190" y="81535"/>
                    <a:pt x="87093" y="78976"/>
                    <a:pt x="86362" y="76051"/>
                  </a:cubicBezTo>
                  <a:lnTo>
                    <a:pt x="77221" y="71663"/>
                  </a:lnTo>
                  <a:lnTo>
                    <a:pt x="77221" y="61426"/>
                  </a:lnTo>
                  <a:lnTo>
                    <a:pt x="86362" y="57038"/>
                  </a:lnTo>
                  <a:cubicBezTo>
                    <a:pt x="87093" y="54113"/>
                    <a:pt x="88190" y="51554"/>
                    <a:pt x="89653" y="48994"/>
                  </a:cubicBezTo>
                  <a:lnTo>
                    <a:pt x="86728" y="39488"/>
                  </a:lnTo>
                  <a:lnTo>
                    <a:pt x="94040" y="32175"/>
                  </a:lnTo>
                  <a:lnTo>
                    <a:pt x="103546" y="35466"/>
                  </a:lnTo>
                  <a:cubicBezTo>
                    <a:pt x="106106" y="34004"/>
                    <a:pt x="108665" y="32907"/>
                    <a:pt x="111590" y="32175"/>
                  </a:cubicBezTo>
                  <a:lnTo>
                    <a:pt x="115978" y="23035"/>
                  </a:lnTo>
                  <a:lnTo>
                    <a:pt x="126215" y="23035"/>
                  </a:lnTo>
                  <a:lnTo>
                    <a:pt x="130603" y="31810"/>
                  </a:lnTo>
                  <a:cubicBezTo>
                    <a:pt x="133528" y="32541"/>
                    <a:pt x="136087" y="33638"/>
                    <a:pt x="138647" y="35100"/>
                  </a:cubicBezTo>
                  <a:lnTo>
                    <a:pt x="148153" y="31810"/>
                  </a:lnTo>
                  <a:lnTo>
                    <a:pt x="155466" y="39122"/>
                  </a:lnTo>
                  <a:lnTo>
                    <a:pt x="152175" y="48629"/>
                  </a:lnTo>
                  <a:cubicBezTo>
                    <a:pt x="153638" y="51188"/>
                    <a:pt x="154735" y="53747"/>
                    <a:pt x="155466" y="56673"/>
                  </a:cubicBezTo>
                  <a:lnTo>
                    <a:pt x="164607" y="61060"/>
                  </a:lnTo>
                  <a:lnTo>
                    <a:pt x="164607" y="72029"/>
                  </a:lnTo>
                  <a:close/>
                  <a:moveTo>
                    <a:pt x="118537" y="146252"/>
                  </a:moveTo>
                  <a:lnTo>
                    <a:pt x="109397" y="150639"/>
                  </a:lnTo>
                  <a:cubicBezTo>
                    <a:pt x="108665" y="153564"/>
                    <a:pt x="107568" y="156124"/>
                    <a:pt x="106106" y="158683"/>
                  </a:cubicBezTo>
                  <a:lnTo>
                    <a:pt x="109031" y="168189"/>
                  </a:lnTo>
                  <a:lnTo>
                    <a:pt x="101718" y="175502"/>
                  </a:lnTo>
                  <a:lnTo>
                    <a:pt x="92212" y="172211"/>
                  </a:lnTo>
                  <a:cubicBezTo>
                    <a:pt x="89653" y="173674"/>
                    <a:pt x="87093" y="174771"/>
                    <a:pt x="84168" y="175502"/>
                  </a:cubicBezTo>
                  <a:lnTo>
                    <a:pt x="80146" y="184277"/>
                  </a:lnTo>
                  <a:lnTo>
                    <a:pt x="69909" y="184277"/>
                  </a:lnTo>
                  <a:lnTo>
                    <a:pt x="65521" y="175136"/>
                  </a:lnTo>
                  <a:cubicBezTo>
                    <a:pt x="62596" y="174405"/>
                    <a:pt x="60037" y="173308"/>
                    <a:pt x="57477" y="171846"/>
                  </a:cubicBezTo>
                  <a:lnTo>
                    <a:pt x="47971" y="174771"/>
                  </a:lnTo>
                  <a:lnTo>
                    <a:pt x="40658" y="167458"/>
                  </a:lnTo>
                  <a:lnTo>
                    <a:pt x="43949" y="157952"/>
                  </a:lnTo>
                  <a:cubicBezTo>
                    <a:pt x="42486" y="155392"/>
                    <a:pt x="41390" y="152833"/>
                    <a:pt x="40658" y="149908"/>
                  </a:cubicBezTo>
                  <a:lnTo>
                    <a:pt x="31518" y="145520"/>
                  </a:lnTo>
                  <a:lnTo>
                    <a:pt x="31518" y="135283"/>
                  </a:lnTo>
                  <a:lnTo>
                    <a:pt x="40658" y="130895"/>
                  </a:lnTo>
                  <a:cubicBezTo>
                    <a:pt x="41390" y="127970"/>
                    <a:pt x="42486" y="125411"/>
                    <a:pt x="43949" y="122851"/>
                  </a:cubicBezTo>
                  <a:lnTo>
                    <a:pt x="40658" y="113345"/>
                  </a:lnTo>
                  <a:lnTo>
                    <a:pt x="47971" y="106032"/>
                  </a:lnTo>
                  <a:lnTo>
                    <a:pt x="57477" y="109323"/>
                  </a:lnTo>
                  <a:cubicBezTo>
                    <a:pt x="60037" y="107861"/>
                    <a:pt x="62596" y="106764"/>
                    <a:pt x="65521" y="106032"/>
                  </a:cubicBezTo>
                  <a:lnTo>
                    <a:pt x="69909" y="96892"/>
                  </a:lnTo>
                  <a:lnTo>
                    <a:pt x="80512" y="96892"/>
                  </a:lnTo>
                  <a:lnTo>
                    <a:pt x="84899" y="106032"/>
                  </a:lnTo>
                  <a:cubicBezTo>
                    <a:pt x="87824" y="106764"/>
                    <a:pt x="90384" y="107861"/>
                    <a:pt x="92943" y="109323"/>
                  </a:cubicBezTo>
                  <a:lnTo>
                    <a:pt x="102450" y="106032"/>
                  </a:lnTo>
                  <a:lnTo>
                    <a:pt x="109762" y="113345"/>
                  </a:lnTo>
                  <a:lnTo>
                    <a:pt x="106471" y="122851"/>
                  </a:lnTo>
                  <a:cubicBezTo>
                    <a:pt x="107934" y="125411"/>
                    <a:pt x="109031" y="127970"/>
                    <a:pt x="109762" y="130895"/>
                  </a:cubicBezTo>
                  <a:lnTo>
                    <a:pt x="118903" y="135283"/>
                  </a:lnTo>
                  <a:lnTo>
                    <a:pt x="118537" y="146252"/>
                  </a:lnTo>
                  <a:lnTo>
                    <a:pt x="118537" y="146252"/>
                  </a:lnTo>
                  <a:close/>
                  <a:moveTo>
                    <a:pt x="245045" y="159780"/>
                  </a:moveTo>
                  <a:lnTo>
                    <a:pt x="219817" y="115904"/>
                  </a:lnTo>
                  <a:lnTo>
                    <a:pt x="219817" y="114076"/>
                  </a:lnTo>
                  <a:cubicBezTo>
                    <a:pt x="221279" y="73857"/>
                    <a:pt x="200804" y="36197"/>
                    <a:pt x="166069" y="15356"/>
                  </a:cubicBezTo>
                  <a:cubicBezTo>
                    <a:pt x="131334" y="-5119"/>
                    <a:pt x="88556" y="-5119"/>
                    <a:pt x="53821" y="15356"/>
                  </a:cubicBezTo>
                  <a:cubicBezTo>
                    <a:pt x="19086" y="35832"/>
                    <a:pt x="-1389" y="73857"/>
                    <a:pt x="73" y="114076"/>
                  </a:cubicBezTo>
                  <a:cubicBezTo>
                    <a:pt x="73" y="148811"/>
                    <a:pt x="15795" y="181352"/>
                    <a:pt x="43218" y="202559"/>
                  </a:cubicBezTo>
                  <a:lnTo>
                    <a:pt x="43218" y="295063"/>
                  </a:lnTo>
                  <a:lnTo>
                    <a:pt x="158756" y="295063"/>
                  </a:lnTo>
                  <a:lnTo>
                    <a:pt x="158756" y="251187"/>
                  </a:lnTo>
                  <a:lnTo>
                    <a:pt x="176672" y="251187"/>
                  </a:lnTo>
                  <a:cubicBezTo>
                    <a:pt x="188372" y="251187"/>
                    <a:pt x="199341" y="246434"/>
                    <a:pt x="207385" y="238390"/>
                  </a:cubicBezTo>
                  <a:cubicBezTo>
                    <a:pt x="215429" y="229981"/>
                    <a:pt x="219817" y="219012"/>
                    <a:pt x="219817" y="207312"/>
                  </a:cubicBezTo>
                  <a:lnTo>
                    <a:pt x="219817" y="185374"/>
                  </a:lnTo>
                  <a:lnTo>
                    <a:pt x="235904" y="185374"/>
                  </a:lnTo>
                  <a:cubicBezTo>
                    <a:pt x="245411" y="184277"/>
                    <a:pt x="253820" y="173308"/>
                    <a:pt x="245045" y="159780"/>
                  </a:cubicBezTo>
                  <a:close/>
                </a:path>
              </a:pathLst>
            </a:custGeom>
            <a:grpFill/>
            <a:ln w="3572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400"/>
            </a:p>
          </p:txBody>
        </p:sp>
      </p:grpSp>
    </p:spTree>
    <p:extLst>
      <p:ext uri="{BB962C8B-B14F-4D97-AF65-F5344CB8AC3E}">
        <p14:creationId xmlns:p14="http://schemas.microsoft.com/office/powerpoint/2010/main" val="4243670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367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Gears – Slide Template</vt:lpstr>
      <vt:lpstr>3D Gears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 – Slide Template</dc:title>
  <dc:creator>PresentationGO.com</dc:creator>
  <dc:description>© Copyright PresentationGO.com</dc:description>
  <dcterms:created xsi:type="dcterms:W3CDTF">2014-11-26T05:14:11Z</dcterms:created>
  <dcterms:modified xsi:type="dcterms:W3CDTF">2020-04-26T23:06:00Z</dcterms:modified>
  <cp:category>Charts &amp; Diagrams</cp:category>
</cp:coreProperties>
</file>