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30" y="16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">
            <a:extLst>
              <a:ext uri="{FF2B5EF4-FFF2-40B4-BE49-F238E27FC236}">
                <a16:creationId xmlns:a16="http://schemas.microsoft.com/office/drawing/2014/main" id="{6320F2FB-B4F7-D1F2-8D37-81F233A7EA80}"/>
              </a:ext>
            </a:extLst>
          </p:cNvPr>
          <p:cNvSpPr/>
          <p:nvPr/>
        </p:nvSpPr>
        <p:spPr>
          <a:xfrm>
            <a:off x="3803377" y="1136401"/>
            <a:ext cx="4585194" cy="45851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EDBEA23-6155-1415-F8B6-BE2C2A6B3D32}"/>
              </a:ext>
            </a:extLst>
          </p:cNvPr>
          <p:cNvSpPr/>
          <p:nvPr/>
        </p:nvSpPr>
        <p:spPr>
          <a:xfrm>
            <a:off x="3803377" y="1136401"/>
            <a:ext cx="4585246" cy="2292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9675"/>
                  <a:pt x="0" y="21600"/>
                </a:cubicBezTo>
                <a:lnTo>
                  <a:pt x="21600" y="21600"/>
                </a:lnTo>
                <a:cubicBezTo>
                  <a:pt x="21600" y="9666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1DCC0D-192F-9A53-8DB4-8B47B07194A1}"/>
              </a:ext>
            </a:extLst>
          </p:cNvPr>
          <p:cNvSpPr/>
          <p:nvPr/>
        </p:nvSpPr>
        <p:spPr>
          <a:xfrm>
            <a:off x="3931127" y="1264151"/>
            <a:ext cx="4333675" cy="2166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4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6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F7C072-A4A8-D31F-B5CF-4A63ABE88239}"/>
              </a:ext>
            </a:extLst>
          </p:cNvPr>
          <p:cNvSpPr/>
          <p:nvPr/>
        </p:nvSpPr>
        <p:spPr>
          <a:xfrm>
            <a:off x="4294723" y="1617921"/>
            <a:ext cx="3607468" cy="1804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10800" y="0"/>
                </a:moveTo>
                <a:cubicBezTo>
                  <a:pt x="4835" y="0"/>
                  <a:pt x="0" y="9671"/>
                  <a:pt x="0" y="21600"/>
                </a:cubicBezTo>
                <a:lnTo>
                  <a:pt x="21594" y="21600"/>
                </a:lnTo>
                <a:cubicBezTo>
                  <a:pt x="21600" y="9671"/>
                  <a:pt x="1676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4BD578E-31C3-307B-27B1-3BFD7122AD61}"/>
              </a:ext>
            </a:extLst>
          </p:cNvPr>
          <p:cNvSpPr/>
          <p:nvPr/>
        </p:nvSpPr>
        <p:spPr>
          <a:xfrm>
            <a:off x="4687800" y="2020824"/>
            <a:ext cx="2808535" cy="1404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7" y="0"/>
                  <a:pt x="0" y="9674"/>
                  <a:pt x="0" y="21600"/>
                </a:cubicBezTo>
                <a:lnTo>
                  <a:pt x="21600" y="21600"/>
                </a:lnTo>
                <a:cubicBezTo>
                  <a:pt x="21600" y="9674"/>
                  <a:pt x="16763" y="0"/>
                  <a:pt x="10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4BB31F-0272-2E68-2E87-EC0069D10EE2}"/>
              </a:ext>
            </a:extLst>
          </p:cNvPr>
          <p:cNvSpPr/>
          <p:nvPr/>
        </p:nvSpPr>
        <p:spPr>
          <a:xfrm>
            <a:off x="5120185" y="2453210"/>
            <a:ext cx="1947700" cy="973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9" y="0"/>
                  <a:pt x="0" y="9677"/>
                  <a:pt x="0" y="21600"/>
                </a:cubicBezTo>
                <a:lnTo>
                  <a:pt x="21600" y="21600"/>
                </a:lnTo>
                <a:cubicBezTo>
                  <a:pt x="21600" y="9677"/>
                  <a:pt x="16761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01E2EDB-7E45-8869-C697-996D398334D5}"/>
              </a:ext>
            </a:extLst>
          </p:cNvPr>
          <p:cNvSpPr/>
          <p:nvPr/>
        </p:nvSpPr>
        <p:spPr>
          <a:xfrm>
            <a:off x="5493608" y="2826633"/>
            <a:ext cx="1207070" cy="1207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1" h="19261" extrusionOk="0">
                <a:moveTo>
                  <a:pt x="6653" y="474"/>
                </a:moveTo>
                <a:cubicBezTo>
                  <a:pt x="11710" y="-1170"/>
                  <a:pt x="17142" y="1597"/>
                  <a:pt x="18786" y="6653"/>
                </a:cubicBezTo>
                <a:cubicBezTo>
                  <a:pt x="20430" y="11710"/>
                  <a:pt x="17664" y="17142"/>
                  <a:pt x="12607" y="18786"/>
                </a:cubicBezTo>
                <a:cubicBezTo>
                  <a:pt x="7550" y="20430"/>
                  <a:pt x="2118" y="17664"/>
                  <a:pt x="474" y="12607"/>
                </a:cubicBezTo>
                <a:cubicBezTo>
                  <a:pt x="-1170" y="7550"/>
                  <a:pt x="1596" y="2118"/>
                  <a:pt x="6653" y="4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E1835C-5322-94FD-4A2C-91762CF56F16}"/>
              </a:ext>
            </a:extLst>
          </p:cNvPr>
          <p:cNvSpPr/>
          <p:nvPr/>
        </p:nvSpPr>
        <p:spPr>
          <a:xfrm>
            <a:off x="5837551" y="3170575"/>
            <a:ext cx="518860" cy="518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27" y="0"/>
                  <a:pt x="0" y="4827"/>
                  <a:pt x="0" y="10800"/>
                </a:cubicBezTo>
                <a:cubicBezTo>
                  <a:pt x="0" y="16773"/>
                  <a:pt x="4827" y="21600"/>
                  <a:pt x="10800" y="21600"/>
                </a:cubicBezTo>
                <a:cubicBezTo>
                  <a:pt x="16773" y="21600"/>
                  <a:pt x="21600" y="16773"/>
                  <a:pt x="21600" y="10800"/>
                </a:cubicBezTo>
                <a:cubicBezTo>
                  <a:pt x="21600" y="4827"/>
                  <a:pt x="16773" y="0"/>
                  <a:pt x="108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BF04ED6-3299-85B0-7518-5CCD91EBF5E1}"/>
              </a:ext>
            </a:extLst>
          </p:cNvPr>
          <p:cNvSpPr/>
          <p:nvPr/>
        </p:nvSpPr>
        <p:spPr>
          <a:xfrm>
            <a:off x="3931127" y="3416249"/>
            <a:ext cx="4333675" cy="920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18"/>
                  <a:pt x="4834" y="21600"/>
                  <a:pt x="10800" y="21600"/>
                </a:cubicBezTo>
                <a:cubicBezTo>
                  <a:pt x="16766" y="21600"/>
                  <a:pt x="21600" y="11941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950267-C338-5C8B-4C48-AEC0A54AB6F2}"/>
              </a:ext>
            </a:extLst>
          </p:cNvPr>
          <p:cNvSpPr/>
          <p:nvPr/>
        </p:nvSpPr>
        <p:spPr>
          <a:xfrm>
            <a:off x="4294723" y="3416248"/>
            <a:ext cx="3608450" cy="701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50"/>
                  <a:pt x="4835" y="21600"/>
                  <a:pt x="10800" y="21600"/>
                </a:cubicBezTo>
                <a:cubicBezTo>
                  <a:pt x="16765" y="21600"/>
                  <a:pt x="21600" y="1191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98551D5-AF2E-573A-5C89-CADDD0B765B0}"/>
              </a:ext>
            </a:extLst>
          </p:cNvPr>
          <p:cNvSpPr/>
          <p:nvPr/>
        </p:nvSpPr>
        <p:spPr>
          <a:xfrm>
            <a:off x="4687800" y="3416248"/>
            <a:ext cx="2808535" cy="562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33"/>
                  <a:pt x="4837" y="21600"/>
                  <a:pt x="10800" y="21600"/>
                </a:cubicBezTo>
                <a:cubicBezTo>
                  <a:pt x="16763" y="21600"/>
                  <a:pt x="21600" y="1193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5509615-7EAF-A44C-EC00-59700CD655EF}"/>
              </a:ext>
            </a:extLst>
          </p:cNvPr>
          <p:cNvSpPr/>
          <p:nvPr/>
        </p:nvSpPr>
        <p:spPr>
          <a:xfrm>
            <a:off x="5120185" y="3416249"/>
            <a:ext cx="1947700" cy="325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42"/>
                  <a:pt x="4839" y="21600"/>
                  <a:pt x="10800" y="21600"/>
                </a:cubicBezTo>
                <a:cubicBezTo>
                  <a:pt x="16761" y="21600"/>
                  <a:pt x="21600" y="1194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1665D0-D43E-B277-B4E3-1A39AB87394F}"/>
              </a:ext>
            </a:extLst>
          </p:cNvPr>
          <p:cNvSpPr/>
          <p:nvPr/>
        </p:nvSpPr>
        <p:spPr>
          <a:xfrm>
            <a:off x="5493609" y="3416249"/>
            <a:ext cx="1206745" cy="201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06"/>
                  <a:pt x="4837" y="21600"/>
                  <a:pt x="10800" y="21600"/>
                </a:cubicBezTo>
                <a:cubicBezTo>
                  <a:pt x="16763" y="21600"/>
                  <a:pt x="21600" y="119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1927D01-3871-C149-315B-B5205A802C61}"/>
              </a:ext>
            </a:extLst>
          </p:cNvPr>
          <p:cNvSpPr/>
          <p:nvPr/>
        </p:nvSpPr>
        <p:spPr>
          <a:xfrm>
            <a:off x="5837551" y="3416248"/>
            <a:ext cx="518860" cy="86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2027"/>
                  <a:pt x="4827" y="21600"/>
                  <a:pt x="10800" y="21600"/>
                </a:cubicBezTo>
                <a:cubicBezTo>
                  <a:pt x="16773" y="21600"/>
                  <a:pt x="21600" y="12027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AF9E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7" name="Graphic 42" descr="Bullseye with solid fill">
            <a:extLst>
              <a:ext uri="{FF2B5EF4-FFF2-40B4-BE49-F238E27FC236}">
                <a16:creationId xmlns:a16="http://schemas.microsoft.com/office/drawing/2014/main" id="{B4C25106-2A46-FBEF-7E6D-4AFD3DE24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7208" y="1299382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3" descr="Database with solid fill">
            <a:extLst>
              <a:ext uri="{FF2B5EF4-FFF2-40B4-BE49-F238E27FC236}">
                <a16:creationId xmlns:a16="http://schemas.microsoft.com/office/drawing/2014/main" id="{47C30D11-3A04-4845-83A4-0CA8BB9023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7208" y="1692056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44" descr="Gears with solid fill">
            <a:extLst>
              <a:ext uri="{FF2B5EF4-FFF2-40B4-BE49-F238E27FC236}">
                <a16:creationId xmlns:a16="http://schemas.microsoft.com/office/drawing/2014/main" id="{50E72B9F-38C8-9E12-D12B-CAD3D88927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7208" y="2123192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45" descr="Hourglass 30% with solid fill">
            <a:extLst>
              <a:ext uri="{FF2B5EF4-FFF2-40B4-BE49-F238E27FC236}">
                <a16:creationId xmlns:a16="http://schemas.microsoft.com/office/drawing/2014/main" id="{0876D0D7-0D0D-1677-3324-A93DE626C8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57208" y="2526952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46" descr="Lightbulb with solid fill">
            <a:extLst>
              <a:ext uri="{FF2B5EF4-FFF2-40B4-BE49-F238E27FC236}">
                <a16:creationId xmlns:a16="http://schemas.microsoft.com/office/drawing/2014/main" id="{F96A0EC5-2B94-E9E1-5FF7-813FEBD4A95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57208" y="2853916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Globe with Layers – Slide Template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4151517-152D-CF05-F05A-DF0BB3436316}"/>
              </a:ext>
            </a:extLst>
          </p:cNvPr>
          <p:cNvSpPr/>
          <p:nvPr/>
        </p:nvSpPr>
        <p:spPr>
          <a:xfrm>
            <a:off x="3167470" y="3180402"/>
            <a:ext cx="1802263" cy="1264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" y="21600"/>
                </a:moveTo>
                <a:cubicBezTo>
                  <a:pt x="895" y="21600"/>
                  <a:pt x="1119" y="21331"/>
                  <a:pt x="1201" y="20979"/>
                </a:cubicBezTo>
                <a:lnTo>
                  <a:pt x="10211" y="20979"/>
                </a:lnTo>
                <a:cubicBezTo>
                  <a:pt x="16253" y="20979"/>
                  <a:pt x="21164" y="13980"/>
                  <a:pt x="21164" y="5371"/>
                </a:cubicBezTo>
                <a:lnTo>
                  <a:pt x="21164" y="1712"/>
                </a:lnTo>
                <a:cubicBezTo>
                  <a:pt x="21412" y="1611"/>
                  <a:pt x="21600" y="1276"/>
                  <a:pt x="21600" y="873"/>
                </a:cubicBezTo>
                <a:cubicBezTo>
                  <a:pt x="21600" y="386"/>
                  <a:pt x="21329" y="0"/>
                  <a:pt x="20988" y="0"/>
                </a:cubicBezTo>
                <a:cubicBezTo>
                  <a:pt x="20646" y="0"/>
                  <a:pt x="20375" y="386"/>
                  <a:pt x="20375" y="873"/>
                </a:cubicBezTo>
                <a:cubicBezTo>
                  <a:pt x="20375" y="1276"/>
                  <a:pt x="20564" y="1594"/>
                  <a:pt x="20811" y="1712"/>
                </a:cubicBezTo>
                <a:lnTo>
                  <a:pt x="20811" y="5371"/>
                </a:lnTo>
                <a:cubicBezTo>
                  <a:pt x="20811" y="13695"/>
                  <a:pt x="16053" y="20475"/>
                  <a:pt x="10211" y="20475"/>
                </a:cubicBezTo>
                <a:lnTo>
                  <a:pt x="1201" y="20475"/>
                </a:lnTo>
                <a:cubicBezTo>
                  <a:pt x="1131" y="20123"/>
                  <a:pt x="895" y="19854"/>
                  <a:pt x="612" y="19854"/>
                </a:cubicBezTo>
                <a:cubicBezTo>
                  <a:pt x="271" y="19854"/>
                  <a:pt x="0" y="20240"/>
                  <a:pt x="0" y="20727"/>
                </a:cubicBezTo>
                <a:cubicBezTo>
                  <a:pt x="0" y="21214"/>
                  <a:pt x="271" y="21600"/>
                  <a:pt x="612" y="2160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0CE011B-663F-F846-BEB5-294C11D5FC35}"/>
              </a:ext>
            </a:extLst>
          </p:cNvPr>
          <p:cNvSpPr/>
          <p:nvPr/>
        </p:nvSpPr>
        <p:spPr>
          <a:xfrm>
            <a:off x="3167469" y="3180402"/>
            <a:ext cx="2592348" cy="2296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4" y="0"/>
                </a:moveTo>
                <a:cubicBezTo>
                  <a:pt x="20937" y="0"/>
                  <a:pt x="20748" y="213"/>
                  <a:pt x="20748" y="481"/>
                </a:cubicBezTo>
                <a:cubicBezTo>
                  <a:pt x="20748" y="702"/>
                  <a:pt x="20879" y="878"/>
                  <a:pt x="21051" y="943"/>
                </a:cubicBezTo>
                <a:lnTo>
                  <a:pt x="21051" y="12662"/>
                </a:lnTo>
                <a:cubicBezTo>
                  <a:pt x="21051" y="17247"/>
                  <a:pt x="17743" y="20981"/>
                  <a:pt x="13682" y="20981"/>
                </a:cubicBezTo>
                <a:lnTo>
                  <a:pt x="835" y="20981"/>
                </a:lnTo>
                <a:cubicBezTo>
                  <a:pt x="786" y="20787"/>
                  <a:pt x="622" y="20639"/>
                  <a:pt x="426" y="20639"/>
                </a:cubicBezTo>
                <a:cubicBezTo>
                  <a:pt x="188" y="20639"/>
                  <a:pt x="0" y="20851"/>
                  <a:pt x="0" y="21119"/>
                </a:cubicBezTo>
                <a:cubicBezTo>
                  <a:pt x="0" y="21387"/>
                  <a:pt x="188" y="21600"/>
                  <a:pt x="426" y="21600"/>
                </a:cubicBezTo>
                <a:cubicBezTo>
                  <a:pt x="622" y="21600"/>
                  <a:pt x="778" y="21452"/>
                  <a:pt x="835" y="21258"/>
                </a:cubicBezTo>
                <a:lnTo>
                  <a:pt x="13682" y="21258"/>
                </a:lnTo>
                <a:cubicBezTo>
                  <a:pt x="17883" y="21258"/>
                  <a:pt x="21297" y="17404"/>
                  <a:pt x="21297" y="12662"/>
                </a:cubicBezTo>
                <a:lnTo>
                  <a:pt x="21297" y="943"/>
                </a:lnTo>
                <a:cubicBezTo>
                  <a:pt x="21469" y="887"/>
                  <a:pt x="21600" y="702"/>
                  <a:pt x="21600" y="481"/>
                </a:cubicBezTo>
                <a:cubicBezTo>
                  <a:pt x="21600" y="213"/>
                  <a:pt x="21412" y="0"/>
                  <a:pt x="2117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66A3AB1-2BC6-5A85-05CB-2E60DAA05532}"/>
              </a:ext>
            </a:extLst>
          </p:cNvPr>
          <p:cNvSpPr/>
          <p:nvPr/>
        </p:nvSpPr>
        <p:spPr>
          <a:xfrm>
            <a:off x="6803433" y="1971689"/>
            <a:ext cx="2022386" cy="1308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6" y="21600"/>
                </a:moveTo>
                <a:cubicBezTo>
                  <a:pt x="861" y="21600"/>
                  <a:pt x="1102" y="21227"/>
                  <a:pt x="1102" y="20757"/>
                </a:cubicBezTo>
                <a:cubicBezTo>
                  <a:pt x="1102" y="20368"/>
                  <a:pt x="934" y="20059"/>
                  <a:pt x="714" y="19946"/>
                </a:cubicBezTo>
                <a:lnTo>
                  <a:pt x="714" y="15681"/>
                </a:lnTo>
                <a:cubicBezTo>
                  <a:pt x="714" y="7638"/>
                  <a:pt x="4954" y="1087"/>
                  <a:pt x="10160" y="1087"/>
                </a:cubicBezTo>
                <a:lnTo>
                  <a:pt x="20529" y="1087"/>
                </a:lnTo>
                <a:cubicBezTo>
                  <a:pt x="20592" y="1427"/>
                  <a:pt x="20802" y="1687"/>
                  <a:pt x="21054" y="1687"/>
                </a:cubicBezTo>
                <a:cubicBezTo>
                  <a:pt x="21359" y="1687"/>
                  <a:pt x="21600" y="1314"/>
                  <a:pt x="21600" y="843"/>
                </a:cubicBezTo>
                <a:cubicBezTo>
                  <a:pt x="21600" y="373"/>
                  <a:pt x="21359" y="0"/>
                  <a:pt x="21054" y="0"/>
                </a:cubicBezTo>
                <a:cubicBezTo>
                  <a:pt x="20802" y="0"/>
                  <a:pt x="20603" y="259"/>
                  <a:pt x="20529" y="600"/>
                </a:cubicBezTo>
                <a:lnTo>
                  <a:pt x="10149" y="600"/>
                </a:lnTo>
                <a:cubicBezTo>
                  <a:pt x="4765" y="600"/>
                  <a:pt x="388" y="7362"/>
                  <a:pt x="388" y="15681"/>
                </a:cubicBezTo>
                <a:lnTo>
                  <a:pt x="388" y="19946"/>
                </a:lnTo>
                <a:cubicBezTo>
                  <a:pt x="168" y="20043"/>
                  <a:pt x="0" y="20368"/>
                  <a:pt x="0" y="20757"/>
                </a:cubicBezTo>
                <a:cubicBezTo>
                  <a:pt x="11" y="21227"/>
                  <a:pt x="252" y="21600"/>
                  <a:pt x="556" y="2160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8D3A882-ACE7-05D0-6E76-F8AC24D151E7}"/>
              </a:ext>
            </a:extLst>
          </p:cNvPr>
          <p:cNvSpPr/>
          <p:nvPr/>
        </p:nvSpPr>
        <p:spPr>
          <a:xfrm>
            <a:off x="7628895" y="3180402"/>
            <a:ext cx="1198891" cy="1264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9" y="19855"/>
                </a:moveTo>
                <a:cubicBezTo>
                  <a:pt x="20254" y="19855"/>
                  <a:pt x="19918" y="20123"/>
                  <a:pt x="19794" y="20476"/>
                </a:cubicBezTo>
                <a:lnTo>
                  <a:pt x="17121" y="20476"/>
                </a:lnTo>
                <a:cubicBezTo>
                  <a:pt x="8339" y="20476"/>
                  <a:pt x="1186" y="13695"/>
                  <a:pt x="1186" y="5371"/>
                </a:cubicBezTo>
                <a:lnTo>
                  <a:pt x="1186" y="1712"/>
                </a:lnTo>
                <a:cubicBezTo>
                  <a:pt x="1558" y="1611"/>
                  <a:pt x="1841" y="1276"/>
                  <a:pt x="1841" y="873"/>
                </a:cubicBezTo>
                <a:cubicBezTo>
                  <a:pt x="1841" y="386"/>
                  <a:pt x="1434" y="0"/>
                  <a:pt x="921" y="0"/>
                </a:cubicBezTo>
                <a:cubicBezTo>
                  <a:pt x="407" y="0"/>
                  <a:pt x="0" y="386"/>
                  <a:pt x="0" y="873"/>
                </a:cubicBezTo>
                <a:cubicBezTo>
                  <a:pt x="0" y="1276"/>
                  <a:pt x="283" y="1594"/>
                  <a:pt x="655" y="1712"/>
                </a:cubicBezTo>
                <a:lnTo>
                  <a:pt x="655" y="5371"/>
                </a:lnTo>
                <a:cubicBezTo>
                  <a:pt x="655" y="13980"/>
                  <a:pt x="8038" y="20979"/>
                  <a:pt x="17121" y="20979"/>
                </a:cubicBezTo>
                <a:lnTo>
                  <a:pt x="19794" y="20979"/>
                </a:lnTo>
                <a:cubicBezTo>
                  <a:pt x="19900" y="21331"/>
                  <a:pt x="20254" y="21600"/>
                  <a:pt x="20679" y="21600"/>
                </a:cubicBezTo>
                <a:cubicBezTo>
                  <a:pt x="21193" y="21600"/>
                  <a:pt x="21600" y="21214"/>
                  <a:pt x="21600" y="20727"/>
                </a:cubicBezTo>
                <a:cubicBezTo>
                  <a:pt x="21600" y="20240"/>
                  <a:pt x="21175" y="19855"/>
                  <a:pt x="20679" y="1985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0DFE4DA-1BB4-3025-AAB8-2FE85A70C083}"/>
              </a:ext>
            </a:extLst>
          </p:cNvPr>
          <p:cNvSpPr/>
          <p:nvPr/>
        </p:nvSpPr>
        <p:spPr>
          <a:xfrm>
            <a:off x="6056586" y="3229537"/>
            <a:ext cx="2768249" cy="224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20615"/>
                </a:moveTo>
                <a:cubicBezTo>
                  <a:pt x="21017" y="20615"/>
                  <a:pt x="20872" y="20767"/>
                  <a:pt x="20818" y="20966"/>
                </a:cubicBezTo>
                <a:lnTo>
                  <a:pt x="7415" y="20966"/>
                </a:lnTo>
                <a:cubicBezTo>
                  <a:pt x="3612" y="20966"/>
                  <a:pt x="514" y="17140"/>
                  <a:pt x="514" y="12443"/>
                </a:cubicBezTo>
                <a:lnTo>
                  <a:pt x="514" y="966"/>
                </a:lnTo>
                <a:cubicBezTo>
                  <a:pt x="675" y="909"/>
                  <a:pt x="797" y="720"/>
                  <a:pt x="797" y="492"/>
                </a:cubicBezTo>
                <a:cubicBezTo>
                  <a:pt x="797" y="218"/>
                  <a:pt x="621" y="0"/>
                  <a:pt x="399" y="0"/>
                </a:cubicBezTo>
                <a:cubicBezTo>
                  <a:pt x="176" y="0"/>
                  <a:pt x="0" y="218"/>
                  <a:pt x="0" y="492"/>
                </a:cubicBezTo>
                <a:cubicBezTo>
                  <a:pt x="0" y="720"/>
                  <a:pt x="123" y="900"/>
                  <a:pt x="284" y="966"/>
                </a:cubicBezTo>
                <a:lnTo>
                  <a:pt x="284" y="12443"/>
                </a:lnTo>
                <a:cubicBezTo>
                  <a:pt x="284" y="17301"/>
                  <a:pt x="3481" y="21250"/>
                  <a:pt x="7415" y="21250"/>
                </a:cubicBezTo>
                <a:lnTo>
                  <a:pt x="20818" y="21250"/>
                </a:lnTo>
                <a:cubicBezTo>
                  <a:pt x="20864" y="21448"/>
                  <a:pt x="21017" y="21600"/>
                  <a:pt x="21201" y="21600"/>
                </a:cubicBezTo>
                <a:cubicBezTo>
                  <a:pt x="21424" y="21600"/>
                  <a:pt x="21600" y="21382"/>
                  <a:pt x="21600" y="21108"/>
                </a:cubicBezTo>
                <a:cubicBezTo>
                  <a:pt x="21600" y="20833"/>
                  <a:pt x="21416" y="20615"/>
                  <a:pt x="21201" y="2061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5F566D50-1CF8-9D68-24ED-D71E7D7C91C8}"/>
              </a:ext>
            </a:extLst>
          </p:cNvPr>
          <p:cNvSpPr/>
          <p:nvPr/>
        </p:nvSpPr>
        <p:spPr>
          <a:xfrm>
            <a:off x="3167469" y="1696535"/>
            <a:ext cx="1001369" cy="1583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" y="1394"/>
                </a:moveTo>
                <a:cubicBezTo>
                  <a:pt x="1590" y="1394"/>
                  <a:pt x="1993" y="1193"/>
                  <a:pt x="2141" y="912"/>
                </a:cubicBezTo>
                <a:cubicBezTo>
                  <a:pt x="12188" y="1260"/>
                  <a:pt x="20180" y="6530"/>
                  <a:pt x="20180" y="12965"/>
                </a:cubicBezTo>
                <a:lnTo>
                  <a:pt x="20180" y="20232"/>
                </a:lnTo>
                <a:cubicBezTo>
                  <a:pt x="19735" y="20313"/>
                  <a:pt x="19395" y="20581"/>
                  <a:pt x="19395" y="20903"/>
                </a:cubicBezTo>
                <a:cubicBezTo>
                  <a:pt x="19395" y="21292"/>
                  <a:pt x="19883" y="21600"/>
                  <a:pt x="20498" y="21600"/>
                </a:cubicBezTo>
                <a:cubicBezTo>
                  <a:pt x="21113" y="21600"/>
                  <a:pt x="21600" y="21292"/>
                  <a:pt x="21600" y="20903"/>
                </a:cubicBezTo>
                <a:cubicBezTo>
                  <a:pt x="21600" y="20581"/>
                  <a:pt x="21261" y="20326"/>
                  <a:pt x="20816" y="20232"/>
                </a:cubicBezTo>
                <a:lnTo>
                  <a:pt x="20816" y="12965"/>
                </a:lnTo>
                <a:cubicBezTo>
                  <a:pt x="20816" y="6315"/>
                  <a:pt x="12549" y="858"/>
                  <a:pt x="2162" y="509"/>
                </a:cubicBezTo>
                <a:cubicBezTo>
                  <a:pt x="2035" y="214"/>
                  <a:pt x="1611" y="0"/>
                  <a:pt x="1102" y="0"/>
                </a:cubicBezTo>
                <a:cubicBezTo>
                  <a:pt x="488" y="0"/>
                  <a:pt x="0" y="308"/>
                  <a:pt x="0" y="697"/>
                </a:cubicBezTo>
                <a:cubicBezTo>
                  <a:pt x="0" y="1086"/>
                  <a:pt x="488" y="1394"/>
                  <a:pt x="1102" y="139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94AE152-3F3D-B6C6-3AB8-E73AD608949F}"/>
              </a:ext>
            </a:extLst>
          </p:cNvPr>
          <p:cNvGrpSpPr/>
          <p:nvPr/>
        </p:nvGrpSpPr>
        <p:grpSpPr>
          <a:xfrm>
            <a:off x="9299197" y="3401665"/>
            <a:ext cx="2400579" cy="1105487"/>
            <a:chOff x="8921977" y="1466725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2F33C6-3E5E-FF71-D4A6-1D13F3A89AC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BA55F-F655-8073-9C80-9E26408B9E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E1F5874-69D4-6287-71B3-4FB8BA9EEEA8}"/>
              </a:ext>
            </a:extLst>
          </p:cNvPr>
          <p:cNvGrpSpPr/>
          <p:nvPr/>
        </p:nvGrpSpPr>
        <p:grpSpPr>
          <a:xfrm>
            <a:off x="9299197" y="4652338"/>
            <a:ext cx="2400579" cy="1474819"/>
            <a:chOff x="8921977" y="4073386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A96637-7F3B-DB0F-8FA2-50B65B48A53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BAF666B-EBD7-BBCD-712D-C6D8F68902E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199E23-0B0A-4EF9-76E5-4A595988C9F8}"/>
              </a:ext>
            </a:extLst>
          </p:cNvPr>
          <p:cNvGrpSpPr/>
          <p:nvPr/>
        </p:nvGrpSpPr>
        <p:grpSpPr>
          <a:xfrm>
            <a:off x="492225" y="3401665"/>
            <a:ext cx="2400579" cy="1105487"/>
            <a:chOff x="332936" y="2627766"/>
            <a:chExt cx="2926080" cy="11054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4615F88-662A-426C-181C-21FA38A364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91FDEB-1C8D-6445-1592-20807B178F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9FC081-1958-4DAC-C04E-14626F1C57BE}"/>
              </a:ext>
            </a:extLst>
          </p:cNvPr>
          <p:cNvGrpSpPr/>
          <p:nvPr/>
        </p:nvGrpSpPr>
        <p:grpSpPr>
          <a:xfrm>
            <a:off x="492225" y="4652338"/>
            <a:ext cx="2400579" cy="1474819"/>
            <a:chOff x="332936" y="4652338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F61B734-7728-A196-E92C-3C2AB1D6CBB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8C86EE9-F46E-E354-48D9-49DC3F6A9D6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80FC7F9-A563-1B47-B785-42B4DABCFBC9}"/>
              </a:ext>
            </a:extLst>
          </p:cNvPr>
          <p:cNvGrpSpPr/>
          <p:nvPr/>
        </p:nvGrpSpPr>
        <p:grpSpPr>
          <a:xfrm>
            <a:off x="9299197" y="1242150"/>
            <a:ext cx="2400579" cy="1474819"/>
            <a:chOff x="8921977" y="1466725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1F3EAB-D78C-066A-73F0-C5D2B88AD7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268902E-615C-C101-F2A9-47E8485BF8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460C33-EF8C-DB5D-11D5-EBC4CD6FA0AA}"/>
              </a:ext>
            </a:extLst>
          </p:cNvPr>
          <p:cNvGrpSpPr/>
          <p:nvPr/>
        </p:nvGrpSpPr>
        <p:grpSpPr>
          <a:xfrm>
            <a:off x="492225" y="1242150"/>
            <a:ext cx="2400579" cy="1474819"/>
            <a:chOff x="332936" y="2627766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8EBB546-1825-04A7-B7B0-97E3FFD770A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71D9B80-F19B-9386-05C6-D5D95D836A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29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">
            <a:extLst>
              <a:ext uri="{FF2B5EF4-FFF2-40B4-BE49-F238E27FC236}">
                <a16:creationId xmlns:a16="http://schemas.microsoft.com/office/drawing/2014/main" id="{6320F2FB-B4F7-D1F2-8D37-81F233A7EA80}"/>
              </a:ext>
            </a:extLst>
          </p:cNvPr>
          <p:cNvSpPr/>
          <p:nvPr/>
        </p:nvSpPr>
        <p:spPr>
          <a:xfrm>
            <a:off x="3803377" y="1136401"/>
            <a:ext cx="4585194" cy="45851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EDBEA23-6155-1415-F8B6-BE2C2A6B3D32}"/>
              </a:ext>
            </a:extLst>
          </p:cNvPr>
          <p:cNvSpPr/>
          <p:nvPr/>
        </p:nvSpPr>
        <p:spPr>
          <a:xfrm>
            <a:off x="3803377" y="1136401"/>
            <a:ext cx="4585246" cy="2292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9675"/>
                  <a:pt x="0" y="21600"/>
                </a:cubicBezTo>
                <a:lnTo>
                  <a:pt x="21600" y="21600"/>
                </a:lnTo>
                <a:cubicBezTo>
                  <a:pt x="21600" y="9666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1DCC0D-192F-9A53-8DB4-8B47B07194A1}"/>
              </a:ext>
            </a:extLst>
          </p:cNvPr>
          <p:cNvSpPr/>
          <p:nvPr/>
        </p:nvSpPr>
        <p:spPr>
          <a:xfrm>
            <a:off x="3931127" y="1264151"/>
            <a:ext cx="4333675" cy="2166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4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6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F7C072-A4A8-D31F-B5CF-4A63ABE88239}"/>
              </a:ext>
            </a:extLst>
          </p:cNvPr>
          <p:cNvSpPr/>
          <p:nvPr/>
        </p:nvSpPr>
        <p:spPr>
          <a:xfrm>
            <a:off x="4294723" y="1617921"/>
            <a:ext cx="3607468" cy="1804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10800" y="0"/>
                </a:moveTo>
                <a:cubicBezTo>
                  <a:pt x="4835" y="0"/>
                  <a:pt x="0" y="9671"/>
                  <a:pt x="0" y="21600"/>
                </a:cubicBezTo>
                <a:lnTo>
                  <a:pt x="21594" y="21600"/>
                </a:lnTo>
                <a:cubicBezTo>
                  <a:pt x="21600" y="9671"/>
                  <a:pt x="1676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4BD578E-31C3-307B-27B1-3BFD7122AD61}"/>
              </a:ext>
            </a:extLst>
          </p:cNvPr>
          <p:cNvSpPr/>
          <p:nvPr/>
        </p:nvSpPr>
        <p:spPr>
          <a:xfrm>
            <a:off x="4687800" y="2020824"/>
            <a:ext cx="2808535" cy="1404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7" y="0"/>
                  <a:pt x="0" y="9674"/>
                  <a:pt x="0" y="21600"/>
                </a:cubicBezTo>
                <a:lnTo>
                  <a:pt x="21600" y="21600"/>
                </a:lnTo>
                <a:cubicBezTo>
                  <a:pt x="21600" y="9674"/>
                  <a:pt x="16763" y="0"/>
                  <a:pt x="10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4BB31F-0272-2E68-2E87-EC0069D10EE2}"/>
              </a:ext>
            </a:extLst>
          </p:cNvPr>
          <p:cNvSpPr/>
          <p:nvPr/>
        </p:nvSpPr>
        <p:spPr>
          <a:xfrm>
            <a:off x="5120185" y="2453210"/>
            <a:ext cx="1947700" cy="973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9" y="0"/>
                  <a:pt x="0" y="9677"/>
                  <a:pt x="0" y="21600"/>
                </a:cubicBezTo>
                <a:lnTo>
                  <a:pt x="21600" y="21600"/>
                </a:lnTo>
                <a:cubicBezTo>
                  <a:pt x="21600" y="9677"/>
                  <a:pt x="16761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01E2EDB-7E45-8869-C697-996D398334D5}"/>
              </a:ext>
            </a:extLst>
          </p:cNvPr>
          <p:cNvSpPr/>
          <p:nvPr/>
        </p:nvSpPr>
        <p:spPr>
          <a:xfrm>
            <a:off x="5493608" y="2826633"/>
            <a:ext cx="1207070" cy="1207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1" h="19261" extrusionOk="0">
                <a:moveTo>
                  <a:pt x="6653" y="474"/>
                </a:moveTo>
                <a:cubicBezTo>
                  <a:pt x="11710" y="-1170"/>
                  <a:pt x="17142" y="1597"/>
                  <a:pt x="18786" y="6653"/>
                </a:cubicBezTo>
                <a:cubicBezTo>
                  <a:pt x="20430" y="11710"/>
                  <a:pt x="17664" y="17142"/>
                  <a:pt x="12607" y="18786"/>
                </a:cubicBezTo>
                <a:cubicBezTo>
                  <a:pt x="7550" y="20430"/>
                  <a:pt x="2118" y="17664"/>
                  <a:pt x="474" y="12607"/>
                </a:cubicBezTo>
                <a:cubicBezTo>
                  <a:pt x="-1170" y="7550"/>
                  <a:pt x="1596" y="2118"/>
                  <a:pt x="6653" y="4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E1835C-5322-94FD-4A2C-91762CF56F16}"/>
              </a:ext>
            </a:extLst>
          </p:cNvPr>
          <p:cNvSpPr/>
          <p:nvPr/>
        </p:nvSpPr>
        <p:spPr>
          <a:xfrm>
            <a:off x="5837551" y="3170575"/>
            <a:ext cx="518860" cy="518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27" y="0"/>
                  <a:pt x="0" y="4827"/>
                  <a:pt x="0" y="10800"/>
                </a:cubicBezTo>
                <a:cubicBezTo>
                  <a:pt x="0" y="16773"/>
                  <a:pt x="4827" y="21600"/>
                  <a:pt x="10800" y="21600"/>
                </a:cubicBezTo>
                <a:cubicBezTo>
                  <a:pt x="16773" y="21600"/>
                  <a:pt x="21600" y="16773"/>
                  <a:pt x="21600" y="10800"/>
                </a:cubicBezTo>
                <a:cubicBezTo>
                  <a:pt x="21600" y="4827"/>
                  <a:pt x="16773" y="0"/>
                  <a:pt x="108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BF04ED6-3299-85B0-7518-5CCD91EBF5E1}"/>
              </a:ext>
            </a:extLst>
          </p:cNvPr>
          <p:cNvSpPr/>
          <p:nvPr/>
        </p:nvSpPr>
        <p:spPr>
          <a:xfrm>
            <a:off x="3931127" y="3416249"/>
            <a:ext cx="4333675" cy="920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18"/>
                  <a:pt x="4834" y="21600"/>
                  <a:pt x="10800" y="21600"/>
                </a:cubicBezTo>
                <a:cubicBezTo>
                  <a:pt x="16766" y="21600"/>
                  <a:pt x="21600" y="11941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950267-C338-5C8B-4C48-AEC0A54AB6F2}"/>
              </a:ext>
            </a:extLst>
          </p:cNvPr>
          <p:cNvSpPr/>
          <p:nvPr/>
        </p:nvSpPr>
        <p:spPr>
          <a:xfrm>
            <a:off x="4294723" y="3416248"/>
            <a:ext cx="3608450" cy="701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50"/>
                  <a:pt x="4835" y="21600"/>
                  <a:pt x="10800" y="21600"/>
                </a:cubicBezTo>
                <a:cubicBezTo>
                  <a:pt x="16765" y="21600"/>
                  <a:pt x="21600" y="1191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98551D5-AF2E-573A-5C89-CADDD0B765B0}"/>
              </a:ext>
            </a:extLst>
          </p:cNvPr>
          <p:cNvSpPr/>
          <p:nvPr/>
        </p:nvSpPr>
        <p:spPr>
          <a:xfrm>
            <a:off x="4687800" y="3416248"/>
            <a:ext cx="2808535" cy="562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33"/>
                  <a:pt x="4837" y="21600"/>
                  <a:pt x="10800" y="21600"/>
                </a:cubicBezTo>
                <a:cubicBezTo>
                  <a:pt x="16763" y="21600"/>
                  <a:pt x="21600" y="1193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5509615-7EAF-A44C-EC00-59700CD655EF}"/>
              </a:ext>
            </a:extLst>
          </p:cNvPr>
          <p:cNvSpPr/>
          <p:nvPr/>
        </p:nvSpPr>
        <p:spPr>
          <a:xfrm>
            <a:off x="5120185" y="3416249"/>
            <a:ext cx="1947700" cy="325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42"/>
                  <a:pt x="4839" y="21600"/>
                  <a:pt x="10800" y="21600"/>
                </a:cubicBezTo>
                <a:cubicBezTo>
                  <a:pt x="16761" y="21600"/>
                  <a:pt x="21600" y="1194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1665D0-D43E-B277-B4E3-1A39AB87394F}"/>
              </a:ext>
            </a:extLst>
          </p:cNvPr>
          <p:cNvSpPr/>
          <p:nvPr/>
        </p:nvSpPr>
        <p:spPr>
          <a:xfrm>
            <a:off x="5493609" y="3416249"/>
            <a:ext cx="1206745" cy="201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06"/>
                  <a:pt x="4837" y="21600"/>
                  <a:pt x="10800" y="21600"/>
                </a:cubicBezTo>
                <a:cubicBezTo>
                  <a:pt x="16763" y="21600"/>
                  <a:pt x="21600" y="119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1927D01-3871-C149-315B-B5205A802C61}"/>
              </a:ext>
            </a:extLst>
          </p:cNvPr>
          <p:cNvSpPr/>
          <p:nvPr/>
        </p:nvSpPr>
        <p:spPr>
          <a:xfrm>
            <a:off x="5837551" y="3416248"/>
            <a:ext cx="518860" cy="86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2027"/>
                  <a:pt x="4827" y="21600"/>
                  <a:pt x="10800" y="21600"/>
                </a:cubicBezTo>
                <a:cubicBezTo>
                  <a:pt x="16773" y="21600"/>
                  <a:pt x="21600" y="12027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AF9E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7" name="Graphic 42" descr="Bullseye with solid fill">
            <a:extLst>
              <a:ext uri="{FF2B5EF4-FFF2-40B4-BE49-F238E27FC236}">
                <a16:creationId xmlns:a16="http://schemas.microsoft.com/office/drawing/2014/main" id="{B4C25106-2A46-FBEF-7E6D-4AFD3DE24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7208" y="1299382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3" descr="Database with solid fill">
            <a:extLst>
              <a:ext uri="{FF2B5EF4-FFF2-40B4-BE49-F238E27FC236}">
                <a16:creationId xmlns:a16="http://schemas.microsoft.com/office/drawing/2014/main" id="{47C30D11-3A04-4845-83A4-0CA8BB9023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7208" y="1692056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44" descr="Gears with solid fill">
            <a:extLst>
              <a:ext uri="{FF2B5EF4-FFF2-40B4-BE49-F238E27FC236}">
                <a16:creationId xmlns:a16="http://schemas.microsoft.com/office/drawing/2014/main" id="{50E72B9F-38C8-9E12-D12B-CAD3D88927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7208" y="2123192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45" descr="Hourglass 30% with solid fill">
            <a:extLst>
              <a:ext uri="{FF2B5EF4-FFF2-40B4-BE49-F238E27FC236}">
                <a16:creationId xmlns:a16="http://schemas.microsoft.com/office/drawing/2014/main" id="{0876D0D7-0D0D-1677-3324-A93DE626C8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57208" y="2526952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46" descr="Lightbulb with solid fill">
            <a:extLst>
              <a:ext uri="{FF2B5EF4-FFF2-40B4-BE49-F238E27FC236}">
                <a16:creationId xmlns:a16="http://schemas.microsoft.com/office/drawing/2014/main" id="{F96A0EC5-2B94-E9E1-5FF7-813FEBD4A95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57208" y="2853916"/>
            <a:ext cx="277584" cy="277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Globe with Layers – Slide Template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4151517-152D-CF05-F05A-DF0BB3436316}"/>
              </a:ext>
            </a:extLst>
          </p:cNvPr>
          <p:cNvSpPr/>
          <p:nvPr/>
        </p:nvSpPr>
        <p:spPr>
          <a:xfrm>
            <a:off x="3167470" y="3180402"/>
            <a:ext cx="1802263" cy="1264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" y="21600"/>
                </a:moveTo>
                <a:cubicBezTo>
                  <a:pt x="895" y="21600"/>
                  <a:pt x="1119" y="21331"/>
                  <a:pt x="1201" y="20979"/>
                </a:cubicBezTo>
                <a:lnTo>
                  <a:pt x="10211" y="20979"/>
                </a:lnTo>
                <a:cubicBezTo>
                  <a:pt x="16253" y="20979"/>
                  <a:pt x="21164" y="13980"/>
                  <a:pt x="21164" y="5371"/>
                </a:cubicBezTo>
                <a:lnTo>
                  <a:pt x="21164" y="1712"/>
                </a:lnTo>
                <a:cubicBezTo>
                  <a:pt x="21412" y="1611"/>
                  <a:pt x="21600" y="1276"/>
                  <a:pt x="21600" y="873"/>
                </a:cubicBezTo>
                <a:cubicBezTo>
                  <a:pt x="21600" y="386"/>
                  <a:pt x="21329" y="0"/>
                  <a:pt x="20988" y="0"/>
                </a:cubicBezTo>
                <a:cubicBezTo>
                  <a:pt x="20646" y="0"/>
                  <a:pt x="20375" y="386"/>
                  <a:pt x="20375" y="873"/>
                </a:cubicBezTo>
                <a:cubicBezTo>
                  <a:pt x="20375" y="1276"/>
                  <a:pt x="20564" y="1594"/>
                  <a:pt x="20811" y="1712"/>
                </a:cubicBezTo>
                <a:lnTo>
                  <a:pt x="20811" y="5371"/>
                </a:lnTo>
                <a:cubicBezTo>
                  <a:pt x="20811" y="13695"/>
                  <a:pt x="16053" y="20475"/>
                  <a:pt x="10211" y="20475"/>
                </a:cubicBezTo>
                <a:lnTo>
                  <a:pt x="1201" y="20475"/>
                </a:lnTo>
                <a:cubicBezTo>
                  <a:pt x="1131" y="20123"/>
                  <a:pt x="895" y="19854"/>
                  <a:pt x="612" y="19854"/>
                </a:cubicBezTo>
                <a:cubicBezTo>
                  <a:pt x="271" y="19854"/>
                  <a:pt x="0" y="20240"/>
                  <a:pt x="0" y="20727"/>
                </a:cubicBezTo>
                <a:cubicBezTo>
                  <a:pt x="0" y="21214"/>
                  <a:pt x="271" y="21600"/>
                  <a:pt x="612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0CE011B-663F-F846-BEB5-294C11D5FC35}"/>
              </a:ext>
            </a:extLst>
          </p:cNvPr>
          <p:cNvSpPr/>
          <p:nvPr/>
        </p:nvSpPr>
        <p:spPr>
          <a:xfrm>
            <a:off x="3167469" y="3180402"/>
            <a:ext cx="2592348" cy="2296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4" y="0"/>
                </a:moveTo>
                <a:cubicBezTo>
                  <a:pt x="20937" y="0"/>
                  <a:pt x="20748" y="213"/>
                  <a:pt x="20748" y="481"/>
                </a:cubicBezTo>
                <a:cubicBezTo>
                  <a:pt x="20748" y="702"/>
                  <a:pt x="20879" y="878"/>
                  <a:pt x="21051" y="943"/>
                </a:cubicBezTo>
                <a:lnTo>
                  <a:pt x="21051" y="12662"/>
                </a:lnTo>
                <a:cubicBezTo>
                  <a:pt x="21051" y="17247"/>
                  <a:pt x="17743" y="20981"/>
                  <a:pt x="13682" y="20981"/>
                </a:cubicBezTo>
                <a:lnTo>
                  <a:pt x="835" y="20981"/>
                </a:lnTo>
                <a:cubicBezTo>
                  <a:pt x="786" y="20787"/>
                  <a:pt x="622" y="20639"/>
                  <a:pt x="426" y="20639"/>
                </a:cubicBezTo>
                <a:cubicBezTo>
                  <a:pt x="188" y="20639"/>
                  <a:pt x="0" y="20851"/>
                  <a:pt x="0" y="21119"/>
                </a:cubicBezTo>
                <a:cubicBezTo>
                  <a:pt x="0" y="21387"/>
                  <a:pt x="188" y="21600"/>
                  <a:pt x="426" y="21600"/>
                </a:cubicBezTo>
                <a:cubicBezTo>
                  <a:pt x="622" y="21600"/>
                  <a:pt x="778" y="21452"/>
                  <a:pt x="835" y="21258"/>
                </a:cubicBezTo>
                <a:lnTo>
                  <a:pt x="13682" y="21258"/>
                </a:lnTo>
                <a:cubicBezTo>
                  <a:pt x="17883" y="21258"/>
                  <a:pt x="21297" y="17404"/>
                  <a:pt x="21297" y="12662"/>
                </a:cubicBezTo>
                <a:lnTo>
                  <a:pt x="21297" y="943"/>
                </a:lnTo>
                <a:cubicBezTo>
                  <a:pt x="21469" y="887"/>
                  <a:pt x="21600" y="702"/>
                  <a:pt x="21600" y="481"/>
                </a:cubicBezTo>
                <a:cubicBezTo>
                  <a:pt x="21600" y="213"/>
                  <a:pt x="21412" y="0"/>
                  <a:pt x="2117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66A3AB1-2BC6-5A85-05CB-2E60DAA05532}"/>
              </a:ext>
            </a:extLst>
          </p:cNvPr>
          <p:cNvSpPr/>
          <p:nvPr/>
        </p:nvSpPr>
        <p:spPr>
          <a:xfrm>
            <a:off x="6803433" y="1971689"/>
            <a:ext cx="2022386" cy="1308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6" y="21600"/>
                </a:moveTo>
                <a:cubicBezTo>
                  <a:pt x="861" y="21600"/>
                  <a:pt x="1102" y="21227"/>
                  <a:pt x="1102" y="20757"/>
                </a:cubicBezTo>
                <a:cubicBezTo>
                  <a:pt x="1102" y="20368"/>
                  <a:pt x="934" y="20059"/>
                  <a:pt x="714" y="19946"/>
                </a:cubicBezTo>
                <a:lnTo>
                  <a:pt x="714" y="15681"/>
                </a:lnTo>
                <a:cubicBezTo>
                  <a:pt x="714" y="7638"/>
                  <a:pt x="4954" y="1087"/>
                  <a:pt x="10160" y="1087"/>
                </a:cubicBezTo>
                <a:lnTo>
                  <a:pt x="20529" y="1087"/>
                </a:lnTo>
                <a:cubicBezTo>
                  <a:pt x="20592" y="1427"/>
                  <a:pt x="20802" y="1687"/>
                  <a:pt x="21054" y="1687"/>
                </a:cubicBezTo>
                <a:cubicBezTo>
                  <a:pt x="21359" y="1687"/>
                  <a:pt x="21600" y="1314"/>
                  <a:pt x="21600" y="843"/>
                </a:cubicBezTo>
                <a:cubicBezTo>
                  <a:pt x="21600" y="373"/>
                  <a:pt x="21359" y="0"/>
                  <a:pt x="21054" y="0"/>
                </a:cubicBezTo>
                <a:cubicBezTo>
                  <a:pt x="20802" y="0"/>
                  <a:pt x="20603" y="259"/>
                  <a:pt x="20529" y="600"/>
                </a:cubicBezTo>
                <a:lnTo>
                  <a:pt x="10149" y="600"/>
                </a:lnTo>
                <a:cubicBezTo>
                  <a:pt x="4765" y="600"/>
                  <a:pt x="388" y="7362"/>
                  <a:pt x="388" y="15681"/>
                </a:cubicBezTo>
                <a:lnTo>
                  <a:pt x="388" y="19946"/>
                </a:lnTo>
                <a:cubicBezTo>
                  <a:pt x="168" y="20043"/>
                  <a:pt x="0" y="20368"/>
                  <a:pt x="0" y="20757"/>
                </a:cubicBezTo>
                <a:cubicBezTo>
                  <a:pt x="11" y="21227"/>
                  <a:pt x="252" y="21600"/>
                  <a:pt x="556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8D3A882-ACE7-05D0-6E76-F8AC24D151E7}"/>
              </a:ext>
            </a:extLst>
          </p:cNvPr>
          <p:cNvSpPr/>
          <p:nvPr/>
        </p:nvSpPr>
        <p:spPr>
          <a:xfrm>
            <a:off x="7628895" y="3180402"/>
            <a:ext cx="1198891" cy="1264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9" y="19855"/>
                </a:moveTo>
                <a:cubicBezTo>
                  <a:pt x="20254" y="19855"/>
                  <a:pt x="19918" y="20123"/>
                  <a:pt x="19794" y="20476"/>
                </a:cubicBezTo>
                <a:lnTo>
                  <a:pt x="17121" y="20476"/>
                </a:lnTo>
                <a:cubicBezTo>
                  <a:pt x="8339" y="20476"/>
                  <a:pt x="1186" y="13695"/>
                  <a:pt x="1186" y="5371"/>
                </a:cubicBezTo>
                <a:lnTo>
                  <a:pt x="1186" y="1712"/>
                </a:lnTo>
                <a:cubicBezTo>
                  <a:pt x="1558" y="1611"/>
                  <a:pt x="1841" y="1276"/>
                  <a:pt x="1841" y="873"/>
                </a:cubicBezTo>
                <a:cubicBezTo>
                  <a:pt x="1841" y="386"/>
                  <a:pt x="1434" y="0"/>
                  <a:pt x="921" y="0"/>
                </a:cubicBezTo>
                <a:cubicBezTo>
                  <a:pt x="407" y="0"/>
                  <a:pt x="0" y="386"/>
                  <a:pt x="0" y="873"/>
                </a:cubicBezTo>
                <a:cubicBezTo>
                  <a:pt x="0" y="1276"/>
                  <a:pt x="283" y="1594"/>
                  <a:pt x="655" y="1712"/>
                </a:cubicBezTo>
                <a:lnTo>
                  <a:pt x="655" y="5371"/>
                </a:lnTo>
                <a:cubicBezTo>
                  <a:pt x="655" y="13980"/>
                  <a:pt x="8038" y="20979"/>
                  <a:pt x="17121" y="20979"/>
                </a:cubicBezTo>
                <a:lnTo>
                  <a:pt x="19794" y="20979"/>
                </a:lnTo>
                <a:cubicBezTo>
                  <a:pt x="19900" y="21331"/>
                  <a:pt x="20254" y="21600"/>
                  <a:pt x="20679" y="21600"/>
                </a:cubicBezTo>
                <a:cubicBezTo>
                  <a:pt x="21193" y="21600"/>
                  <a:pt x="21600" y="21214"/>
                  <a:pt x="21600" y="20727"/>
                </a:cubicBezTo>
                <a:cubicBezTo>
                  <a:pt x="21600" y="20240"/>
                  <a:pt x="21175" y="19855"/>
                  <a:pt x="20679" y="1985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0DFE4DA-1BB4-3025-AAB8-2FE85A70C083}"/>
              </a:ext>
            </a:extLst>
          </p:cNvPr>
          <p:cNvSpPr/>
          <p:nvPr/>
        </p:nvSpPr>
        <p:spPr>
          <a:xfrm>
            <a:off x="6056586" y="3229537"/>
            <a:ext cx="2768249" cy="224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20615"/>
                </a:moveTo>
                <a:cubicBezTo>
                  <a:pt x="21017" y="20615"/>
                  <a:pt x="20872" y="20767"/>
                  <a:pt x="20818" y="20966"/>
                </a:cubicBezTo>
                <a:lnTo>
                  <a:pt x="7415" y="20966"/>
                </a:lnTo>
                <a:cubicBezTo>
                  <a:pt x="3612" y="20966"/>
                  <a:pt x="514" y="17140"/>
                  <a:pt x="514" y="12443"/>
                </a:cubicBezTo>
                <a:lnTo>
                  <a:pt x="514" y="966"/>
                </a:lnTo>
                <a:cubicBezTo>
                  <a:pt x="675" y="909"/>
                  <a:pt x="797" y="720"/>
                  <a:pt x="797" y="492"/>
                </a:cubicBezTo>
                <a:cubicBezTo>
                  <a:pt x="797" y="218"/>
                  <a:pt x="621" y="0"/>
                  <a:pt x="399" y="0"/>
                </a:cubicBezTo>
                <a:cubicBezTo>
                  <a:pt x="176" y="0"/>
                  <a:pt x="0" y="218"/>
                  <a:pt x="0" y="492"/>
                </a:cubicBezTo>
                <a:cubicBezTo>
                  <a:pt x="0" y="720"/>
                  <a:pt x="123" y="900"/>
                  <a:pt x="284" y="966"/>
                </a:cubicBezTo>
                <a:lnTo>
                  <a:pt x="284" y="12443"/>
                </a:lnTo>
                <a:cubicBezTo>
                  <a:pt x="284" y="17301"/>
                  <a:pt x="3481" y="21250"/>
                  <a:pt x="7415" y="21250"/>
                </a:cubicBezTo>
                <a:lnTo>
                  <a:pt x="20818" y="21250"/>
                </a:lnTo>
                <a:cubicBezTo>
                  <a:pt x="20864" y="21448"/>
                  <a:pt x="21017" y="21600"/>
                  <a:pt x="21201" y="21600"/>
                </a:cubicBezTo>
                <a:cubicBezTo>
                  <a:pt x="21424" y="21600"/>
                  <a:pt x="21600" y="21382"/>
                  <a:pt x="21600" y="21108"/>
                </a:cubicBezTo>
                <a:cubicBezTo>
                  <a:pt x="21600" y="20833"/>
                  <a:pt x="21416" y="20615"/>
                  <a:pt x="21201" y="206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5F566D50-1CF8-9D68-24ED-D71E7D7C91C8}"/>
              </a:ext>
            </a:extLst>
          </p:cNvPr>
          <p:cNvSpPr/>
          <p:nvPr/>
        </p:nvSpPr>
        <p:spPr>
          <a:xfrm>
            <a:off x="3167469" y="1696535"/>
            <a:ext cx="1001369" cy="1583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" y="1394"/>
                </a:moveTo>
                <a:cubicBezTo>
                  <a:pt x="1590" y="1394"/>
                  <a:pt x="1993" y="1193"/>
                  <a:pt x="2141" y="912"/>
                </a:cubicBezTo>
                <a:cubicBezTo>
                  <a:pt x="12188" y="1260"/>
                  <a:pt x="20180" y="6530"/>
                  <a:pt x="20180" y="12965"/>
                </a:cubicBezTo>
                <a:lnTo>
                  <a:pt x="20180" y="20232"/>
                </a:lnTo>
                <a:cubicBezTo>
                  <a:pt x="19735" y="20313"/>
                  <a:pt x="19395" y="20581"/>
                  <a:pt x="19395" y="20903"/>
                </a:cubicBezTo>
                <a:cubicBezTo>
                  <a:pt x="19395" y="21292"/>
                  <a:pt x="19883" y="21600"/>
                  <a:pt x="20498" y="21600"/>
                </a:cubicBezTo>
                <a:cubicBezTo>
                  <a:pt x="21113" y="21600"/>
                  <a:pt x="21600" y="21292"/>
                  <a:pt x="21600" y="20903"/>
                </a:cubicBezTo>
                <a:cubicBezTo>
                  <a:pt x="21600" y="20581"/>
                  <a:pt x="21261" y="20326"/>
                  <a:pt x="20816" y="20232"/>
                </a:cubicBezTo>
                <a:lnTo>
                  <a:pt x="20816" y="12965"/>
                </a:lnTo>
                <a:cubicBezTo>
                  <a:pt x="20816" y="6315"/>
                  <a:pt x="12549" y="858"/>
                  <a:pt x="2162" y="509"/>
                </a:cubicBezTo>
                <a:cubicBezTo>
                  <a:pt x="2035" y="214"/>
                  <a:pt x="1611" y="0"/>
                  <a:pt x="1102" y="0"/>
                </a:cubicBezTo>
                <a:cubicBezTo>
                  <a:pt x="488" y="0"/>
                  <a:pt x="0" y="308"/>
                  <a:pt x="0" y="697"/>
                </a:cubicBezTo>
                <a:cubicBezTo>
                  <a:pt x="0" y="1086"/>
                  <a:pt x="488" y="1394"/>
                  <a:pt x="1102" y="13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94AE152-3F3D-B6C6-3AB8-E73AD608949F}"/>
              </a:ext>
            </a:extLst>
          </p:cNvPr>
          <p:cNvGrpSpPr/>
          <p:nvPr/>
        </p:nvGrpSpPr>
        <p:grpSpPr>
          <a:xfrm>
            <a:off x="9299197" y="3401665"/>
            <a:ext cx="2400579" cy="1105487"/>
            <a:chOff x="8921977" y="1466725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2F33C6-3E5E-FF71-D4A6-1D13F3A89AC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BA55F-F655-8073-9C80-9E26408B9E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E1F5874-69D4-6287-71B3-4FB8BA9EEEA8}"/>
              </a:ext>
            </a:extLst>
          </p:cNvPr>
          <p:cNvGrpSpPr/>
          <p:nvPr/>
        </p:nvGrpSpPr>
        <p:grpSpPr>
          <a:xfrm>
            <a:off x="9299197" y="4652338"/>
            <a:ext cx="2400579" cy="1474819"/>
            <a:chOff x="8921977" y="4073386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A96637-7F3B-DB0F-8FA2-50B65B48A53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BAF666B-EBD7-BBCD-712D-C6D8F68902E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199E23-0B0A-4EF9-76E5-4A595988C9F8}"/>
              </a:ext>
            </a:extLst>
          </p:cNvPr>
          <p:cNvGrpSpPr/>
          <p:nvPr/>
        </p:nvGrpSpPr>
        <p:grpSpPr>
          <a:xfrm>
            <a:off x="492225" y="3401665"/>
            <a:ext cx="2400579" cy="1105487"/>
            <a:chOff x="332936" y="2627766"/>
            <a:chExt cx="2926080" cy="11054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4615F88-662A-426C-181C-21FA38A364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91FDEB-1C8D-6445-1592-20807B178F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9FC081-1958-4DAC-C04E-14626F1C57BE}"/>
              </a:ext>
            </a:extLst>
          </p:cNvPr>
          <p:cNvGrpSpPr/>
          <p:nvPr/>
        </p:nvGrpSpPr>
        <p:grpSpPr>
          <a:xfrm>
            <a:off x="492225" y="4652338"/>
            <a:ext cx="2400579" cy="1474819"/>
            <a:chOff x="332936" y="4652338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F61B734-7728-A196-E92C-3C2AB1D6CBB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8C86EE9-F46E-E354-48D9-49DC3F6A9D6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80FC7F9-A563-1B47-B785-42B4DABCFBC9}"/>
              </a:ext>
            </a:extLst>
          </p:cNvPr>
          <p:cNvGrpSpPr/>
          <p:nvPr/>
        </p:nvGrpSpPr>
        <p:grpSpPr>
          <a:xfrm>
            <a:off x="9299197" y="1242150"/>
            <a:ext cx="2400579" cy="1474819"/>
            <a:chOff x="8921977" y="1466725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1F3EAB-D78C-066A-73F0-C5D2B88AD7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268902E-615C-C101-F2A9-47E8485BF8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460C33-EF8C-DB5D-11D5-EBC4CD6FA0AA}"/>
              </a:ext>
            </a:extLst>
          </p:cNvPr>
          <p:cNvGrpSpPr/>
          <p:nvPr/>
        </p:nvGrpSpPr>
        <p:grpSpPr>
          <a:xfrm>
            <a:off x="492225" y="1242150"/>
            <a:ext cx="2400579" cy="1474819"/>
            <a:chOff x="332936" y="2627766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8EBB546-1825-04A7-B7B0-97E3FFD770A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71D9B80-F19B-9386-05C6-D5D95D836A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95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475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Globe with Layers – Slide Template</vt:lpstr>
      <vt:lpstr>3D Globe with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Globe with Layers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2022-07-05T18:05:09Z</dcterms:modified>
  <cp:category>Graphics &amp; Metaphors</cp:category>
</cp:coreProperties>
</file>