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61F"/>
    <a:srgbClr val="8C3858"/>
    <a:srgbClr val="6C8D26"/>
    <a:srgbClr val="A72817"/>
    <a:srgbClr val="512032"/>
    <a:srgbClr val="90BC33"/>
    <a:srgbClr val="6C2B43"/>
    <a:srgbClr val="323A45"/>
    <a:srgbClr val="7F7F7F"/>
    <a:srgbClr val="7A7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Horizontal Pyramid – 4 Parts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56540" y="1130860"/>
            <a:ext cx="4678920" cy="4747426"/>
            <a:chOff x="2572490" y="1148277"/>
            <a:chExt cx="3999020" cy="4057571"/>
          </a:xfrm>
        </p:grpSpPr>
        <p:grpSp>
          <p:nvGrpSpPr>
            <p:cNvPr id="31" name="Group 30"/>
            <p:cNvGrpSpPr/>
            <p:nvPr/>
          </p:nvGrpSpPr>
          <p:grpSpPr>
            <a:xfrm>
              <a:off x="2572490" y="1148277"/>
              <a:ext cx="3999020" cy="2760068"/>
              <a:chOff x="366714" y="1334825"/>
              <a:chExt cx="4370761" cy="3016639"/>
            </a:xfrm>
          </p:grpSpPr>
          <p:sp>
            <p:nvSpPr>
              <p:cNvPr id="32" name="Freeform 7"/>
              <p:cNvSpPr>
                <a:spLocks/>
              </p:cNvSpPr>
              <p:nvPr/>
            </p:nvSpPr>
            <p:spPr bwMode="auto">
              <a:xfrm>
                <a:off x="899971" y="1905000"/>
                <a:ext cx="3809408" cy="2446464"/>
              </a:xfrm>
              <a:custGeom>
                <a:avLst/>
                <a:gdLst>
                  <a:gd name="T0" fmla="*/ 0 w 2563"/>
                  <a:gd name="T1" fmla="*/ 1646 h 1646"/>
                  <a:gd name="T2" fmla="*/ 1290 w 2563"/>
                  <a:gd name="T3" fmla="*/ 0 h 1646"/>
                  <a:gd name="T4" fmla="*/ 2563 w 2563"/>
                  <a:gd name="T5" fmla="*/ 987 h 1646"/>
                  <a:gd name="T6" fmla="*/ 0 w 2563"/>
                  <a:gd name="T7" fmla="*/ 1646 h 1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63" h="1646">
                    <a:moveTo>
                      <a:pt x="0" y="1646"/>
                    </a:moveTo>
                    <a:lnTo>
                      <a:pt x="1290" y="0"/>
                    </a:lnTo>
                    <a:lnTo>
                      <a:pt x="2563" y="987"/>
                    </a:lnTo>
                    <a:lnTo>
                      <a:pt x="0" y="1646"/>
                    </a:lnTo>
                    <a:close/>
                  </a:path>
                </a:pathLst>
              </a:custGeom>
              <a:solidFill>
                <a:srgbClr val="414C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5"/>
              <p:cNvSpPr>
                <a:spLocks/>
              </p:cNvSpPr>
              <p:nvPr/>
            </p:nvSpPr>
            <p:spPr bwMode="auto">
              <a:xfrm>
                <a:off x="366714" y="1334825"/>
                <a:ext cx="2460224" cy="3016639"/>
              </a:xfrm>
              <a:custGeom>
                <a:avLst/>
                <a:gdLst>
                  <a:gd name="T0" fmla="*/ 0 w 1648"/>
                  <a:gd name="T1" fmla="*/ 1897 h 2040"/>
                  <a:gd name="T2" fmla="*/ 1473 w 1648"/>
                  <a:gd name="T3" fmla="*/ 0 h 2040"/>
                  <a:gd name="T4" fmla="*/ 1648 w 1648"/>
                  <a:gd name="T5" fmla="*/ 394 h 2040"/>
                  <a:gd name="T6" fmla="*/ 358 w 1648"/>
                  <a:gd name="T7" fmla="*/ 2040 h 2040"/>
                  <a:gd name="T8" fmla="*/ 0 w 1648"/>
                  <a:gd name="T9" fmla="*/ 1897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8" h="2040">
                    <a:moveTo>
                      <a:pt x="0" y="1897"/>
                    </a:moveTo>
                    <a:lnTo>
                      <a:pt x="1473" y="0"/>
                    </a:lnTo>
                    <a:lnTo>
                      <a:pt x="1648" y="394"/>
                    </a:lnTo>
                    <a:lnTo>
                      <a:pt x="358" y="2040"/>
                    </a:lnTo>
                    <a:lnTo>
                      <a:pt x="0" y="1897"/>
                    </a:lnTo>
                    <a:close/>
                  </a:path>
                </a:pathLst>
              </a:custGeom>
              <a:solidFill>
                <a:srgbClr val="7A8E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6"/>
              <p:cNvSpPr>
                <a:spLocks/>
              </p:cNvSpPr>
              <p:nvPr/>
            </p:nvSpPr>
            <p:spPr bwMode="auto">
              <a:xfrm>
                <a:off x="2568157" y="1334825"/>
                <a:ext cx="2169318" cy="2042146"/>
              </a:xfrm>
              <a:custGeom>
                <a:avLst/>
                <a:gdLst>
                  <a:gd name="T0" fmla="*/ 175 w 1467"/>
                  <a:gd name="T1" fmla="*/ 394 h 1381"/>
                  <a:gd name="T2" fmla="*/ 0 w 1467"/>
                  <a:gd name="T3" fmla="*/ 0 h 1381"/>
                  <a:gd name="T4" fmla="*/ 1467 w 1467"/>
                  <a:gd name="T5" fmla="*/ 1147 h 1381"/>
                  <a:gd name="T6" fmla="*/ 1448 w 1467"/>
                  <a:gd name="T7" fmla="*/ 1381 h 1381"/>
                  <a:gd name="T8" fmla="*/ 175 w 1467"/>
                  <a:gd name="T9" fmla="*/ 394 h 1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7" h="1381">
                    <a:moveTo>
                      <a:pt x="175" y="394"/>
                    </a:moveTo>
                    <a:lnTo>
                      <a:pt x="0" y="0"/>
                    </a:lnTo>
                    <a:lnTo>
                      <a:pt x="1467" y="1147"/>
                    </a:lnTo>
                    <a:lnTo>
                      <a:pt x="1448" y="1381"/>
                    </a:lnTo>
                    <a:lnTo>
                      <a:pt x="175" y="394"/>
                    </a:lnTo>
                    <a:close/>
                  </a:path>
                </a:pathLst>
              </a:custGeom>
              <a:solidFill>
                <a:srgbClr val="A9C5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 rot="18483783">
                <a:off x="1101011" y="2676449"/>
                <a:ext cx="1255177" cy="3358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Lorem ipsum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65930" y="3799663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385723"/>
                    </a:solidFill>
                  </a:rPr>
                  <a:t>1</a:t>
                </a:r>
                <a:endParaRPr lang="en-US" b="1" dirty="0">
                  <a:solidFill>
                    <a:srgbClr val="385723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484022" y="2094006"/>
              <a:ext cx="3042841" cy="2140406"/>
              <a:chOff x="1362980" y="2368467"/>
              <a:chExt cx="3325697" cy="2339374"/>
            </a:xfrm>
          </p:grpSpPr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1835439" y="2870574"/>
                <a:ext cx="2828838" cy="1837267"/>
              </a:xfrm>
              <a:custGeom>
                <a:avLst/>
                <a:gdLst>
                  <a:gd name="T0" fmla="*/ 0 w 1913"/>
                  <a:gd name="T1" fmla="*/ 1239 h 1239"/>
                  <a:gd name="T2" fmla="*/ 956 w 1913"/>
                  <a:gd name="T3" fmla="*/ 0 h 1239"/>
                  <a:gd name="T4" fmla="*/ 1913 w 1913"/>
                  <a:gd name="T5" fmla="*/ 751 h 1239"/>
                  <a:gd name="T6" fmla="*/ 0 w 1913"/>
                  <a:gd name="T7" fmla="*/ 1239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13" h="1239">
                    <a:moveTo>
                      <a:pt x="0" y="1239"/>
                    </a:moveTo>
                    <a:lnTo>
                      <a:pt x="956" y="0"/>
                    </a:lnTo>
                    <a:lnTo>
                      <a:pt x="1913" y="751"/>
                    </a:lnTo>
                    <a:lnTo>
                      <a:pt x="0" y="1239"/>
                    </a:lnTo>
                    <a:close/>
                  </a:path>
                </a:pathLst>
              </a:custGeom>
              <a:solidFill>
                <a:srgbClr val="8B2A0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8"/>
              <p:cNvSpPr>
                <a:spLocks/>
              </p:cNvSpPr>
              <p:nvPr/>
            </p:nvSpPr>
            <p:spPr bwMode="auto">
              <a:xfrm>
                <a:off x="1362980" y="2368467"/>
                <a:ext cx="1886878" cy="2339374"/>
              </a:xfrm>
              <a:custGeom>
                <a:avLst/>
                <a:gdLst>
                  <a:gd name="T0" fmla="*/ 0 w 1276"/>
                  <a:gd name="T1" fmla="*/ 1457 h 1582"/>
                  <a:gd name="T2" fmla="*/ 1125 w 1276"/>
                  <a:gd name="T3" fmla="*/ 0 h 1582"/>
                  <a:gd name="T4" fmla="*/ 1276 w 1276"/>
                  <a:gd name="T5" fmla="*/ 343 h 1582"/>
                  <a:gd name="T6" fmla="*/ 320 w 1276"/>
                  <a:gd name="T7" fmla="*/ 1582 h 1582"/>
                  <a:gd name="T8" fmla="*/ 0 w 1276"/>
                  <a:gd name="T9" fmla="*/ 1457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6" h="1582">
                    <a:moveTo>
                      <a:pt x="0" y="1457"/>
                    </a:moveTo>
                    <a:lnTo>
                      <a:pt x="1125" y="0"/>
                    </a:lnTo>
                    <a:lnTo>
                      <a:pt x="1276" y="343"/>
                    </a:lnTo>
                    <a:lnTo>
                      <a:pt x="320" y="1582"/>
                    </a:lnTo>
                    <a:lnTo>
                      <a:pt x="0" y="1457"/>
                    </a:lnTo>
                    <a:close/>
                  </a:path>
                </a:pathLst>
              </a:custGeom>
              <a:solidFill>
                <a:srgbClr val="D33F0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9"/>
              <p:cNvSpPr>
                <a:spLocks/>
              </p:cNvSpPr>
              <p:nvPr/>
            </p:nvSpPr>
            <p:spPr bwMode="auto">
              <a:xfrm>
                <a:off x="3026568" y="2368467"/>
                <a:ext cx="1662109" cy="1617747"/>
              </a:xfrm>
              <a:custGeom>
                <a:avLst/>
                <a:gdLst>
                  <a:gd name="T0" fmla="*/ 0 w 1124"/>
                  <a:gd name="T1" fmla="*/ 0 h 1094"/>
                  <a:gd name="T2" fmla="*/ 151 w 1124"/>
                  <a:gd name="T3" fmla="*/ 343 h 1094"/>
                  <a:gd name="T4" fmla="*/ 1108 w 1124"/>
                  <a:gd name="T5" fmla="*/ 1094 h 1094"/>
                  <a:gd name="T6" fmla="*/ 1124 w 1124"/>
                  <a:gd name="T7" fmla="*/ 881 h 1094"/>
                  <a:gd name="T8" fmla="*/ 0 w 1124"/>
                  <a:gd name="T9" fmla="*/ 0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4" h="1094">
                    <a:moveTo>
                      <a:pt x="0" y="0"/>
                    </a:moveTo>
                    <a:lnTo>
                      <a:pt x="151" y="343"/>
                    </a:lnTo>
                    <a:lnTo>
                      <a:pt x="1108" y="1094"/>
                    </a:lnTo>
                    <a:lnTo>
                      <a:pt x="1124" y="8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591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 rot="18483783">
                <a:off x="1779397" y="3378260"/>
                <a:ext cx="1255177" cy="3358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Lorem Ipsum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597413" y="4211506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8B2A07"/>
                    </a:solidFill>
                  </a:rPr>
                  <a:t>2</a:t>
                </a:r>
                <a:endParaRPr lang="en-US" b="1" dirty="0">
                  <a:solidFill>
                    <a:srgbClr val="8B2A07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320160" y="2988323"/>
              <a:ext cx="2164760" cy="1576215"/>
              <a:chOff x="2276844" y="3345918"/>
              <a:chExt cx="2365992" cy="1722737"/>
            </a:xfrm>
          </p:grpSpPr>
          <p:sp>
            <p:nvSpPr>
              <p:cNvPr id="45" name="Freeform 11"/>
              <p:cNvSpPr>
                <a:spLocks/>
              </p:cNvSpPr>
              <p:nvPr/>
            </p:nvSpPr>
            <p:spPr bwMode="auto">
              <a:xfrm>
                <a:off x="2276844" y="3345918"/>
                <a:ext cx="1410722" cy="1722737"/>
              </a:xfrm>
              <a:custGeom>
                <a:avLst/>
                <a:gdLst>
                  <a:gd name="T0" fmla="*/ 0 w 954"/>
                  <a:gd name="T1" fmla="*/ 1039 h 1165"/>
                  <a:gd name="T2" fmla="*/ 800 w 954"/>
                  <a:gd name="T3" fmla="*/ 0 h 1165"/>
                  <a:gd name="T4" fmla="*/ 954 w 954"/>
                  <a:gd name="T5" fmla="*/ 348 h 1165"/>
                  <a:gd name="T6" fmla="*/ 322 w 954"/>
                  <a:gd name="T7" fmla="*/ 1165 h 1165"/>
                  <a:gd name="T8" fmla="*/ 0 w 954"/>
                  <a:gd name="T9" fmla="*/ 1039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4" h="1165">
                    <a:moveTo>
                      <a:pt x="0" y="1039"/>
                    </a:moveTo>
                    <a:lnTo>
                      <a:pt x="800" y="0"/>
                    </a:lnTo>
                    <a:lnTo>
                      <a:pt x="954" y="348"/>
                    </a:lnTo>
                    <a:lnTo>
                      <a:pt x="322" y="1165"/>
                    </a:lnTo>
                    <a:lnTo>
                      <a:pt x="0" y="1039"/>
                    </a:lnTo>
                    <a:close/>
                  </a:path>
                </a:pathLst>
              </a:custGeom>
              <a:solidFill>
                <a:srgbClr val="0184D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2753002" y="3840438"/>
                <a:ext cx="1866961" cy="1227406"/>
              </a:xfrm>
              <a:custGeom>
                <a:avLst/>
                <a:gdLst>
                  <a:gd name="T0" fmla="*/ 0 w 1262"/>
                  <a:gd name="T1" fmla="*/ 817 h 817"/>
                  <a:gd name="T2" fmla="*/ 632 w 1262"/>
                  <a:gd name="T3" fmla="*/ 0 h 817"/>
                  <a:gd name="T4" fmla="*/ 1262 w 1262"/>
                  <a:gd name="T5" fmla="*/ 495 h 817"/>
                  <a:gd name="T6" fmla="*/ 0 w 1262"/>
                  <a:gd name="T7" fmla="*/ 817 h 817"/>
                  <a:gd name="connsiteX0" fmla="*/ 0 w 10026"/>
                  <a:gd name="connsiteY0" fmla="*/ 10000 h 10000"/>
                  <a:gd name="connsiteX1" fmla="*/ 5008 w 10026"/>
                  <a:gd name="connsiteY1" fmla="*/ 0 h 10000"/>
                  <a:gd name="connsiteX2" fmla="*/ 10026 w 10026"/>
                  <a:gd name="connsiteY2" fmla="*/ 6117 h 10000"/>
                  <a:gd name="connsiteX3" fmla="*/ 0 w 10026"/>
                  <a:gd name="connsiteY3" fmla="*/ 10000 h 10000"/>
                  <a:gd name="connsiteX0" fmla="*/ 0 w 10039"/>
                  <a:gd name="connsiteY0" fmla="*/ 10000 h 10000"/>
                  <a:gd name="connsiteX1" fmla="*/ 5008 w 10039"/>
                  <a:gd name="connsiteY1" fmla="*/ 0 h 10000"/>
                  <a:gd name="connsiteX2" fmla="*/ 10039 w 10039"/>
                  <a:gd name="connsiteY2" fmla="*/ 6136 h 10000"/>
                  <a:gd name="connsiteX3" fmla="*/ 0 w 10039"/>
                  <a:gd name="connsiteY3" fmla="*/ 10000 h 10000"/>
                  <a:gd name="connsiteX0" fmla="*/ 0 w 10065"/>
                  <a:gd name="connsiteY0" fmla="*/ 10000 h 10000"/>
                  <a:gd name="connsiteX1" fmla="*/ 5008 w 10065"/>
                  <a:gd name="connsiteY1" fmla="*/ 0 h 10000"/>
                  <a:gd name="connsiteX2" fmla="*/ 10065 w 10065"/>
                  <a:gd name="connsiteY2" fmla="*/ 6117 h 10000"/>
                  <a:gd name="connsiteX3" fmla="*/ 0 w 10065"/>
                  <a:gd name="connsiteY3" fmla="*/ 10000 h 10000"/>
                  <a:gd name="connsiteX0" fmla="*/ 0 w 10052"/>
                  <a:gd name="connsiteY0" fmla="*/ 10000 h 10000"/>
                  <a:gd name="connsiteX1" fmla="*/ 5008 w 10052"/>
                  <a:gd name="connsiteY1" fmla="*/ 0 h 10000"/>
                  <a:gd name="connsiteX2" fmla="*/ 10052 w 10052"/>
                  <a:gd name="connsiteY2" fmla="*/ 6117 h 10000"/>
                  <a:gd name="connsiteX3" fmla="*/ 0 w 10052"/>
                  <a:gd name="connsiteY3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52" h="10000">
                    <a:moveTo>
                      <a:pt x="0" y="10000"/>
                    </a:moveTo>
                    <a:lnTo>
                      <a:pt x="5008" y="0"/>
                    </a:lnTo>
                    <a:lnTo>
                      <a:pt x="10052" y="6117"/>
                    </a:lnTo>
                    <a:lnTo>
                      <a:pt x="0" y="10000"/>
                    </a:lnTo>
                    <a:close/>
                  </a:path>
                </a:pathLst>
              </a:custGeom>
              <a:solidFill>
                <a:srgbClr val="01538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2"/>
              <p:cNvSpPr>
                <a:spLocks/>
              </p:cNvSpPr>
              <p:nvPr/>
            </p:nvSpPr>
            <p:spPr bwMode="auto">
              <a:xfrm>
                <a:off x="3459840" y="3345918"/>
                <a:ext cx="1182996" cy="1246582"/>
              </a:xfrm>
              <a:custGeom>
                <a:avLst/>
                <a:gdLst>
                  <a:gd name="T0" fmla="*/ 0 w 800"/>
                  <a:gd name="T1" fmla="*/ 0 h 843"/>
                  <a:gd name="T2" fmla="*/ 154 w 800"/>
                  <a:gd name="T3" fmla="*/ 348 h 843"/>
                  <a:gd name="T4" fmla="*/ 784 w 800"/>
                  <a:gd name="T5" fmla="*/ 843 h 843"/>
                  <a:gd name="T6" fmla="*/ 800 w 800"/>
                  <a:gd name="T7" fmla="*/ 630 h 843"/>
                  <a:gd name="T8" fmla="*/ 0 w 800"/>
                  <a:gd name="T9" fmla="*/ 0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843">
                    <a:moveTo>
                      <a:pt x="0" y="0"/>
                    </a:moveTo>
                    <a:lnTo>
                      <a:pt x="154" y="348"/>
                    </a:lnTo>
                    <a:lnTo>
                      <a:pt x="784" y="843"/>
                    </a:lnTo>
                    <a:lnTo>
                      <a:pt x="800" y="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A8FE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 rot="18483783">
                <a:off x="2486006" y="3998676"/>
                <a:ext cx="1255177" cy="3358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487059" y="4616262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15385"/>
                    </a:solidFill>
                  </a:rPr>
                  <a:t>3</a:t>
                </a:r>
                <a:endParaRPr lang="en-US" b="1" dirty="0">
                  <a:solidFill>
                    <a:srgbClr val="015385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165769" y="3892110"/>
              <a:ext cx="1289386" cy="1313738"/>
              <a:chOff x="3201059" y="4333719"/>
              <a:chExt cx="1409245" cy="1435861"/>
            </a:xfrm>
          </p:grpSpPr>
          <p:sp>
            <p:nvSpPr>
              <p:cNvPr id="51" name="Freeform 14"/>
              <p:cNvSpPr>
                <a:spLocks/>
              </p:cNvSpPr>
              <p:nvPr/>
            </p:nvSpPr>
            <p:spPr bwMode="auto">
              <a:xfrm>
                <a:off x="3201059" y="4333719"/>
                <a:ext cx="1344179" cy="1435861"/>
              </a:xfrm>
              <a:custGeom>
                <a:avLst/>
                <a:gdLst>
                  <a:gd name="T0" fmla="*/ 480 w 909"/>
                  <a:gd name="T1" fmla="*/ 0 h 971"/>
                  <a:gd name="T2" fmla="*/ 0 w 909"/>
                  <a:gd name="T3" fmla="*/ 613 h 971"/>
                  <a:gd name="T4" fmla="*/ 909 w 909"/>
                  <a:gd name="T5" fmla="*/ 971 h 971"/>
                  <a:gd name="T6" fmla="*/ 480 w 909"/>
                  <a:gd name="T7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9" h="971">
                    <a:moveTo>
                      <a:pt x="480" y="0"/>
                    </a:moveTo>
                    <a:lnTo>
                      <a:pt x="0" y="613"/>
                    </a:lnTo>
                    <a:lnTo>
                      <a:pt x="909" y="971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5"/>
              <p:cNvSpPr>
                <a:spLocks/>
              </p:cNvSpPr>
              <p:nvPr/>
            </p:nvSpPr>
            <p:spPr bwMode="auto">
              <a:xfrm>
                <a:off x="3909379" y="4333719"/>
                <a:ext cx="700925" cy="1435861"/>
              </a:xfrm>
              <a:custGeom>
                <a:avLst/>
                <a:gdLst>
                  <a:gd name="T0" fmla="*/ 0 w 474"/>
                  <a:gd name="T1" fmla="*/ 0 h 971"/>
                  <a:gd name="T2" fmla="*/ 429 w 474"/>
                  <a:gd name="T3" fmla="*/ 971 h 971"/>
                  <a:gd name="T4" fmla="*/ 474 w 474"/>
                  <a:gd name="T5" fmla="*/ 369 h 971"/>
                  <a:gd name="T6" fmla="*/ 0 w 474"/>
                  <a:gd name="T7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4" h="971">
                    <a:moveTo>
                      <a:pt x="0" y="0"/>
                    </a:moveTo>
                    <a:lnTo>
                      <a:pt x="429" y="971"/>
                    </a:lnTo>
                    <a:lnTo>
                      <a:pt x="474" y="3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 rot="18483783">
                <a:off x="3397365" y="4775423"/>
                <a:ext cx="744543" cy="3358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Lorem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92291" y="5119441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525252"/>
                    </a:solidFill>
                  </a:rPr>
                  <a:t>4</a:t>
                </a:r>
                <a:endParaRPr lang="en-US" b="1" dirty="0">
                  <a:solidFill>
                    <a:srgbClr val="525252"/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9286180" y="1615550"/>
            <a:ext cx="2353068" cy="1809016"/>
            <a:chOff x="157704" y="1814096"/>
            <a:chExt cx="2011140" cy="1546145"/>
          </a:xfrm>
        </p:grpSpPr>
        <p:sp>
          <p:nvSpPr>
            <p:cNvPr id="58" name="Teardrop 57"/>
            <p:cNvSpPr/>
            <p:nvPr/>
          </p:nvSpPr>
          <p:spPr bwMode="auto">
            <a:xfrm rot="8100000">
              <a:off x="157704" y="1900381"/>
              <a:ext cx="258245" cy="258313"/>
            </a:xfrm>
            <a:prstGeom prst="teardrop">
              <a:avLst/>
            </a:prstGeom>
            <a:solidFill>
              <a:srgbClr val="D33F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54941" y="1814096"/>
              <a:ext cx="1613903" cy="1546145"/>
              <a:chOff x="554941" y="1476384"/>
              <a:chExt cx="1613903" cy="154614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F3591F"/>
                    </a:solidFill>
                  </a:rPr>
                  <a:t>Lorem Ipsum</a:t>
                </a:r>
                <a:endParaRPr lang="en-US" sz="2200" b="1" dirty="0">
                  <a:solidFill>
                    <a:srgbClr val="F3591F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54941" y="1838790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9286180" y="3707743"/>
            <a:ext cx="2353068" cy="1809016"/>
            <a:chOff x="6784998" y="1814096"/>
            <a:chExt cx="2011140" cy="1546145"/>
          </a:xfrm>
        </p:grpSpPr>
        <p:sp>
          <p:nvSpPr>
            <p:cNvPr id="63" name="Teardrop 62"/>
            <p:cNvSpPr/>
            <p:nvPr/>
          </p:nvSpPr>
          <p:spPr bwMode="auto">
            <a:xfrm rot="8100000">
              <a:off x="6784998" y="1900381"/>
              <a:ext cx="258245" cy="258313"/>
            </a:xfrm>
            <a:prstGeom prst="teardrop">
              <a:avLst/>
            </a:prstGeom>
            <a:solidFill>
              <a:srgbClr val="52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7182235" y="1814096"/>
              <a:ext cx="1613903" cy="1546145"/>
              <a:chOff x="554941" y="1476384"/>
              <a:chExt cx="1613903" cy="1546145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7C7C7C"/>
                    </a:solidFill>
                  </a:rPr>
                  <a:t>Lorem Ipsum</a:t>
                </a:r>
                <a:endParaRPr lang="en-US" sz="2200" b="1" dirty="0">
                  <a:solidFill>
                    <a:srgbClr val="7C7C7C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54941" y="1838790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571239" y="3707744"/>
            <a:ext cx="2334581" cy="1809015"/>
            <a:chOff x="157704" y="3613126"/>
            <a:chExt cx="1995340" cy="1546144"/>
          </a:xfrm>
        </p:grpSpPr>
        <p:grpSp>
          <p:nvGrpSpPr>
            <p:cNvPr id="68" name="Group 67"/>
            <p:cNvGrpSpPr/>
            <p:nvPr/>
          </p:nvGrpSpPr>
          <p:grpSpPr>
            <a:xfrm>
              <a:off x="539141" y="3613126"/>
              <a:ext cx="1613903" cy="1546144"/>
              <a:chOff x="554941" y="1476384"/>
              <a:chExt cx="1613903" cy="1546144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1AA8FE"/>
                    </a:solidFill>
                  </a:rPr>
                  <a:t>Lorem Ipsum</a:t>
                </a:r>
                <a:endParaRPr lang="en-US" sz="2200" b="1" dirty="0">
                  <a:solidFill>
                    <a:srgbClr val="1AA8FE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54941" y="1838789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9" name="Teardrop 68"/>
            <p:cNvSpPr/>
            <p:nvPr/>
          </p:nvSpPr>
          <p:spPr bwMode="auto">
            <a:xfrm rot="8100000">
              <a:off x="157704" y="3699026"/>
              <a:ext cx="258245" cy="258313"/>
            </a:xfrm>
            <a:prstGeom prst="teardrop">
              <a:avLst/>
            </a:prstGeom>
            <a:solidFill>
              <a:srgbClr val="018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71239" y="1615550"/>
            <a:ext cx="2334581" cy="1809016"/>
            <a:chOff x="6784998" y="3613126"/>
            <a:chExt cx="1995340" cy="1546145"/>
          </a:xfrm>
        </p:grpSpPr>
        <p:grpSp>
          <p:nvGrpSpPr>
            <p:cNvPr id="73" name="Group 72"/>
            <p:cNvGrpSpPr/>
            <p:nvPr/>
          </p:nvGrpSpPr>
          <p:grpSpPr>
            <a:xfrm>
              <a:off x="7166435" y="3613126"/>
              <a:ext cx="1613903" cy="1546145"/>
              <a:chOff x="554941" y="1476384"/>
              <a:chExt cx="1613903" cy="1546145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A9C500"/>
                    </a:solidFill>
                  </a:rPr>
                  <a:t>Lorem Ipsum</a:t>
                </a:r>
                <a:endParaRPr lang="en-US" sz="2200" b="1" dirty="0">
                  <a:solidFill>
                    <a:srgbClr val="A9C5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54941" y="1838790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4" name="Teardrop 73"/>
            <p:cNvSpPr/>
            <p:nvPr/>
          </p:nvSpPr>
          <p:spPr bwMode="auto">
            <a:xfrm rot="8100000">
              <a:off x="6784998" y="3699026"/>
              <a:ext cx="258245" cy="258313"/>
            </a:xfrm>
            <a:prstGeom prst="teardrop">
              <a:avLst/>
            </a:prstGeom>
            <a:solidFill>
              <a:srgbClr val="7A8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Horizontal Pyramid – 4 Parts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56540" y="1130860"/>
            <a:ext cx="4678920" cy="4747426"/>
            <a:chOff x="2572490" y="1148277"/>
            <a:chExt cx="3999020" cy="4057571"/>
          </a:xfrm>
        </p:grpSpPr>
        <p:grpSp>
          <p:nvGrpSpPr>
            <p:cNvPr id="31" name="Group 30"/>
            <p:cNvGrpSpPr/>
            <p:nvPr/>
          </p:nvGrpSpPr>
          <p:grpSpPr>
            <a:xfrm>
              <a:off x="2572490" y="1148277"/>
              <a:ext cx="3999020" cy="2760068"/>
              <a:chOff x="366714" y="1334825"/>
              <a:chExt cx="4370761" cy="3016639"/>
            </a:xfrm>
          </p:grpSpPr>
          <p:sp>
            <p:nvSpPr>
              <p:cNvPr id="32" name="Freeform 7"/>
              <p:cNvSpPr>
                <a:spLocks/>
              </p:cNvSpPr>
              <p:nvPr/>
            </p:nvSpPr>
            <p:spPr bwMode="auto">
              <a:xfrm>
                <a:off x="899971" y="1905000"/>
                <a:ext cx="3809408" cy="2446464"/>
              </a:xfrm>
              <a:custGeom>
                <a:avLst/>
                <a:gdLst>
                  <a:gd name="T0" fmla="*/ 0 w 2563"/>
                  <a:gd name="T1" fmla="*/ 1646 h 1646"/>
                  <a:gd name="T2" fmla="*/ 1290 w 2563"/>
                  <a:gd name="T3" fmla="*/ 0 h 1646"/>
                  <a:gd name="T4" fmla="*/ 2563 w 2563"/>
                  <a:gd name="T5" fmla="*/ 987 h 1646"/>
                  <a:gd name="T6" fmla="*/ 0 w 2563"/>
                  <a:gd name="T7" fmla="*/ 1646 h 1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63" h="1646">
                    <a:moveTo>
                      <a:pt x="0" y="1646"/>
                    </a:moveTo>
                    <a:lnTo>
                      <a:pt x="1290" y="0"/>
                    </a:lnTo>
                    <a:lnTo>
                      <a:pt x="2563" y="987"/>
                    </a:lnTo>
                    <a:lnTo>
                      <a:pt x="0" y="1646"/>
                    </a:lnTo>
                    <a:close/>
                  </a:path>
                </a:pathLst>
              </a:custGeom>
              <a:solidFill>
                <a:srgbClr val="414C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5"/>
              <p:cNvSpPr>
                <a:spLocks/>
              </p:cNvSpPr>
              <p:nvPr/>
            </p:nvSpPr>
            <p:spPr bwMode="auto">
              <a:xfrm>
                <a:off x="366714" y="1334825"/>
                <a:ext cx="2460224" cy="3016639"/>
              </a:xfrm>
              <a:custGeom>
                <a:avLst/>
                <a:gdLst>
                  <a:gd name="T0" fmla="*/ 0 w 1648"/>
                  <a:gd name="T1" fmla="*/ 1897 h 2040"/>
                  <a:gd name="T2" fmla="*/ 1473 w 1648"/>
                  <a:gd name="T3" fmla="*/ 0 h 2040"/>
                  <a:gd name="T4" fmla="*/ 1648 w 1648"/>
                  <a:gd name="T5" fmla="*/ 394 h 2040"/>
                  <a:gd name="T6" fmla="*/ 358 w 1648"/>
                  <a:gd name="T7" fmla="*/ 2040 h 2040"/>
                  <a:gd name="T8" fmla="*/ 0 w 1648"/>
                  <a:gd name="T9" fmla="*/ 1897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8" h="2040">
                    <a:moveTo>
                      <a:pt x="0" y="1897"/>
                    </a:moveTo>
                    <a:lnTo>
                      <a:pt x="1473" y="0"/>
                    </a:lnTo>
                    <a:lnTo>
                      <a:pt x="1648" y="394"/>
                    </a:lnTo>
                    <a:lnTo>
                      <a:pt x="358" y="2040"/>
                    </a:lnTo>
                    <a:lnTo>
                      <a:pt x="0" y="1897"/>
                    </a:lnTo>
                    <a:close/>
                  </a:path>
                </a:pathLst>
              </a:custGeom>
              <a:solidFill>
                <a:srgbClr val="7A8E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6"/>
              <p:cNvSpPr>
                <a:spLocks/>
              </p:cNvSpPr>
              <p:nvPr/>
            </p:nvSpPr>
            <p:spPr bwMode="auto">
              <a:xfrm>
                <a:off x="2568157" y="1334825"/>
                <a:ext cx="2169318" cy="2042146"/>
              </a:xfrm>
              <a:custGeom>
                <a:avLst/>
                <a:gdLst>
                  <a:gd name="T0" fmla="*/ 175 w 1467"/>
                  <a:gd name="T1" fmla="*/ 394 h 1381"/>
                  <a:gd name="T2" fmla="*/ 0 w 1467"/>
                  <a:gd name="T3" fmla="*/ 0 h 1381"/>
                  <a:gd name="T4" fmla="*/ 1467 w 1467"/>
                  <a:gd name="T5" fmla="*/ 1147 h 1381"/>
                  <a:gd name="T6" fmla="*/ 1448 w 1467"/>
                  <a:gd name="T7" fmla="*/ 1381 h 1381"/>
                  <a:gd name="T8" fmla="*/ 175 w 1467"/>
                  <a:gd name="T9" fmla="*/ 394 h 1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7" h="1381">
                    <a:moveTo>
                      <a:pt x="175" y="394"/>
                    </a:moveTo>
                    <a:lnTo>
                      <a:pt x="0" y="0"/>
                    </a:lnTo>
                    <a:lnTo>
                      <a:pt x="1467" y="1147"/>
                    </a:lnTo>
                    <a:lnTo>
                      <a:pt x="1448" y="1381"/>
                    </a:lnTo>
                    <a:lnTo>
                      <a:pt x="175" y="394"/>
                    </a:lnTo>
                    <a:close/>
                  </a:path>
                </a:pathLst>
              </a:custGeom>
              <a:solidFill>
                <a:srgbClr val="A9C5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 rot="18483783">
                <a:off x="1101011" y="2676449"/>
                <a:ext cx="1255177" cy="3358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Lorem ipsum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65930" y="3799663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385723"/>
                    </a:solidFill>
                  </a:rPr>
                  <a:t>1</a:t>
                </a:r>
                <a:endParaRPr lang="en-US" b="1" dirty="0">
                  <a:solidFill>
                    <a:srgbClr val="385723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484022" y="2094006"/>
              <a:ext cx="3042841" cy="2140406"/>
              <a:chOff x="1362980" y="2368467"/>
              <a:chExt cx="3325697" cy="2339374"/>
            </a:xfrm>
          </p:grpSpPr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1835439" y="2870574"/>
                <a:ext cx="2828838" cy="1837267"/>
              </a:xfrm>
              <a:custGeom>
                <a:avLst/>
                <a:gdLst>
                  <a:gd name="T0" fmla="*/ 0 w 1913"/>
                  <a:gd name="T1" fmla="*/ 1239 h 1239"/>
                  <a:gd name="T2" fmla="*/ 956 w 1913"/>
                  <a:gd name="T3" fmla="*/ 0 h 1239"/>
                  <a:gd name="T4" fmla="*/ 1913 w 1913"/>
                  <a:gd name="T5" fmla="*/ 751 h 1239"/>
                  <a:gd name="T6" fmla="*/ 0 w 1913"/>
                  <a:gd name="T7" fmla="*/ 1239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13" h="1239">
                    <a:moveTo>
                      <a:pt x="0" y="1239"/>
                    </a:moveTo>
                    <a:lnTo>
                      <a:pt x="956" y="0"/>
                    </a:lnTo>
                    <a:lnTo>
                      <a:pt x="1913" y="751"/>
                    </a:lnTo>
                    <a:lnTo>
                      <a:pt x="0" y="1239"/>
                    </a:lnTo>
                    <a:close/>
                  </a:path>
                </a:pathLst>
              </a:custGeom>
              <a:solidFill>
                <a:srgbClr val="8B2A07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8"/>
              <p:cNvSpPr>
                <a:spLocks/>
              </p:cNvSpPr>
              <p:nvPr/>
            </p:nvSpPr>
            <p:spPr bwMode="auto">
              <a:xfrm>
                <a:off x="1362980" y="2368467"/>
                <a:ext cx="1886878" cy="2339374"/>
              </a:xfrm>
              <a:custGeom>
                <a:avLst/>
                <a:gdLst>
                  <a:gd name="T0" fmla="*/ 0 w 1276"/>
                  <a:gd name="T1" fmla="*/ 1457 h 1582"/>
                  <a:gd name="T2" fmla="*/ 1125 w 1276"/>
                  <a:gd name="T3" fmla="*/ 0 h 1582"/>
                  <a:gd name="T4" fmla="*/ 1276 w 1276"/>
                  <a:gd name="T5" fmla="*/ 343 h 1582"/>
                  <a:gd name="T6" fmla="*/ 320 w 1276"/>
                  <a:gd name="T7" fmla="*/ 1582 h 1582"/>
                  <a:gd name="T8" fmla="*/ 0 w 1276"/>
                  <a:gd name="T9" fmla="*/ 1457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6" h="1582">
                    <a:moveTo>
                      <a:pt x="0" y="1457"/>
                    </a:moveTo>
                    <a:lnTo>
                      <a:pt x="1125" y="0"/>
                    </a:lnTo>
                    <a:lnTo>
                      <a:pt x="1276" y="343"/>
                    </a:lnTo>
                    <a:lnTo>
                      <a:pt x="320" y="1582"/>
                    </a:lnTo>
                    <a:lnTo>
                      <a:pt x="0" y="1457"/>
                    </a:lnTo>
                    <a:close/>
                  </a:path>
                </a:pathLst>
              </a:custGeom>
              <a:solidFill>
                <a:srgbClr val="D33F0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9"/>
              <p:cNvSpPr>
                <a:spLocks/>
              </p:cNvSpPr>
              <p:nvPr/>
            </p:nvSpPr>
            <p:spPr bwMode="auto">
              <a:xfrm>
                <a:off x="3026568" y="2368467"/>
                <a:ext cx="1662109" cy="1617747"/>
              </a:xfrm>
              <a:custGeom>
                <a:avLst/>
                <a:gdLst>
                  <a:gd name="T0" fmla="*/ 0 w 1124"/>
                  <a:gd name="T1" fmla="*/ 0 h 1094"/>
                  <a:gd name="T2" fmla="*/ 151 w 1124"/>
                  <a:gd name="T3" fmla="*/ 343 h 1094"/>
                  <a:gd name="T4" fmla="*/ 1108 w 1124"/>
                  <a:gd name="T5" fmla="*/ 1094 h 1094"/>
                  <a:gd name="T6" fmla="*/ 1124 w 1124"/>
                  <a:gd name="T7" fmla="*/ 881 h 1094"/>
                  <a:gd name="T8" fmla="*/ 0 w 1124"/>
                  <a:gd name="T9" fmla="*/ 0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4" h="1094">
                    <a:moveTo>
                      <a:pt x="0" y="0"/>
                    </a:moveTo>
                    <a:lnTo>
                      <a:pt x="151" y="343"/>
                    </a:lnTo>
                    <a:lnTo>
                      <a:pt x="1108" y="1094"/>
                    </a:lnTo>
                    <a:lnTo>
                      <a:pt x="1124" y="8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591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 rot="18483783">
                <a:off x="1779397" y="3378260"/>
                <a:ext cx="1255177" cy="3358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Lorem Ipsum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597413" y="4211506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8B2A07"/>
                    </a:solidFill>
                  </a:rPr>
                  <a:t>2</a:t>
                </a:r>
                <a:endParaRPr lang="en-US" b="1" dirty="0">
                  <a:solidFill>
                    <a:srgbClr val="8B2A07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320160" y="2988323"/>
              <a:ext cx="2164760" cy="1576215"/>
              <a:chOff x="2276844" y="3345918"/>
              <a:chExt cx="2365992" cy="1722737"/>
            </a:xfrm>
          </p:grpSpPr>
          <p:sp>
            <p:nvSpPr>
              <p:cNvPr id="45" name="Freeform 11"/>
              <p:cNvSpPr>
                <a:spLocks/>
              </p:cNvSpPr>
              <p:nvPr/>
            </p:nvSpPr>
            <p:spPr bwMode="auto">
              <a:xfrm>
                <a:off x="2276844" y="3345918"/>
                <a:ext cx="1410722" cy="1722737"/>
              </a:xfrm>
              <a:custGeom>
                <a:avLst/>
                <a:gdLst>
                  <a:gd name="T0" fmla="*/ 0 w 954"/>
                  <a:gd name="T1" fmla="*/ 1039 h 1165"/>
                  <a:gd name="T2" fmla="*/ 800 w 954"/>
                  <a:gd name="T3" fmla="*/ 0 h 1165"/>
                  <a:gd name="T4" fmla="*/ 954 w 954"/>
                  <a:gd name="T5" fmla="*/ 348 h 1165"/>
                  <a:gd name="T6" fmla="*/ 322 w 954"/>
                  <a:gd name="T7" fmla="*/ 1165 h 1165"/>
                  <a:gd name="T8" fmla="*/ 0 w 954"/>
                  <a:gd name="T9" fmla="*/ 1039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4" h="1165">
                    <a:moveTo>
                      <a:pt x="0" y="1039"/>
                    </a:moveTo>
                    <a:lnTo>
                      <a:pt x="800" y="0"/>
                    </a:lnTo>
                    <a:lnTo>
                      <a:pt x="954" y="348"/>
                    </a:lnTo>
                    <a:lnTo>
                      <a:pt x="322" y="1165"/>
                    </a:lnTo>
                    <a:lnTo>
                      <a:pt x="0" y="1039"/>
                    </a:lnTo>
                    <a:close/>
                  </a:path>
                </a:pathLst>
              </a:custGeom>
              <a:solidFill>
                <a:srgbClr val="0184D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2753002" y="3840438"/>
                <a:ext cx="1866961" cy="1227406"/>
              </a:xfrm>
              <a:custGeom>
                <a:avLst/>
                <a:gdLst>
                  <a:gd name="T0" fmla="*/ 0 w 1262"/>
                  <a:gd name="T1" fmla="*/ 817 h 817"/>
                  <a:gd name="T2" fmla="*/ 632 w 1262"/>
                  <a:gd name="T3" fmla="*/ 0 h 817"/>
                  <a:gd name="T4" fmla="*/ 1262 w 1262"/>
                  <a:gd name="T5" fmla="*/ 495 h 817"/>
                  <a:gd name="T6" fmla="*/ 0 w 1262"/>
                  <a:gd name="T7" fmla="*/ 817 h 817"/>
                  <a:gd name="connsiteX0" fmla="*/ 0 w 10026"/>
                  <a:gd name="connsiteY0" fmla="*/ 10000 h 10000"/>
                  <a:gd name="connsiteX1" fmla="*/ 5008 w 10026"/>
                  <a:gd name="connsiteY1" fmla="*/ 0 h 10000"/>
                  <a:gd name="connsiteX2" fmla="*/ 10026 w 10026"/>
                  <a:gd name="connsiteY2" fmla="*/ 6117 h 10000"/>
                  <a:gd name="connsiteX3" fmla="*/ 0 w 10026"/>
                  <a:gd name="connsiteY3" fmla="*/ 10000 h 10000"/>
                  <a:gd name="connsiteX0" fmla="*/ 0 w 10039"/>
                  <a:gd name="connsiteY0" fmla="*/ 10000 h 10000"/>
                  <a:gd name="connsiteX1" fmla="*/ 5008 w 10039"/>
                  <a:gd name="connsiteY1" fmla="*/ 0 h 10000"/>
                  <a:gd name="connsiteX2" fmla="*/ 10039 w 10039"/>
                  <a:gd name="connsiteY2" fmla="*/ 6136 h 10000"/>
                  <a:gd name="connsiteX3" fmla="*/ 0 w 10039"/>
                  <a:gd name="connsiteY3" fmla="*/ 10000 h 10000"/>
                  <a:gd name="connsiteX0" fmla="*/ 0 w 10065"/>
                  <a:gd name="connsiteY0" fmla="*/ 10000 h 10000"/>
                  <a:gd name="connsiteX1" fmla="*/ 5008 w 10065"/>
                  <a:gd name="connsiteY1" fmla="*/ 0 h 10000"/>
                  <a:gd name="connsiteX2" fmla="*/ 10065 w 10065"/>
                  <a:gd name="connsiteY2" fmla="*/ 6117 h 10000"/>
                  <a:gd name="connsiteX3" fmla="*/ 0 w 10065"/>
                  <a:gd name="connsiteY3" fmla="*/ 10000 h 10000"/>
                  <a:gd name="connsiteX0" fmla="*/ 0 w 10052"/>
                  <a:gd name="connsiteY0" fmla="*/ 10000 h 10000"/>
                  <a:gd name="connsiteX1" fmla="*/ 5008 w 10052"/>
                  <a:gd name="connsiteY1" fmla="*/ 0 h 10000"/>
                  <a:gd name="connsiteX2" fmla="*/ 10052 w 10052"/>
                  <a:gd name="connsiteY2" fmla="*/ 6117 h 10000"/>
                  <a:gd name="connsiteX3" fmla="*/ 0 w 10052"/>
                  <a:gd name="connsiteY3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52" h="10000">
                    <a:moveTo>
                      <a:pt x="0" y="10000"/>
                    </a:moveTo>
                    <a:lnTo>
                      <a:pt x="5008" y="0"/>
                    </a:lnTo>
                    <a:lnTo>
                      <a:pt x="10052" y="6117"/>
                    </a:lnTo>
                    <a:lnTo>
                      <a:pt x="0" y="10000"/>
                    </a:lnTo>
                    <a:close/>
                  </a:path>
                </a:pathLst>
              </a:custGeom>
              <a:solidFill>
                <a:srgbClr val="015385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2"/>
              <p:cNvSpPr>
                <a:spLocks/>
              </p:cNvSpPr>
              <p:nvPr/>
            </p:nvSpPr>
            <p:spPr bwMode="auto">
              <a:xfrm>
                <a:off x="3459840" y="3345918"/>
                <a:ext cx="1182996" cy="1246582"/>
              </a:xfrm>
              <a:custGeom>
                <a:avLst/>
                <a:gdLst>
                  <a:gd name="T0" fmla="*/ 0 w 800"/>
                  <a:gd name="T1" fmla="*/ 0 h 843"/>
                  <a:gd name="T2" fmla="*/ 154 w 800"/>
                  <a:gd name="T3" fmla="*/ 348 h 843"/>
                  <a:gd name="T4" fmla="*/ 784 w 800"/>
                  <a:gd name="T5" fmla="*/ 843 h 843"/>
                  <a:gd name="T6" fmla="*/ 800 w 800"/>
                  <a:gd name="T7" fmla="*/ 630 h 843"/>
                  <a:gd name="T8" fmla="*/ 0 w 800"/>
                  <a:gd name="T9" fmla="*/ 0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0" h="843">
                    <a:moveTo>
                      <a:pt x="0" y="0"/>
                    </a:moveTo>
                    <a:lnTo>
                      <a:pt x="154" y="348"/>
                    </a:lnTo>
                    <a:lnTo>
                      <a:pt x="784" y="843"/>
                    </a:lnTo>
                    <a:lnTo>
                      <a:pt x="800" y="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A8FE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 rot="18483783">
                <a:off x="2486006" y="3998676"/>
                <a:ext cx="1255177" cy="3358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>
                    <a:solidFill>
                      <a:schemeClr val="bg1"/>
                    </a:solidFill>
                  </a:rPr>
                  <a:t>Lorem Ipsum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487059" y="4616262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15385"/>
                    </a:solidFill>
                  </a:rPr>
                  <a:t>3</a:t>
                </a:r>
                <a:endParaRPr lang="en-US" b="1" dirty="0">
                  <a:solidFill>
                    <a:srgbClr val="015385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165769" y="3892110"/>
              <a:ext cx="1289386" cy="1313738"/>
              <a:chOff x="3201059" y="4333719"/>
              <a:chExt cx="1409245" cy="1435861"/>
            </a:xfrm>
          </p:grpSpPr>
          <p:sp>
            <p:nvSpPr>
              <p:cNvPr id="51" name="Freeform 14"/>
              <p:cNvSpPr>
                <a:spLocks/>
              </p:cNvSpPr>
              <p:nvPr/>
            </p:nvSpPr>
            <p:spPr bwMode="auto">
              <a:xfrm>
                <a:off x="3201059" y="4333719"/>
                <a:ext cx="1344179" cy="1435861"/>
              </a:xfrm>
              <a:custGeom>
                <a:avLst/>
                <a:gdLst>
                  <a:gd name="T0" fmla="*/ 480 w 909"/>
                  <a:gd name="T1" fmla="*/ 0 h 971"/>
                  <a:gd name="T2" fmla="*/ 0 w 909"/>
                  <a:gd name="T3" fmla="*/ 613 h 971"/>
                  <a:gd name="T4" fmla="*/ 909 w 909"/>
                  <a:gd name="T5" fmla="*/ 971 h 971"/>
                  <a:gd name="T6" fmla="*/ 480 w 909"/>
                  <a:gd name="T7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9" h="971">
                    <a:moveTo>
                      <a:pt x="480" y="0"/>
                    </a:moveTo>
                    <a:lnTo>
                      <a:pt x="0" y="613"/>
                    </a:lnTo>
                    <a:lnTo>
                      <a:pt x="909" y="971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5"/>
              <p:cNvSpPr>
                <a:spLocks/>
              </p:cNvSpPr>
              <p:nvPr/>
            </p:nvSpPr>
            <p:spPr bwMode="auto">
              <a:xfrm>
                <a:off x="3909379" y="4333719"/>
                <a:ext cx="700925" cy="1435861"/>
              </a:xfrm>
              <a:custGeom>
                <a:avLst/>
                <a:gdLst>
                  <a:gd name="T0" fmla="*/ 0 w 474"/>
                  <a:gd name="T1" fmla="*/ 0 h 971"/>
                  <a:gd name="T2" fmla="*/ 429 w 474"/>
                  <a:gd name="T3" fmla="*/ 971 h 971"/>
                  <a:gd name="T4" fmla="*/ 474 w 474"/>
                  <a:gd name="T5" fmla="*/ 369 h 971"/>
                  <a:gd name="T6" fmla="*/ 0 w 474"/>
                  <a:gd name="T7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4" h="971">
                    <a:moveTo>
                      <a:pt x="0" y="0"/>
                    </a:moveTo>
                    <a:lnTo>
                      <a:pt x="429" y="971"/>
                    </a:lnTo>
                    <a:lnTo>
                      <a:pt x="474" y="3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 rot="18483783">
                <a:off x="3397365" y="4775423"/>
                <a:ext cx="744543" cy="3358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Lorem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92291" y="5119441"/>
                <a:ext cx="339091" cy="339091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525252"/>
                    </a:solidFill>
                  </a:rPr>
                  <a:t>4</a:t>
                </a:r>
                <a:endParaRPr lang="en-US" b="1" dirty="0">
                  <a:solidFill>
                    <a:srgbClr val="525252"/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9286180" y="1615550"/>
            <a:ext cx="2353068" cy="1809016"/>
            <a:chOff x="157704" y="1814096"/>
            <a:chExt cx="2011140" cy="1546145"/>
          </a:xfrm>
        </p:grpSpPr>
        <p:sp>
          <p:nvSpPr>
            <p:cNvPr id="58" name="Teardrop 57"/>
            <p:cNvSpPr/>
            <p:nvPr/>
          </p:nvSpPr>
          <p:spPr bwMode="auto">
            <a:xfrm rot="8100000">
              <a:off x="157704" y="1900381"/>
              <a:ext cx="258245" cy="258313"/>
            </a:xfrm>
            <a:prstGeom prst="teardrop">
              <a:avLst/>
            </a:prstGeom>
            <a:solidFill>
              <a:srgbClr val="D33F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54941" y="1814096"/>
              <a:ext cx="1613903" cy="1546145"/>
              <a:chOff x="554941" y="1476384"/>
              <a:chExt cx="1613903" cy="154614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F3591F"/>
                    </a:solidFill>
                  </a:rPr>
                  <a:t>Lorem Ipsum</a:t>
                </a:r>
                <a:endParaRPr lang="en-US" sz="2200" b="1" dirty="0">
                  <a:solidFill>
                    <a:srgbClr val="F3591F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54941" y="1838790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9286180" y="3707743"/>
            <a:ext cx="2353068" cy="1809016"/>
            <a:chOff x="6784998" y="1814096"/>
            <a:chExt cx="2011140" cy="1546145"/>
          </a:xfrm>
        </p:grpSpPr>
        <p:sp>
          <p:nvSpPr>
            <p:cNvPr id="63" name="Teardrop 62"/>
            <p:cNvSpPr/>
            <p:nvPr/>
          </p:nvSpPr>
          <p:spPr bwMode="auto">
            <a:xfrm rot="8100000">
              <a:off x="6784998" y="1900381"/>
              <a:ext cx="258245" cy="258313"/>
            </a:xfrm>
            <a:prstGeom prst="teardrop">
              <a:avLst/>
            </a:prstGeom>
            <a:solidFill>
              <a:srgbClr val="52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7182235" y="1814096"/>
              <a:ext cx="1613903" cy="1546145"/>
              <a:chOff x="554941" y="1476384"/>
              <a:chExt cx="1613903" cy="1546145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7C7C7C"/>
                    </a:solidFill>
                  </a:rPr>
                  <a:t>Lorem Ipsum</a:t>
                </a:r>
                <a:endParaRPr lang="en-US" sz="2200" b="1" dirty="0">
                  <a:solidFill>
                    <a:srgbClr val="7C7C7C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54941" y="1838790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571239" y="3707744"/>
            <a:ext cx="2334581" cy="1809015"/>
            <a:chOff x="157704" y="3613126"/>
            <a:chExt cx="1995340" cy="1546144"/>
          </a:xfrm>
        </p:grpSpPr>
        <p:grpSp>
          <p:nvGrpSpPr>
            <p:cNvPr id="68" name="Group 67"/>
            <p:cNvGrpSpPr/>
            <p:nvPr/>
          </p:nvGrpSpPr>
          <p:grpSpPr>
            <a:xfrm>
              <a:off x="539141" y="3613126"/>
              <a:ext cx="1613903" cy="1546144"/>
              <a:chOff x="554941" y="1476384"/>
              <a:chExt cx="1613903" cy="1546144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1AA8FE"/>
                    </a:solidFill>
                  </a:rPr>
                  <a:t>Lorem Ipsum</a:t>
                </a:r>
                <a:endParaRPr lang="en-US" sz="2200" b="1" dirty="0">
                  <a:solidFill>
                    <a:srgbClr val="1AA8FE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54941" y="1838789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sp>
          <p:nvSpPr>
            <p:cNvPr id="69" name="Teardrop 68"/>
            <p:cNvSpPr/>
            <p:nvPr/>
          </p:nvSpPr>
          <p:spPr bwMode="auto">
            <a:xfrm rot="8100000">
              <a:off x="157704" y="3699026"/>
              <a:ext cx="258245" cy="258313"/>
            </a:xfrm>
            <a:prstGeom prst="teardrop">
              <a:avLst/>
            </a:prstGeom>
            <a:solidFill>
              <a:srgbClr val="0184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71239" y="1615550"/>
            <a:ext cx="2334581" cy="1809016"/>
            <a:chOff x="6784998" y="3613126"/>
            <a:chExt cx="1995340" cy="1546145"/>
          </a:xfrm>
        </p:grpSpPr>
        <p:grpSp>
          <p:nvGrpSpPr>
            <p:cNvPr id="73" name="Group 72"/>
            <p:cNvGrpSpPr/>
            <p:nvPr/>
          </p:nvGrpSpPr>
          <p:grpSpPr>
            <a:xfrm>
              <a:off x="7166435" y="3613126"/>
              <a:ext cx="1613903" cy="1546145"/>
              <a:chOff x="554941" y="1476384"/>
              <a:chExt cx="1613903" cy="1546145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A9C500"/>
                    </a:solidFill>
                  </a:rPr>
                  <a:t>Lorem Ipsum</a:t>
                </a:r>
                <a:endParaRPr lang="en-US" sz="2200" b="1" dirty="0">
                  <a:solidFill>
                    <a:srgbClr val="A9C5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54941" y="1838790"/>
                <a:ext cx="1605398" cy="1183739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at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pede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luctus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vel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gravida,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nonummy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massa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lorem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volutpat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a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ornare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eleifend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id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phasellus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fusce</a:t>
                </a:r>
                <a:r>
                  <a:rPr lang="en-US" sz="12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ultricies</a:t>
                </a:r>
                <a:r>
                  <a:rPr lang="en-US" sz="1200" dirty="0" err="1">
                    <a:solidFill>
                      <a:schemeClr val="bg1">
                        <a:lumMod val="85000"/>
                      </a:schemeClr>
                    </a:solidFill>
                  </a:rPr>
                  <a:t>i</a:t>
                </a:r>
                <a:r>
                  <a:rPr lang="en-US" sz="1200" dirty="0" smtClean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  <a:endParaRPr lang="en-US" sz="12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  <p:sp>
          <p:nvSpPr>
            <p:cNvPr id="74" name="Teardrop 73"/>
            <p:cNvSpPr/>
            <p:nvPr/>
          </p:nvSpPr>
          <p:spPr bwMode="auto">
            <a:xfrm rot="8100000">
              <a:off x="6784998" y="3699026"/>
              <a:ext cx="258245" cy="258313"/>
            </a:xfrm>
            <a:prstGeom prst="teardrop">
              <a:avLst/>
            </a:prstGeom>
            <a:solidFill>
              <a:srgbClr val="7A8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28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6996</TotalTime>
  <Words>333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3D Horizontal Pyramid – 4 Parts</vt:lpstr>
      <vt:lpstr>3D Horizontal Pyramid – 4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Horizontal Pyramid – 4 Parts -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2016-04-20T02:56:45Z</dcterms:modified>
</cp:coreProperties>
</file>