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6" r:id="rId4"/>
    <p:sldId id="31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F0B"/>
    <a:srgbClr val="0184D5"/>
    <a:srgbClr val="7C7C7C"/>
    <a:srgbClr val="7A8E00"/>
    <a:srgbClr val="525252"/>
    <a:srgbClr val="015385"/>
    <a:srgbClr val="8B2A07"/>
    <a:srgbClr val="0193ED"/>
    <a:srgbClr val="1AA8FE"/>
    <a:srgbClr val="F35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1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4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Horizontal Pyramid – 4 Parts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72490" y="1148277"/>
            <a:ext cx="3999020" cy="2760068"/>
            <a:chOff x="366714" y="1334825"/>
            <a:chExt cx="4370761" cy="3016639"/>
          </a:xfrm>
        </p:grpSpPr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899971" y="1905000"/>
              <a:ext cx="3809408" cy="2446464"/>
            </a:xfrm>
            <a:custGeom>
              <a:avLst/>
              <a:gdLst>
                <a:gd name="T0" fmla="*/ 0 w 2563"/>
                <a:gd name="T1" fmla="*/ 1646 h 1646"/>
                <a:gd name="T2" fmla="*/ 1290 w 2563"/>
                <a:gd name="T3" fmla="*/ 0 h 1646"/>
                <a:gd name="T4" fmla="*/ 2563 w 2563"/>
                <a:gd name="T5" fmla="*/ 987 h 1646"/>
                <a:gd name="T6" fmla="*/ 0 w 2563"/>
                <a:gd name="T7" fmla="*/ 1646 h 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1646">
                  <a:moveTo>
                    <a:pt x="0" y="1646"/>
                  </a:moveTo>
                  <a:lnTo>
                    <a:pt x="1290" y="0"/>
                  </a:lnTo>
                  <a:lnTo>
                    <a:pt x="2563" y="987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414C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66714" y="1334825"/>
              <a:ext cx="2460224" cy="3016639"/>
            </a:xfrm>
            <a:custGeom>
              <a:avLst/>
              <a:gdLst>
                <a:gd name="T0" fmla="*/ 0 w 1648"/>
                <a:gd name="T1" fmla="*/ 1897 h 2040"/>
                <a:gd name="T2" fmla="*/ 1473 w 1648"/>
                <a:gd name="T3" fmla="*/ 0 h 2040"/>
                <a:gd name="T4" fmla="*/ 1648 w 1648"/>
                <a:gd name="T5" fmla="*/ 394 h 2040"/>
                <a:gd name="T6" fmla="*/ 358 w 1648"/>
                <a:gd name="T7" fmla="*/ 2040 h 2040"/>
                <a:gd name="T8" fmla="*/ 0 w 1648"/>
                <a:gd name="T9" fmla="*/ 1897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8" h="2040">
                  <a:moveTo>
                    <a:pt x="0" y="1897"/>
                  </a:moveTo>
                  <a:lnTo>
                    <a:pt x="1473" y="0"/>
                  </a:lnTo>
                  <a:lnTo>
                    <a:pt x="1648" y="394"/>
                  </a:lnTo>
                  <a:lnTo>
                    <a:pt x="358" y="2040"/>
                  </a:lnTo>
                  <a:lnTo>
                    <a:pt x="0" y="1897"/>
                  </a:lnTo>
                  <a:close/>
                </a:path>
              </a:pathLst>
            </a:custGeom>
            <a:solidFill>
              <a:srgbClr val="7A8E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2568157" y="1334825"/>
              <a:ext cx="2169318" cy="2042146"/>
            </a:xfrm>
            <a:custGeom>
              <a:avLst/>
              <a:gdLst>
                <a:gd name="T0" fmla="*/ 175 w 1467"/>
                <a:gd name="T1" fmla="*/ 394 h 1381"/>
                <a:gd name="T2" fmla="*/ 0 w 1467"/>
                <a:gd name="T3" fmla="*/ 0 h 1381"/>
                <a:gd name="T4" fmla="*/ 1467 w 1467"/>
                <a:gd name="T5" fmla="*/ 1147 h 1381"/>
                <a:gd name="T6" fmla="*/ 1448 w 1467"/>
                <a:gd name="T7" fmla="*/ 1381 h 1381"/>
                <a:gd name="T8" fmla="*/ 175 w 1467"/>
                <a:gd name="T9" fmla="*/ 394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7" h="1381">
                  <a:moveTo>
                    <a:pt x="175" y="394"/>
                  </a:moveTo>
                  <a:lnTo>
                    <a:pt x="0" y="0"/>
                  </a:lnTo>
                  <a:lnTo>
                    <a:pt x="1467" y="1147"/>
                  </a:lnTo>
                  <a:lnTo>
                    <a:pt x="1448" y="1381"/>
                  </a:lnTo>
                  <a:lnTo>
                    <a:pt x="175" y="394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 rot="18483783">
              <a:off x="1101011" y="2676449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 ipsum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5930" y="3799663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385723"/>
                  </a:solidFill>
                </a:rPr>
                <a:t>1</a:t>
              </a:r>
              <a:endParaRPr lang="en-US" b="1" dirty="0">
                <a:solidFill>
                  <a:srgbClr val="385723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84022" y="2094006"/>
            <a:ext cx="3042841" cy="2140406"/>
            <a:chOff x="1362980" y="2368467"/>
            <a:chExt cx="3325697" cy="2339374"/>
          </a:xfrm>
        </p:grpSpPr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1835439" y="2870574"/>
              <a:ext cx="2828838" cy="1837267"/>
            </a:xfrm>
            <a:custGeom>
              <a:avLst/>
              <a:gdLst>
                <a:gd name="T0" fmla="*/ 0 w 1913"/>
                <a:gd name="T1" fmla="*/ 1239 h 1239"/>
                <a:gd name="T2" fmla="*/ 956 w 1913"/>
                <a:gd name="T3" fmla="*/ 0 h 1239"/>
                <a:gd name="T4" fmla="*/ 1913 w 1913"/>
                <a:gd name="T5" fmla="*/ 751 h 1239"/>
                <a:gd name="T6" fmla="*/ 0 w 1913"/>
                <a:gd name="T7" fmla="*/ 1239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" h="1239">
                  <a:moveTo>
                    <a:pt x="0" y="1239"/>
                  </a:moveTo>
                  <a:lnTo>
                    <a:pt x="956" y="0"/>
                  </a:lnTo>
                  <a:lnTo>
                    <a:pt x="1913" y="751"/>
                  </a:lnTo>
                  <a:lnTo>
                    <a:pt x="0" y="1239"/>
                  </a:lnTo>
                  <a:close/>
                </a:path>
              </a:pathLst>
            </a:custGeom>
            <a:solidFill>
              <a:srgbClr val="8B2A0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>
              <a:off x="1362980" y="2368467"/>
              <a:ext cx="1886878" cy="2339374"/>
            </a:xfrm>
            <a:custGeom>
              <a:avLst/>
              <a:gdLst>
                <a:gd name="T0" fmla="*/ 0 w 1276"/>
                <a:gd name="T1" fmla="*/ 1457 h 1582"/>
                <a:gd name="T2" fmla="*/ 1125 w 1276"/>
                <a:gd name="T3" fmla="*/ 0 h 1582"/>
                <a:gd name="T4" fmla="*/ 1276 w 1276"/>
                <a:gd name="T5" fmla="*/ 343 h 1582"/>
                <a:gd name="T6" fmla="*/ 320 w 1276"/>
                <a:gd name="T7" fmla="*/ 1582 h 1582"/>
                <a:gd name="T8" fmla="*/ 0 w 1276"/>
                <a:gd name="T9" fmla="*/ 1457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1582">
                  <a:moveTo>
                    <a:pt x="0" y="1457"/>
                  </a:moveTo>
                  <a:lnTo>
                    <a:pt x="1125" y="0"/>
                  </a:lnTo>
                  <a:lnTo>
                    <a:pt x="1276" y="343"/>
                  </a:lnTo>
                  <a:lnTo>
                    <a:pt x="320" y="1582"/>
                  </a:lnTo>
                  <a:lnTo>
                    <a:pt x="0" y="1457"/>
                  </a:lnTo>
                  <a:close/>
                </a:path>
              </a:pathLst>
            </a:custGeom>
            <a:solidFill>
              <a:srgbClr val="D33F0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"/>
            <p:cNvSpPr>
              <a:spLocks/>
            </p:cNvSpPr>
            <p:nvPr/>
          </p:nvSpPr>
          <p:spPr bwMode="auto">
            <a:xfrm>
              <a:off x="3026568" y="2368467"/>
              <a:ext cx="1662109" cy="1617747"/>
            </a:xfrm>
            <a:custGeom>
              <a:avLst/>
              <a:gdLst>
                <a:gd name="T0" fmla="*/ 0 w 1124"/>
                <a:gd name="T1" fmla="*/ 0 h 1094"/>
                <a:gd name="T2" fmla="*/ 151 w 1124"/>
                <a:gd name="T3" fmla="*/ 343 h 1094"/>
                <a:gd name="T4" fmla="*/ 1108 w 1124"/>
                <a:gd name="T5" fmla="*/ 1094 h 1094"/>
                <a:gd name="T6" fmla="*/ 1124 w 1124"/>
                <a:gd name="T7" fmla="*/ 881 h 1094"/>
                <a:gd name="T8" fmla="*/ 0 w 1124"/>
                <a:gd name="T9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1094">
                  <a:moveTo>
                    <a:pt x="0" y="0"/>
                  </a:moveTo>
                  <a:lnTo>
                    <a:pt x="151" y="343"/>
                  </a:lnTo>
                  <a:lnTo>
                    <a:pt x="1108" y="1094"/>
                  </a:lnTo>
                  <a:lnTo>
                    <a:pt x="1124" y="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 rot="18483783">
              <a:off x="1779397" y="3378260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 Ipsum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597413" y="4211506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8B2A07"/>
                  </a:solidFill>
                </a:rPr>
                <a:t>2</a:t>
              </a:r>
              <a:endParaRPr lang="en-US" b="1" dirty="0">
                <a:solidFill>
                  <a:srgbClr val="8B2A07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20160" y="2988323"/>
            <a:ext cx="2164760" cy="1576215"/>
            <a:chOff x="2276844" y="3345918"/>
            <a:chExt cx="2365992" cy="1722737"/>
          </a:xfrm>
        </p:grpSpPr>
        <p:sp>
          <p:nvSpPr>
            <p:cNvPr id="52" name="Freeform 11"/>
            <p:cNvSpPr>
              <a:spLocks/>
            </p:cNvSpPr>
            <p:nvPr/>
          </p:nvSpPr>
          <p:spPr bwMode="auto">
            <a:xfrm>
              <a:off x="2276844" y="3345918"/>
              <a:ext cx="1410722" cy="1722737"/>
            </a:xfrm>
            <a:custGeom>
              <a:avLst/>
              <a:gdLst>
                <a:gd name="T0" fmla="*/ 0 w 954"/>
                <a:gd name="T1" fmla="*/ 1039 h 1165"/>
                <a:gd name="T2" fmla="*/ 800 w 954"/>
                <a:gd name="T3" fmla="*/ 0 h 1165"/>
                <a:gd name="T4" fmla="*/ 954 w 954"/>
                <a:gd name="T5" fmla="*/ 348 h 1165"/>
                <a:gd name="T6" fmla="*/ 322 w 954"/>
                <a:gd name="T7" fmla="*/ 1165 h 1165"/>
                <a:gd name="T8" fmla="*/ 0 w 954"/>
                <a:gd name="T9" fmla="*/ 1039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4" h="1165">
                  <a:moveTo>
                    <a:pt x="0" y="1039"/>
                  </a:moveTo>
                  <a:lnTo>
                    <a:pt x="800" y="0"/>
                  </a:lnTo>
                  <a:lnTo>
                    <a:pt x="954" y="348"/>
                  </a:lnTo>
                  <a:lnTo>
                    <a:pt x="322" y="1165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0184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auto">
            <a:xfrm>
              <a:off x="2753002" y="3840438"/>
              <a:ext cx="1866961" cy="1227406"/>
            </a:xfrm>
            <a:custGeom>
              <a:avLst/>
              <a:gdLst>
                <a:gd name="T0" fmla="*/ 0 w 1262"/>
                <a:gd name="T1" fmla="*/ 817 h 817"/>
                <a:gd name="T2" fmla="*/ 632 w 1262"/>
                <a:gd name="T3" fmla="*/ 0 h 817"/>
                <a:gd name="T4" fmla="*/ 1262 w 1262"/>
                <a:gd name="T5" fmla="*/ 495 h 817"/>
                <a:gd name="T6" fmla="*/ 0 w 1262"/>
                <a:gd name="T7" fmla="*/ 817 h 817"/>
                <a:gd name="connsiteX0" fmla="*/ 0 w 10026"/>
                <a:gd name="connsiteY0" fmla="*/ 10000 h 10000"/>
                <a:gd name="connsiteX1" fmla="*/ 5008 w 10026"/>
                <a:gd name="connsiteY1" fmla="*/ 0 h 10000"/>
                <a:gd name="connsiteX2" fmla="*/ 10026 w 10026"/>
                <a:gd name="connsiteY2" fmla="*/ 6117 h 10000"/>
                <a:gd name="connsiteX3" fmla="*/ 0 w 10026"/>
                <a:gd name="connsiteY3" fmla="*/ 10000 h 10000"/>
                <a:gd name="connsiteX0" fmla="*/ 0 w 10039"/>
                <a:gd name="connsiteY0" fmla="*/ 10000 h 10000"/>
                <a:gd name="connsiteX1" fmla="*/ 5008 w 10039"/>
                <a:gd name="connsiteY1" fmla="*/ 0 h 10000"/>
                <a:gd name="connsiteX2" fmla="*/ 10039 w 10039"/>
                <a:gd name="connsiteY2" fmla="*/ 6136 h 10000"/>
                <a:gd name="connsiteX3" fmla="*/ 0 w 10039"/>
                <a:gd name="connsiteY3" fmla="*/ 10000 h 10000"/>
                <a:gd name="connsiteX0" fmla="*/ 0 w 10065"/>
                <a:gd name="connsiteY0" fmla="*/ 10000 h 10000"/>
                <a:gd name="connsiteX1" fmla="*/ 5008 w 10065"/>
                <a:gd name="connsiteY1" fmla="*/ 0 h 10000"/>
                <a:gd name="connsiteX2" fmla="*/ 10065 w 10065"/>
                <a:gd name="connsiteY2" fmla="*/ 6117 h 10000"/>
                <a:gd name="connsiteX3" fmla="*/ 0 w 10065"/>
                <a:gd name="connsiteY3" fmla="*/ 10000 h 10000"/>
                <a:gd name="connsiteX0" fmla="*/ 0 w 10052"/>
                <a:gd name="connsiteY0" fmla="*/ 10000 h 10000"/>
                <a:gd name="connsiteX1" fmla="*/ 5008 w 10052"/>
                <a:gd name="connsiteY1" fmla="*/ 0 h 10000"/>
                <a:gd name="connsiteX2" fmla="*/ 10052 w 10052"/>
                <a:gd name="connsiteY2" fmla="*/ 6117 h 10000"/>
                <a:gd name="connsiteX3" fmla="*/ 0 w 10052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2" h="10000">
                  <a:moveTo>
                    <a:pt x="0" y="10000"/>
                  </a:moveTo>
                  <a:lnTo>
                    <a:pt x="5008" y="0"/>
                  </a:lnTo>
                  <a:lnTo>
                    <a:pt x="10052" y="6117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1538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auto">
            <a:xfrm>
              <a:off x="3459840" y="3345918"/>
              <a:ext cx="1182996" cy="1246582"/>
            </a:xfrm>
            <a:custGeom>
              <a:avLst/>
              <a:gdLst>
                <a:gd name="T0" fmla="*/ 0 w 800"/>
                <a:gd name="T1" fmla="*/ 0 h 843"/>
                <a:gd name="T2" fmla="*/ 154 w 800"/>
                <a:gd name="T3" fmla="*/ 348 h 843"/>
                <a:gd name="T4" fmla="*/ 784 w 800"/>
                <a:gd name="T5" fmla="*/ 843 h 843"/>
                <a:gd name="T6" fmla="*/ 800 w 800"/>
                <a:gd name="T7" fmla="*/ 630 h 843"/>
                <a:gd name="T8" fmla="*/ 0 w 800"/>
                <a:gd name="T9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843">
                  <a:moveTo>
                    <a:pt x="0" y="0"/>
                  </a:moveTo>
                  <a:lnTo>
                    <a:pt x="154" y="348"/>
                  </a:lnTo>
                  <a:lnTo>
                    <a:pt x="784" y="843"/>
                  </a:lnTo>
                  <a:lnTo>
                    <a:pt x="800" y="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>
            <a:xfrm rot="18483783">
              <a:off x="2486006" y="3998676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487059" y="4616262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15385"/>
                  </a:solidFill>
                </a:rPr>
                <a:t>3</a:t>
              </a:r>
              <a:endParaRPr lang="en-US" b="1" dirty="0">
                <a:solidFill>
                  <a:srgbClr val="015385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65769" y="3892110"/>
            <a:ext cx="1289386" cy="1313738"/>
            <a:chOff x="3201059" y="4333719"/>
            <a:chExt cx="1409245" cy="1435861"/>
          </a:xfrm>
        </p:grpSpPr>
        <p:sp>
          <p:nvSpPr>
            <p:cNvPr id="59" name="Freeform 14"/>
            <p:cNvSpPr>
              <a:spLocks/>
            </p:cNvSpPr>
            <p:nvPr/>
          </p:nvSpPr>
          <p:spPr bwMode="auto">
            <a:xfrm>
              <a:off x="3201059" y="4333719"/>
              <a:ext cx="1344179" cy="1435861"/>
            </a:xfrm>
            <a:custGeom>
              <a:avLst/>
              <a:gdLst>
                <a:gd name="T0" fmla="*/ 480 w 909"/>
                <a:gd name="T1" fmla="*/ 0 h 971"/>
                <a:gd name="T2" fmla="*/ 0 w 909"/>
                <a:gd name="T3" fmla="*/ 613 h 971"/>
                <a:gd name="T4" fmla="*/ 909 w 909"/>
                <a:gd name="T5" fmla="*/ 971 h 971"/>
                <a:gd name="T6" fmla="*/ 480 w 909"/>
                <a:gd name="T7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9" h="971">
                  <a:moveTo>
                    <a:pt x="480" y="0"/>
                  </a:moveTo>
                  <a:lnTo>
                    <a:pt x="0" y="613"/>
                  </a:lnTo>
                  <a:lnTo>
                    <a:pt x="909" y="971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3909379" y="4333719"/>
              <a:ext cx="700925" cy="1435861"/>
            </a:xfrm>
            <a:custGeom>
              <a:avLst/>
              <a:gdLst>
                <a:gd name="T0" fmla="*/ 0 w 474"/>
                <a:gd name="T1" fmla="*/ 0 h 971"/>
                <a:gd name="T2" fmla="*/ 429 w 474"/>
                <a:gd name="T3" fmla="*/ 971 h 971"/>
                <a:gd name="T4" fmla="*/ 474 w 474"/>
                <a:gd name="T5" fmla="*/ 369 h 971"/>
                <a:gd name="T6" fmla="*/ 0 w 474"/>
                <a:gd name="T7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971">
                  <a:moveTo>
                    <a:pt x="0" y="0"/>
                  </a:moveTo>
                  <a:lnTo>
                    <a:pt x="429" y="971"/>
                  </a:lnTo>
                  <a:lnTo>
                    <a:pt x="474" y="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 rot="18483783">
              <a:off x="3397365" y="4775423"/>
              <a:ext cx="744543" cy="3358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92291" y="5119441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525252"/>
                  </a:solidFill>
                </a:rPr>
                <a:t>4</a:t>
              </a:r>
              <a:endParaRPr lang="en-US" b="1" dirty="0">
                <a:solidFill>
                  <a:srgbClr val="52525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19034" y="1562536"/>
            <a:ext cx="2011140" cy="1462107"/>
            <a:chOff x="157704" y="1814096"/>
            <a:chExt cx="2011140" cy="1462107"/>
          </a:xfrm>
        </p:grpSpPr>
        <p:sp>
          <p:nvSpPr>
            <p:cNvPr id="67" name="Teardrop 66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D33F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54941" y="1814096"/>
              <a:ext cx="1613903" cy="1462107"/>
              <a:chOff x="554941" y="1476384"/>
              <a:chExt cx="1613903" cy="1462107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6919034" y="3350710"/>
            <a:ext cx="2011140" cy="1462107"/>
            <a:chOff x="6784998" y="1814096"/>
            <a:chExt cx="2011140" cy="1462107"/>
          </a:xfrm>
        </p:grpSpPr>
        <p:sp>
          <p:nvSpPr>
            <p:cNvPr id="86" name="Teardrop 85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52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7182235" y="1814096"/>
              <a:ext cx="1613903" cy="1462107"/>
              <a:chOff x="554941" y="1476384"/>
              <a:chExt cx="1613903" cy="146210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7C7C7C"/>
                    </a:solidFill>
                  </a:rPr>
                  <a:t>Lorem Ipsum</a:t>
                </a:r>
                <a:endParaRPr lang="en-US" sz="2200" b="1" dirty="0">
                  <a:solidFill>
                    <a:srgbClr val="7C7C7C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229626" y="3350710"/>
            <a:ext cx="1995340" cy="1462107"/>
            <a:chOff x="157704" y="3613126"/>
            <a:chExt cx="1995340" cy="1462107"/>
          </a:xfrm>
        </p:grpSpPr>
        <p:grpSp>
          <p:nvGrpSpPr>
            <p:cNvPr id="73" name="Group 72"/>
            <p:cNvGrpSpPr/>
            <p:nvPr/>
          </p:nvGrpSpPr>
          <p:grpSpPr>
            <a:xfrm>
              <a:off x="539141" y="3613126"/>
              <a:ext cx="1613903" cy="1462107"/>
              <a:chOff x="554941" y="1476384"/>
              <a:chExt cx="1613903" cy="1462107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1AA8FE"/>
                    </a:solidFill>
                  </a:rPr>
                  <a:t>Lorem Ipsum</a:t>
                </a:r>
                <a:endParaRPr lang="en-US" sz="2200" b="1" dirty="0">
                  <a:solidFill>
                    <a:srgbClr val="1AA8FE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85" name="Teardrop 84"/>
            <p:cNvSpPr/>
            <p:nvPr/>
          </p:nvSpPr>
          <p:spPr bwMode="auto">
            <a:xfrm rot="8100000">
              <a:off x="157704" y="3699026"/>
              <a:ext cx="258245" cy="258313"/>
            </a:xfrm>
            <a:prstGeom prst="teardrop">
              <a:avLst/>
            </a:prstGeom>
            <a:solidFill>
              <a:srgbClr val="018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9626" y="1562536"/>
            <a:ext cx="1995340" cy="1462107"/>
            <a:chOff x="6784998" y="3613126"/>
            <a:chExt cx="1995340" cy="1462107"/>
          </a:xfrm>
        </p:grpSpPr>
        <p:grpSp>
          <p:nvGrpSpPr>
            <p:cNvPr id="90" name="Group 89"/>
            <p:cNvGrpSpPr/>
            <p:nvPr/>
          </p:nvGrpSpPr>
          <p:grpSpPr>
            <a:xfrm>
              <a:off x="7166435" y="3613126"/>
              <a:ext cx="1613903" cy="1462107"/>
              <a:chOff x="554941" y="1476384"/>
              <a:chExt cx="1613903" cy="1462107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A9C500"/>
                    </a:solidFill>
                  </a:rPr>
                  <a:t>Lorem Ipsum</a:t>
                </a:r>
                <a:endParaRPr lang="en-US" sz="2200" b="1" dirty="0">
                  <a:solidFill>
                    <a:srgbClr val="A9C500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93" name="Teardrop 92"/>
            <p:cNvSpPr/>
            <p:nvPr/>
          </p:nvSpPr>
          <p:spPr bwMode="auto">
            <a:xfrm rot="8100000">
              <a:off x="6784998" y="3699026"/>
              <a:ext cx="258245" cy="258313"/>
            </a:xfrm>
            <a:prstGeom prst="teardrop">
              <a:avLst/>
            </a:prstGeom>
            <a:solidFill>
              <a:srgbClr val="7A8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4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Horizontal Pyramid – 4 Parts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72490" y="1148277"/>
            <a:ext cx="3999020" cy="2760068"/>
            <a:chOff x="366714" y="1334825"/>
            <a:chExt cx="4370761" cy="3016639"/>
          </a:xfrm>
        </p:grpSpPr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899971" y="1905000"/>
              <a:ext cx="3809408" cy="2446464"/>
            </a:xfrm>
            <a:custGeom>
              <a:avLst/>
              <a:gdLst>
                <a:gd name="T0" fmla="*/ 0 w 2563"/>
                <a:gd name="T1" fmla="*/ 1646 h 1646"/>
                <a:gd name="T2" fmla="*/ 1290 w 2563"/>
                <a:gd name="T3" fmla="*/ 0 h 1646"/>
                <a:gd name="T4" fmla="*/ 2563 w 2563"/>
                <a:gd name="T5" fmla="*/ 987 h 1646"/>
                <a:gd name="T6" fmla="*/ 0 w 2563"/>
                <a:gd name="T7" fmla="*/ 1646 h 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1646">
                  <a:moveTo>
                    <a:pt x="0" y="1646"/>
                  </a:moveTo>
                  <a:lnTo>
                    <a:pt x="1290" y="0"/>
                  </a:lnTo>
                  <a:lnTo>
                    <a:pt x="2563" y="987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414C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66714" y="1334825"/>
              <a:ext cx="2460224" cy="3016639"/>
            </a:xfrm>
            <a:custGeom>
              <a:avLst/>
              <a:gdLst>
                <a:gd name="T0" fmla="*/ 0 w 1648"/>
                <a:gd name="T1" fmla="*/ 1897 h 2040"/>
                <a:gd name="T2" fmla="*/ 1473 w 1648"/>
                <a:gd name="T3" fmla="*/ 0 h 2040"/>
                <a:gd name="T4" fmla="*/ 1648 w 1648"/>
                <a:gd name="T5" fmla="*/ 394 h 2040"/>
                <a:gd name="T6" fmla="*/ 358 w 1648"/>
                <a:gd name="T7" fmla="*/ 2040 h 2040"/>
                <a:gd name="T8" fmla="*/ 0 w 1648"/>
                <a:gd name="T9" fmla="*/ 1897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8" h="2040">
                  <a:moveTo>
                    <a:pt x="0" y="1897"/>
                  </a:moveTo>
                  <a:lnTo>
                    <a:pt x="1473" y="0"/>
                  </a:lnTo>
                  <a:lnTo>
                    <a:pt x="1648" y="394"/>
                  </a:lnTo>
                  <a:lnTo>
                    <a:pt x="358" y="2040"/>
                  </a:lnTo>
                  <a:lnTo>
                    <a:pt x="0" y="1897"/>
                  </a:lnTo>
                  <a:close/>
                </a:path>
              </a:pathLst>
            </a:custGeom>
            <a:solidFill>
              <a:srgbClr val="7A8E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2568157" y="1334825"/>
              <a:ext cx="2169318" cy="2042146"/>
            </a:xfrm>
            <a:custGeom>
              <a:avLst/>
              <a:gdLst>
                <a:gd name="T0" fmla="*/ 175 w 1467"/>
                <a:gd name="T1" fmla="*/ 394 h 1381"/>
                <a:gd name="T2" fmla="*/ 0 w 1467"/>
                <a:gd name="T3" fmla="*/ 0 h 1381"/>
                <a:gd name="T4" fmla="*/ 1467 w 1467"/>
                <a:gd name="T5" fmla="*/ 1147 h 1381"/>
                <a:gd name="T6" fmla="*/ 1448 w 1467"/>
                <a:gd name="T7" fmla="*/ 1381 h 1381"/>
                <a:gd name="T8" fmla="*/ 175 w 1467"/>
                <a:gd name="T9" fmla="*/ 394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7" h="1381">
                  <a:moveTo>
                    <a:pt x="175" y="394"/>
                  </a:moveTo>
                  <a:lnTo>
                    <a:pt x="0" y="0"/>
                  </a:lnTo>
                  <a:lnTo>
                    <a:pt x="1467" y="1147"/>
                  </a:lnTo>
                  <a:lnTo>
                    <a:pt x="1448" y="1381"/>
                  </a:lnTo>
                  <a:lnTo>
                    <a:pt x="175" y="394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 rot="18483783">
              <a:off x="1101011" y="2676449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 ipsum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5930" y="3799663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385723"/>
                  </a:solidFill>
                </a:rPr>
                <a:t>1</a:t>
              </a:r>
              <a:endParaRPr lang="en-US" b="1" dirty="0">
                <a:solidFill>
                  <a:srgbClr val="385723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84022" y="2094006"/>
            <a:ext cx="3042841" cy="2140406"/>
            <a:chOff x="1362980" y="2368467"/>
            <a:chExt cx="3325697" cy="2339374"/>
          </a:xfrm>
        </p:grpSpPr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1835439" y="2870574"/>
              <a:ext cx="2828838" cy="1837267"/>
            </a:xfrm>
            <a:custGeom>
              <a:avLst/>
              <a:gdLst>
                <a:gd name="T0" fmla="*/ 0 w 1913"/>
                <a:gd name="T1" fmla="*/ 1239 h 1239"/>
                <a:gd name="T2" fmla="*/ 956 w 1913"/>
                <a:gd name="T3" fmla="*/ 0 h 1239"/>
                <a:gd name="T4" fmla="*/ 1913 w 1913"/>
                <a:gd name="T5" fmla="*/ 751 h 1239"/>
                <a:gd name="T6" fmla="*/ 0 w 1913"/>
                <a:gd name="T7" fmla="*/ 1239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" h="1239">
                  <a:moveTo>
                    <a:pt x="0" y="1239"/>
                  </a:moveTo>
                  <a:lnTo>
                    <a:pt x="956" y="0"/>
                  </a:lnTo>
                  <a:lnTo>
                    <a:pt x="1913" y="751"/>
                  </a:lnTo>
                  <a:lnTo>
                    <a:pt x="0" y="1239"/>
                  </a:lnTo>
                  <a:close/>
                </a:path>
              </a:pathLst>
            </a:custGeom>
            <a:solidFill>
              <a:srgbClr val="8B2A0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>
              <a:off x="1362980" y="2368467"/>
              <a:ext cx="1886878" cy="2339374"/>
            </a:xfrm>
            <a:custGeom>
              <a:avLst/>
              <a:gdLst>
                <a:gd name="T0" fmla="*/ 0 w 1276"/>
                <a:gd name="T1" fmla="*/ 1457 h 1582"/>
                <a:gd name="T2" fmla="*/ 1125 w 1276"/>
                <a:gd name="T3" fmla="*/ 0 h 1582"/>
                <a:gd name="T4" fmla="*/ 1276 w 1276"/>
                <a:gd name="T5" fmla="*/ 343 h 1582"/>
                <a:gd name="T6" fmla="*/ 320 w 1276"/>
                <a:gd name="T7" fmla="*/ 1582 h 1582"/>
                <a:gd name="T8" fmla="*/ 0 w 1276"/>
                <a:gd name="T9" fmla="*/ 1457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1582">
                  <a:moveTo>
                    <a:pt x="0" y="1457"/>
                  </a:moveTo>
                  <a:lnTo>
                    <a:pt x="1125" y="0"/>
                  </a:lnTo>
                  <a:lnTo>
                    <a:pt x="1276" y="343"/>
                  </a:lnTo>
                  <a:lnTo>
                    <a:pt x="320" y="1582"/>
                  </a:lnTo>
                  <a:lnTo>
                    <a:pt x="0" y="1457"/>
                  </a:lnTo>
                  <a:close/>
                </a:path>
              </a:pathLst>
            </a:custGeom>
            <a:solidFill>
              <a:srgbClr val="D33F0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"/>
            <p:cNvSpPr>
              <a:spLocks/>
            </p:cNvSpPr>
            <p:nvPr/>
          </p:nvSpPr>
          <p:spPr bwMode="auto">
            <a:xfrm>
              <a:off x="3026568" y="2368467"/>
              <a:ext cx="1662109" cy="1617747"/>
            </a:xfrm>
            <a:custGeom>
              <a:avLst/>
              <a:gdLst>
                <a:gd name="T0" fmla="*/ 0 w 1124"/>
                <a:gd name="T1" fmla="*/ 0 h 1094"/>
                <a:gd name="T2" fmla="*/ 151 w 1124"/>
                <a:gd name="T3" fmla="*/ 343 h 1094"/>
                <a:gd name="T4" fmla="*/ 1108 w 1124"/>
                <a:gd name="T5" fmla="*/ 1094 h 1094"/>
                <a:gd name="T6" fmla="*/ 1124 w 1124"/>
                <a:gd name="T7" fmla="*/ 881 h 1094"/>
                <a:gd name="T8" fmla="*/ 0 w 1124"/>
                <a:gd name="T9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4" h="1094">
                  <a:moveTo>
                    <a:pt x="0" y="0"/>
                  </a:moveTo>
                  <a:lnTo>
                    <a:pt x="151" y="343"/>
                  </a:lnTo>
                  <a:lnTo>
                    <a:pt x="1108" y="1094"/>
                  </a:lnTo>
                  <a:lnTo>
                    <a:pt x="1124" y="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 rot="18483783">
              <a:off x="1779397" y="3378260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 Ipsum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597413" y="4211506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8B2A07"/>
                  </a:solidFill>
                </a:rPr>
                <a:t>2</a:t>
              </a:r>
              <a:endParaRPr lang="en-US" b="1" dirty="0">
                <a:solidFill>
                  <a:srgbClr val="8B2A07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20160" y="2988323"/>
            <a:ext cx="2164760" cy="1576215"/>
            <a:chOff x="2276844" y="3345918"/>
            <a:chExt cx="2365992" cy="1722737"/>
          </a:xfrm>
        </p:grpSpPr>
        <p:sp>
          <p:nvSpPr>
            <p:cNvPr id="52" name="Freeform 11"/>
            <p:cNvSpPr>
              <a:spLocks/>
            </p:cNvSpPr>
            <p:nvPr/>
          </p:nvSpPr>
          <p:spPr bwMode="auto">
            <a:xfrm>
              <a:off x="2276844" y="3345918"/>
              <a:ext cx="1410722" cy="1722737"/>
            </a:xfrm>
            <a:custGeom>
              <a:avLst/>
              <a:gdLst>
                <a:gd name="T0" fmla="*/ 0 w 954"/>
                <a:gd name="T1" fmla="*/ 1039 h 1165"/>
                <a:gd name="T2" fmla="*/ 800 w 954"/>
                <a:gd name="T3" fmla="*/ 0 h 1165"/>
                <a:gd name="T4" fmla="*/ 954 w 954"/>
                <a:gd name="T5" fmla="*/ 348 h 1165"/>
                <a:gd name="T6" fmla="*/ 322 w 954"/>
                <a:gd name="T7" fmla="*/ 1165 h 1165"/>
                <a:gd name="T8" fmla="*/ 0 w 954"/>
                <a:gd name="T9" fmla="*/ 1039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4" h="1165">
                  <a:moveTo>
                    <a:pt x="0" y="1039"/>
                  </a:moveTo>
                  <a:lnTo>
                    <a:pt x="800" y="0"/>
                  </a:lnTo>
                  <a:lnTo>
                    <a:pt x="954" y="348"/>
                  </a:lnTo>
                  <a:lnTo>
                    <a:pt x="322" y="1165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0184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"/>
            <p:cNvSpPr>
              <a:spLocks/>
            </p:cNvSpPr>
            <p:nvPr/>
          </p:nvSpPr>
          <p:spPr bwMode="auto">
            <a:xfrm>
              <a:off x="2753002" y="3840438"/>
              <a:ext cx="1866961" cy="1227406"/>
            </a:xfrm>
            <a:custGeom>
              <a:avLst/>
              <a:gdLst>
                <a:gd name="T0" fmla="*/ 0 w 1262"/>
                <a:gd name="T1" fmla="*/ 817 h 817"/>
                <a:gd name="T2" fmla="*/ 632 w 1262"/>
                <a:gd name="T3" fmla="*/ 0 h 817"/>
                <a:gd name="T4" fmla="*/ 1262 w 1262"/>
                <a:gd name="T5" fmla="*/ 495 h 817"/>
                <a:gd name="T6" fmla="*/ 0 w 1262"/>
                <a:gd name="T7" fmla="*/ 817 h 817"/>
                <a:gd name="connsiteX0" fmla="*/ 0 w 10026"/>
                <a:gd name="connsiteY0" fmla="*/ 10000 h 10000"/>
                <a:gd name="connsiteX1" fmla="*/ 5008 w 10026"/>
                <a:gd name="connsiteY1" fmla="*/ 0 h 10000"/>
                <a:gd name="connsiteX2" fmla="*/ 10026 w 10026"/>
                <a:gd name="connsiteY2" fmla="*/ 6117 h 10000"/>
                <a:gd name="connsiteX3" fmla="*/ 0 w 10026"/>
                <a:gd name="connsiteY3" fmla="*/ 10000 h 10000"/>
                <a:gd name="connsiteX0" fmla="*/ 0 w 10039"/>
                <a:gd name="connsiteY0" fmla="*/ 10000 h 10000"/>
                <a:gd name="connsiteX1" fmla="*/ 5008 w 10039"/>
                <a:gd name="connsiteY1" fmla="*/ 0 h 10000"/>
                <a:gd name="connsiteX2" fmla="*/ 10039 w 10039"/>
                <a:gd name="connsiteY2" fmla="*/ 6136 h 10000"/>
                <a:gd name="connsiteX3" fmla="*/ 0 w 10039"/>
                <a:gd name="connsiteY3" fmla="*/ 10000 h 10000"/>
                <a:gd name="connsiteX0" fmla="*/ 0 w 10065"/>
                <a:gd name="connsiteY0" fmla="*/ 10000 h 10000"/>
                <a:gd name="connsiteX1" fmla="*/ 5008 w 10065"/>
                <a:gd name="connsiteY1" fmla="*/ 0 h 10000"/>
                <a:gd name="connsiteX2" fmla="*/ 10065 w 10065"/>
                <a:gd name="connsiteY2" fmla="*/ 6117 h 10000"/>
                <a:gd name="connsiteX3" fmla="*/ 0 w 10065"/>
                <a:gd name="connsiteY3" fmla="*/ 10000 h 10000"/>
                <a:gd name="connsiteX0" fmla="*/ 0 w 10052"/>
                <a:gd name="connsiteY0" fmla="*/ 10000 h 10000"/>
                <a:gd name="connsiteX1" fmla="*/ 5008 w 10052"/>
                <a:gd name="connsiteY1" fmla="*/ 0 h 10000"/>
                <a:gd name="connsiteX2" fmla="*/ 10052 w 10052"/>
                <a:gd name="connsiteY2" fmla="*/ 6117 h 10000"/>
                <a:gd name="connsiteX3" fmla="*/ 0 w 10052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2" h="10000">
                  <a:moveTo>
                    <a:pt x="0" y="10000"/>
                  </a:moveTo>
                  <a:lnTo>
                    <a:pt x="5008" y="0"/>
                  </a:lnTo>
                  <a:lnTo>
                    <a:pt x="10052" y="6117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1538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auto">
            <a:xfrm>
              <a:off x="3459840" y="3345918"/>
              <a:ext cx="1182996" cy="1246582"/>
            </a:xfrm>
            <a:custGeom>
              <a:avLst/>
              <a:gdLst>
                <a:gd name="T0" fmla="*/ 0 w 800"/>
                <a:gd name="T1" fmla="*/ 0 h 843"/>
                <a:gd name="T2" fmla="*/ 154 w 800"/>
                <a:gd name="T3" fmla="*/ 348 h 843"/>
                <a:gd name="T4" fmla="*/ 784 w 800"/>
                <a:gd name="T5" fmla="*/ 843 h 843"/>
                <a:gd name="T6" fmla="*/ 800 w 800"/>
                <a:gd name="T7" fmla="*/ 630 h 843"/>
                <a:gd name="T8" fmla="*/ 0 w 800"/>
                <a:gd name="T9" fmla="*/ 0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843">
                  <a:moveTo>
                    <a:pt x="0" y="0"/>
                  </a:moveTo>
                  <a:lnTo>
                    <a:pt x="154" y="348"/>
                  </a:lnTo>
                  <a:lnTo>
                    <a:pt x="784" y="843"/>
                  </a:lnTo>
                  <a:lnTo>
                    <a:pt x="800" y="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>
            <a:xfrm rot="18483783">
              <a:off x="2486006" y="3998676"/>
              <a:ext cx="1255177" cy="33589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487059" y="4616262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15385"/>
                  </a:solidFill>
                </a:rPr>
                <a:t>3</a:t>
              </a:r>
              <a:endParaRPr lang="en-US" b="1" dirty="0">
                <a:solidFill>
                  <a:srgbClr val="015385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65769" y="3892110"/>
            <a:ext cx="1289386" cy="1313738"/>
            <a:chOff x="3201059" y="4333719"/>
            <a:chExt cx="1409245" cy="1435861"/>
          </a:xfrm>
        </p:grpSpPr>
        <p:sp>
          <p:nvSpPr>
            <p:cNvPr id="59" name="Freeform 14"/>
            <p:cNvSpPr>
              <a:spLocks/>
            </p:cNvSpPr>
            <p:nvPr/>
          </p:nvSpPr>
          <p:spPr bwMode="auto">
            <a:xfrm>
              <a:off x="3201059" y="4333719"/>
              <a:ext cx="1344179" cy="1435861"/>
            </a:xfrm>
            <a:custGeom>
              <a:avLst/>
              <a:gdLst>
                <a:gd name="T0" fmla="*/ 480 w 909"/>
                <a:gd name="T1" fmla="*/ 0 h 971"/>
                <a:gd name="T2" fmla="*/ 0 w 909"/>
                <a:gd name="T3" fmla="*/ 613 h 971"/>
                <a:gd name="T4" fmla="*/ 909 w 909"/>
                <a:gd name="T5" fmla="*/ 971 h 971"/>
                <a:gd name="T6" fmla="*/ 480 w 909"/>
                <a:gd name="T7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9" h="971">
                  <a:moveTo>
                    <a:pt x="480" y="0"/>
                  </a:moveTo>
                  <a:lnTo>
                    <a:pt x="0" y="613"/>
                  </a:lnTo>
                  <a:lnTo>
                    <a:pt x="909" y="971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3909379" y="4333719"/>
              <a:ext cx="700925" cy="1435861"/>
            </a:xfrm>
            <a:custGeom>
              <a:avLst/>
              <a:gdLst>
                <a:gd name="T0" fmla="*/ 0 w 474"/>
                <a:gd name="T1" fmla="*/ 0 h 971"/>
                <a:gd name="T2" fmla="*/ 429 w 474"/>
                <a:gd name="T3" fmla="*/ 971 h 971"/>
                <a:gd name="T4" fmla="*/ 474 w 474"/>
                <a:gd name="T5" fmla="*/ 369 h 971"/>
                <a:gd name="T6" fmla="*/ 0 w 474"/>
                <a:gd name="T7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971">
                  <a:moveTo>
                    <a:pt x="0" y="0"/>
                  </a:moveTo>
                  <a:lnTo>
                    <a:pt x="429" y="971"/>
                  </a:lnTo>
                  <a:lnTo>
                    <a:pt x="474" y="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 rot="18483783">
              <a:off x="3397365" y="4775423"/>
              <a:ext cx="744543" cy="3358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Lorem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92291" y="5119441"/>
              <a:ext cx="339091" cy="33909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525252"/>
                  </a:solidFill>
                </a:rPr>
                <a:t>4</a:t>
              </a:r>
              <a:endParaRPr lang="en-US" b="1" dirty="0">
                <a:solidFill>
                  <a:srgbClr val="52525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19034" y="1562536"/>
            <a:ext cx="2011140" cy="1462107"/>
            <a:chOff x="157704" y="1814096"/>
            <a:chExt cx="2011140" cy="1462107"/>
          </a:xfrm>
        </p:grpSpPr>
        <p:sp>
          <p:nvSpPr>
            <p:cNvPr id="67" name="Teardrop 66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D33F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54941" y="1814096"/>
              <a:ext cx="1613903" cy="1462107"/>
              <a:chOff x="554941" y="1476384"/>
              <a:chExt cx="1613903" cy="1462107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6919034" y="3350710"/>
            <a:ext cx="2011140" cy="1462107"/>
            <a:chOff x="6784998" y="1814096"/>
            <a:chExt cx="2011140" cy="1462107"/>
          </a:xfrm>
        </p:grpSpPr>
        <p:sp>
          <p:nvSpPr>
            <p:cNvPr id="86" name="Teardrop 85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52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7182235" y="1814096"/>
              <a:ext cx="1613903" cy="1462107"/>
              <a:chOff x="554941" y="1476384"/>
              <a:chExt cx="1613903" cy="146210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7C7C7C"/>
                    </a:solidFill>
                  </a:rPr>
                  <a:t>Lorem Ipsum</a:t>
                </a:r>
                <a:endParaRPr lang="en-US" sz="2200" b="1" dirty="0">
                  <a:solidFill>
                    <a:srgbClr val="7C7C7C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229626" y="3350710"/>
            <a:ext cx="1995340" cy="1462107"/>
            <a:chOff x="157704" y="3613126"/>
            <a:chExt cx="1995340" cy="1462107"/>
          </a:xfrm>
        </p:grpSpPr>
        <p:grpSp>
          <p:nvGrpSpPr>
            <p:cNvPr id="73" name="Group 72"/>
            <p:cNvGrpSpPr/>
            <p:nvPr/>
          </p:nvGrpSpPr>
          <p:grpSpPr>
            <a:xfrm>
              <a:off x="539141" y="3613126"/>
              <a:ext cx="1613903" cy="1462107"/>
              <a:chOff x="554941" y="1476384"/>
              <a:chExt cx="1613903" cy="1462107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1AA8FE"/>
                    </a:solidFill>
                  </a:rPr>
                  <a:t>Lorem Ipsum</a:t>
                </a:r>
                <a:endParaRPr lang="en-US" sz="2200" b="1" dirty="0">
                  <a:solidFill>
                    <a:srgbClr val="1AA8FE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85" name="Teardrop 84"/>
            <p:cNvSpPr/>
            <p:nvPr/>
          </p:nvSpPr>
          <p:spPr bwMode="auto">
            <a:xfrm rot="8100000">
              <a:off x="157704" y="3699026"/>
              <a:ext cx="258245" cy="258313"/>
            </a:xfrm>
            <a:prstGeom prst="teardrop">
              <a:avLst/>
            </a:prstGeom>
            <a:solidFill>
              <a:srgbClr val="018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9626" y="1562536"/>
            <a:ext cx="1995340" cy="1462107"/>
            <a:chOff x="6784998" y="3613126"/>
            <a:chExt cx="1995340" cy="1462107"/>
          </a:xfrm>
        </p:grpSpPr>
        <p:grpSp>
          <p:nvGrpSpPr>
            <p:cNvPr id="90" name="Group 89"/>
            <p:cNvGrpSpPr/>
            <p:nvPr/>
          </p:nvGrpSpPr>
          <p:grpSpPr>
            <a:xfrm>
              <a:off x="7166435" y="3613126"/>
              <a:ext cx="1613903" cy="1462107"/>
              <a:chOff x="554941" y="1476384"/>
              <a:chExt cx="1613903" cy="1462107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A9C500"/>
                    </a:solidFill>
                  </a:rPr>
                  <a:t>Lorem Ipsum</a:t>
                </a:r>
                <a:endParaRPr lang="en-US" sz="2200" b="1" dirty="0">
                  <a:solidFill>
                    <a:srgbClr val="A9C500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93" name="Teardrop 92"/>
            <p:cNvSpPr/>
            <p:nvPr/>
          </p:nvSpPr>
          <p:spPr bwMode="auto">
            <a:xfrm rot="8100000">
              <a:off x="6784998" y="3699026"/>
              <a:ext cx="258245" cy="258313"/>
            </a:xfrm>
            <a:prstGeom prst="teardrop">
              <a:avLst/>
            </a:prstGeom>
            <a:solidFill>
              <a:srgbClr val="7A8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3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6987</TotalTime>
  <Words>333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3D Horizontal Pyramid – 4 Parts</vt:lpstr>
      <vt:lpstr>3D Horizontal Pyramid – 4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Horizontal Pyramid – 4 Parts -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2016-04-20T02:57:13Z</dcterms:modified>
</cp:coreProperties>
</file>