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3" r:id="rId4"/>
    <p:sldId id="31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A9A9"/>
    <a:srgbClr val="BF9000"/>
    <a:srgbClr val="1AA8FE"/>
    <a:srgbClr val="A9C500"/>
    <a:srgbClr val="F3591F"/>
    <a:srgbClr val="525252"/>
    <a:srgbClr val="015385"/>
    <a:srgbClr val="7A8E00"/>
    <a:srgbClr val="8B2A07"/>
    <a:srgbClr val="7C7C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05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53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336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2"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CDCDCD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190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12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sz="1800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721306" y="6121399"/>
            <a:ext cx="274940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rgbClr val="A5CD00"/>
                </a:solidFill>
              </a:rPr>
              <a:t>T</a:t>
            </a:r>
            <a:r>
              <a:rPr lang="en-US" sz="1800" baseline="0" dirty="0" smtClean="0">
                <a:solidFill>
                  <a:srgbClr val="A5CD00"/>
                </a:solidFill>
              </a:rPr>
              <a:t>he free PowerPoint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3D Infographic Blocks</a:t>
            </a:r>
            <a:endParaRPr lang="en-US" dirty="0"/>
          </a:p>
        </p:txBody>
      </p:sp>
      <p:sp>
        <p:nvSpPr>
          <p:cNvPr id="32" name="Freeform 69"/>
          <p:cNvSpPr>
            <a:spLocks/>
          </p:cNvSpPr>
          <p:nvPr/>
        </p:nvSpPr>
        <p:spPr bwMode="auto">
          <a:xfrm rot="5400000">
            <a:off x="3587946" y="2686814"/>
            <a:ext cx="1649059" cy="629223"/>
          </a:xfrm>
          <a:custGeom>
            <a:avLst/>
            <a:gdLst>
              <a:gd name="T0" fmla="*/ 465 w 933"/>
              <a:gd name="T1" fmla="*/ 356 h 356"/>
              <a:gd name="T2" fmla="*/ 0 w 933"/>
              <a:gd name="T3" fmla="*/ 178 h 356"/>
              <a:gd name="T4" fmla="*/ 465 w 933"/>
              <a:gd name="T5" fmla="*/ 0 h 356"/>
              <a:gd name="T6" fmla="*/ 933 w 933"/>
              <a:gd name="T7" fmla="*/ 178 h 356"/>
              <a:gd name="T8" fmla="*/ 465 w 933"/>
              <a:gd name="T9" fmla="*/ 356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356">
                <a:moveTo>
                  <a:pt x="465" y="356"/>
                </a:moveTo>
                <a:lnTo>
                  <a:pt x="0" y="178"/>
                </a:lnTo>
                <a:lnTo>
                  <a:pt x="465" y="0"/>
                </a:lnTo>
                <a:lnTo>
                  <a:pt x="933" y="178"/>
                </a:lnTo>
                <a:lnTo>
                  <a:pt x="465" y="35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3" name="Freeform 70"/>
          <p:cNvSpPr>
            <a:spLocks/>
          </p:cNvSpPr>
          <p:nvPr/>
        </p:nvSpPr>
        <p:spPr bwMode="auto">
          <a:xfrm rot="5400000">
            <a:off x="3432408" y="2018706"/>
            <a:ext cx="821879" cy="1138257"/>
          </a:xfrm>
          <a:custGeom>
            <a:avLst/>
            <a:gdLst>
              <a:gd name="T0" fmla="*/ 465 w 465"/>
              <a:gd name="T1" fmla="*/ 178 h 644"/>
              <a:gd name="T2" fmla="*/ 0 w 465"/>
              <a:gd name="T3" fmla="*/ 0 h 644"/>
              <a:gd name="T4" fmla="*/ 0 w 465"/>
              <a:gd name="T5" fmla="*/ 364 h 644"/>
              <a:gd name="T6" fmla="*/ 465 w 465"/>
              <a:gd name="T7" fmla="*/ 644 h 644"/>
              <a:gd name="T8" fmla="*/ 465 w 465"/>
              <a:gd name="T9" fmla="*/ 178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5" h="644">
                <a:moveTo>
                  <a:pt x="465" y="178"/>
                </a:moveTo>
                <a:lnTo>
                  <a:pt x="0" y="0"/>
                </a:lnTo>
                <a:lnTo>
                  <a:pt x="0" y="364"/>
                </a:lnTo>
                <a:lnTo>
                  <a:pt x="465" y="644"/>
                </a:lnTo>
                <a:lnTo>
                  <a:pt x="465" y="17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5" name="Freeform 71"/>
          <p:cNvSpPr>
            <a:spLocks/>
          </p:cNvSpPr>
          <p:nvPr/>
        </p:nvSpPr>
        <p:spPr bwMode="auto">
          <a:xfrm rot="5400000">
            <a:off x="3429757" y="2843236"/>
            <a:ext cx="827180" cy="1138257"/>
          </a:xfrm>
          <a:custGeom>
            <a:avLst/>
            <a:gdLst>
              <a:gd name="T0" fmla="*/ 0 w 468"/>
              <a:gd name="T1" fmla="*/ 178 h 644"/>
              <a:gd name="T2" fmla="*/ 468 w 468"/>
              <a:gd name="T3" fmla="*/ 0 h 644"/>
              <a:gd name="T4" fmla="*/ 468 w 468"/>
              <a:gd name="T5" fmla="*/ 364 h 644"/>
              <a:gd name="T6" fmla="*/ 0 w 468"/>
              <a:gd name="T7" fmla="*/ 644 h 644"/>
              <a:gd name="T8" fmla="*/ 0 w 468"/>
              <a:gd name="T9" fmla="*/ 178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8" h="644">
                <a:moveTo>
                  <a:pt x="0" y="178"/>
                </a:moveTo>
                <a:lnTo>
                  <a:pt x="468" y="0"/>
                </a:lnTo>
                <a:lnTo>
                  <a:pt x="468" y="364"/>
                </a:lnTo>
                <a:lnTo>
                  <a:pt x="0" y="644"/>
                </a:lnTo>
                <a:lnTo>
                  <a:pt x="0" y="178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6" name="Freeform 72"/>
          <p:cNvSpPr>
            <a:spLocks/>
          </p:cNvSpPr>
          <p:nvPr/>
        </p:nvSpPr>
        <p:spPr bwMode="auto">
          <a:xfrm rot="5400000">
            <a:off x="4150889" y="2802583"/>
            <a:ext cx="2640614" cy="395915"/>
          </a:xfrm>
          <a:custGeom>
            <a:avLst/>
            <a:gdLst>
              <a:gd name="T0" fmla="*/ 746 w 1494"/>
              <a:gd name="T1" fmla="*/ 224 h 224"/>
              <a:gd name="T2" fmla="*/ 0 w 1494"/>
              <a:gd name="T3" fmla="*/ 112 h 224"/>
              <a:gd name="T4" fmla="*/ 746 w 1494"/>
              <a:gd name="T5" fmla="*/ 0 h 224"/>
              <a:gd name="T6" fmla="*/ 1494 w 1494"/>
              <a:gd name="T7" fmla="*/ 112 h 224"/>
              <a:gd name="T8" fmla="*/ 746 w 1494"/>
              <a:gd name="T9" fmla="*/ 224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4" h="224">
                <a:moveTo>
                  <a:pt x="746" y="224"/>
                </a:moveTo>
                <a:lnTo>
                  <a:pt x="0" y="112"/>
                </a:lnTo>
                <a:lnTo>
                  <a:pt x="746" y="0"/>
                </a:lnTo>
                <a:lnTo>
                  <a:pt x="1494" y="112"/>
                </a:lnTo>
                <a:lnTo>
                  <a:pt x="746" y="224"/>
                </a:lnTo>
                <a:close/>
              </a:path>
            </a:pathLst>
          </a:custGeom>
          <a:solidFill>
            <a:srgbClr val="01538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7" name="Freeform 73"/>
          <p:cNvSpPr>
            <a:spLocks/>
          </p:cNvSpPr>
          <p:nvPr/>
        </p:nvSpPr>
        <p:spPr bwMode="auto">
          <a:xfrm rot="5400000">
            <a:off x="4265776" y="1793353"/>
            <a:ext cx="1318540" cy="1092302"/>
          </a:xfrm>
          <a:custGeom>
            <a:avLst/>
            <a:gdLst>
              <a:gd name="T0" fmla="*/ 746 w 746"/>
              <a:gd name="T1" fmla="*/ 112 h 618"/>
              <a:gd name="T2" fmla="*/ 0 w 746"/>
              <a:gd name="T3" fmla="*/ 0 h 618"/>
              <a:gd name="T4" fmla="*/ 0 w 746"/>
              <a:gd name="T5" fmla="*/ 394 h 618"/>
              <a:gd name="T6" fmla="*/ 746 w 746"/>
              <a:gd name="T7" fmla="*/ 618 h 618"/>
              <a:gd name="T8" fmla="*/ 746 w 746"/>
              <a:gd name="T9" fmla="*/ 112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6" h="618">
                <a:moveTo>
                  <a:pt x="746" y="112"/>
                </a:moveTo>
                <a:lnTo>
                  <a:pt x="0" y="0"/>
                </a:lnTo>
                <a:lnTo>
                  <a:pt x="0" y="394"/>
                </a:lnTo>
                <a:lnTo>
                  <a:pt x="746" y="618"/>
                </a:lnTo>
                <a:lnTo>
                  <a:pt x="746" y="112"/>
                </a:lnTo>
                <a:close/>
              </a:path>
            </a:pathLst>
          </a:custGeom>
          <a:solidFill>
            <a:srgbClr val="1AA8F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8" name="Freeform 74"/>
          <p:cNvSpPr>
            <a:spLocks/>
          </p:cNvSpPr>
          <p:nvPr/>
        </p:nvSpPr>
        <p:spPr bwMode="auto">
          <a:xfrm rot="5400000">
            <a:off x="4264008" y="3113660"/>
            <a:ext cx="1322075" cy="1092302"/>
          </a:xfrm>
          <a:custGeom>
            <a:avLst/>
            <a:gdLst>
              <a:gd name="T0" fmla="*/ 0 w 748"/>
              <a:gd name="T1" fmla="*/ 112 h 618"/>
              <a:gd name="T2" fmla="*/ 748 w 748"/>
              <a:gd name="T3" fmla="*/ 0 h 618"/>
              <a:gd name="T4" fmla="*/ 748 w 748"/>
              <a:gd name="T5" fmla="*/ 394 h 618"/>
              <a:gd name="T6" fmla="*/ 0 w 748"/>
              <a:gd name="T7" fmla="*/ 618 h 618"/>
              <a:gd name="T8" fmla="*/ 0 w 748"/>
              <a:gd name="T9" fmla="*/ 112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8" h="618">
                <a:moveTo>
                  <a:pt x="0" y="112"/>
                </a:moveTo>
                <a:lnTo>
                  <a:pt x="748" y="0"/>
                </a:lnTo>
                <a:lnTo>
                  <a:pt x="748" y="394"/>
                </a:lnTo>
                <a:lnTo>
                  <a:pt x="0" y="618"/>
                </a:lnTo>
                <a:lnTo>
                  <a:pt x="0" y="112"/>
                </a:lnTo>
                <a:close/>
              </a:path>
            </a:pathLst>
          </a:custGeom>
          <a:solidFill>
            <a:srgbClr val="0184D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9" name="Freeform 75"/>
          <p:cNvSpPr>
            <a:spLocks/>
          </p:cNvSpPr>
          <p:nvPr/>
        </p:nvSpPr>
        <p:spPr bwMode="auto">
          <a:xfrm rot="5400000">
            <a:off x="6954111" y="2687697"/>
            <a:ext cx="1649059" cy="627456"/>
          </a:xfrm>
          <a:custGeom>
            <a:avLst/>
            <a:gdLst>
              <a:gd name="T0" fmla="*/ 465 w 933"/>
              <a:gd name="T1" fmla="*/ 0 h 355"/>
              <a:gd name="T2" fmla="*/ 0 w 933"/>
              <a:gd name="T3" fmla="*/ 177 h 355"/>
              <a:gd name="T4" fmla="*/ 465 w 933"/>
              <a:gd name="T5" fmla="*/ 355 h 355"/>
              <a:gd name="T6" fmla="*/ 933 w 933"/>
              <a:gd name="T7" fmla="*/ 177 h 355"/>
              <a:gd name="T8" fmla="*/ 465 w 933"/>
              <a:gd name="T9" fmla="*/ 0 h 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355">
                <a:moveTo>
                  <a:pt x="465" y="0"/>
                </a:moveTo>
                <a:lnTo>
                  <a:pt x="0" y="177"/>
                </a:lnTo>
                <a:lnTo>
                  <a:pt x="465" y="355"/>
                </a:lnTo>
                <a:lnTo>
                  <a:pt x="933" y="177"/>
                </a:lnTo>
                <a:lnTo>
                  <a:pt x="465" y="0"/>
                </a:lnTo>
                <a:close/>
              </a:path>
            </a:pathLst>
          </a:custGeom>
          <a:solidFill>
            <a:srgbClr val="5252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0" name="Freeform 76"/>
          <p:cNvSpPr>
            <a:spLocks/>
          </p:cNvSpPr>
          <p:nvPr/>
        </p:nvSpPr>
        <p:spPr bwMode="auto">
          <a:xfrm rot="5400000">
            <a:off x="7937714" y="2018706"/>
            <a:ext cx="821879" cy="1138257"/>
          </a:xfrm>
          <a:custGeom>
            <a:avLst/>
            <a:gdLst>
              <a:gd name="T0" fmla="*/ 465 w 465"/>
              <a:gd name="T1" fmla="*/ 467 h 644"/>
              <a:gd name="T2" fmla="*/ 0 w 465"/>
              <a:gd name="T3" fmla="*/ 644 h 644"/>
              <a:gd name="T4" fmla="*/ 0 w 465"/>
              <a:gd name="T5" fmla="*/ 280 h 644"/>
              <a:gd name="T6" fmla="*/ 465 w 465"/>
              <a:gd name="T7" fmla="*/ 0 h 644"/>
              <a:gd name="T8" fmla="*/ 465 w 465"/>
              <a:gd name="T9" fmla="*/ 467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5" h="644">
                <a:moveTo>
                  <a:pt x="465" y="467"/>
                </a:moveTo>
                <a:lnTo>
                  <a:pt x="0" y="644"/>
                </a:lnTo>
                <a:lnTo>
                  <a:pt x="0" y="280"/>
                </a:lnTo>
                <a:lnTo>
                  <a:pt x="465" y="0"/>
                </a:lnTo>
                <a:lnTo>
                  <a:pt x="465" y="467"/>
                </a:lnTo>
                <a:close/>
              </a:path>
            </a:pathLst>
          </a:custGeom>
          <a:solidFill>
            <a:srgbClr val="A9A9A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1" name="Freeform 77"/>
          <p:cNvSpPr>
            <a:spLocks/>
          </p:cNvSpPr>
          <p:nvPr/>
        </p:nvSpPr>
        <p:spPr bwMode="auto">
          <a:xfrm rot="5400000">
            <a:off x="7935063" y="2843236"/>
            <a:ext cx="827180" cy="1138257"/>
          </a:xfrm>
          <a:custGeom>
            <a:avLst/>
            <a:gdLst>
              <a:gd name="T0" fmla="*/ 0 w 468"/>
              <a:gd name="T1" fmla="*/ 467 h 644"/>
              <a:gd name="T2" fmla="*/ 468 w 468"/>
              <a:gd name="T3" fmla="*/ 644 h 644"/>
              <a:gd name="T4" fmla="*/ 468 w 468"/>
              <a:gd name="T5" fmla="*/ 280 h 644"/>
              <a:gd name="T6" fmla="*/ 0 w 468"/>
              <a:gd name="T7" fmla="*/ 0 h 644"/>
              <a:gd name="T8" fmla="*/ 0 w 468"/>
              <a:gd name="T9" fmla="*/ 467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8" h="644">
                <a:moveTo>
                  <a:pt x="0" y="467"/>
                </a:moveTo>
                <a:lnTo>
                  <a:pt x="468" y="644"/>
                </a:lnTo>
                <a:lnTo>
                  <a:pt x="468" y="280"/>
                </a:lnTo>
                <a:lnTo>
                  <a:pt x="0" y="0"/>
                </a:lnTo>
                <a:lnTo>
                  <a:pt x="0" y="467"/>
                </a:lnTo>
                <a:close/>
              </a:path>
            </a:pathLst>
          </a:custGeom>
          <a:solidFill>
            <a:srgbClr val="7C7C7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2" name="Freeform 78"/>
          <p:cNvSpPr>
            <a:spLocks/>
          </p:cNvSpPr>
          <p:nvPr/>
        </p:nvSpPr>
        <p:spPr bwMode="auto">
          <a:xfrm rot="5400000">
            <a:off x="5398730" y="2802583"/>
            <a:ext cx="2640614" cy="395915"/>
          </a:xfrm>
          <a:custGeom>
            <a:avLst/>
            <a:gdLst>
              <a:gd name="T0" fmla="*/ 746 w 1494"/>
              <a:gd name="T1" fmla="*/ 0 h 224"/>
              <a:gd name="T2" fmla="*/ 0 w 1494"/>
              <a:gd name="T3" fmla="*/ 111 h 224"/>
              <a:gd name="T4" fmla="*/ 746 w 1494"/>
              <a:gd name="T5" fmla="*/ 224 h 224"/>
              <a:gd name="T6" fmla="*/ 1494 w 1494"/>
              <a:gd name="T7" fmla="*/ 111 h 224"/>
              <a:gd name="T8" fmla="*/ 746 w 1494"/>
              <a:gd name="T9" fmla="*/ 0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4" h="224">
                <a:moveTo>
                  <a:pt x="746" y="0"/>
                </a:moveTo>
                <a:lnTo>
                  <a:pt x="0" y="111"/>
                </a:lnTo>
                <a:lnTo>
                  <a:pt x="746" y="224"/>
                </a:lnTo>
                <a:lnTo>
                  <a:pt x="1494" y="111"/>
                </a:lnTo>
                <a:lnTo>
                  <a:pt x="746" y="0"/>
                </a:lnTo>
                <a:close/>
              </a:path>
            </a:pathLst>
          </a:custGeom>
          <a:solidFill>
            <a:srgbClr val="8B2A0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3" name="Freeform 79"/>
          <p:cNvSpPr>
            <a:spLocks/>
          </p:cNvSpPr>
          <p:nvPr/>
        </p:nvSpPr>
        <p:spPr bwMode="auto">
          <a:xfrm rot="5400000">
            <a:off x="6606802" y="1794236"/>
            <a:ext cx="1318540" cy="1090535"/>
          </a:xfrm>
          <a:custGeom>
            <a:avLst/>
            <a:gdLst>
              <a:gd name="T0" fmla="*/ 746 w 746"/>
              <a:gd name="T1" fmla="*/ 506 h 617"/>
              <a:gd name="T2" fmla="*/ 0 w 746"/>
              <a:gd name="T3" fmla="*/ 617 h 617"/>
              <a:gd name="T4" fmla="*/ 0 w 746"/>
              <a:gd name="T5" fmla="*/ 224 h 617"/>
              <a:gd name="T6" fmla="*/ 746 w 746"/>
              <a:gd name="T7" fmla="*/ 0 h 617"/>
              <a:gd name="T8" fmla="*/ 746 w 746"/>
              <a:gd name="T9" fmla="*/ 506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6" h="617">
                <a:moveTo>
                  <a:pt x="746" y="506"/>
                </a:moveTo>
                <a:lnTo>
                  <a:pt x="0" y="617"/>
                </a:lnTo>
                <a:lnTo>
                  <a:pt x="0" y="224"/>
                </a:lnTo>
                <a:lnTo>
                  <a:pt x="746" y="0"/>
                </a:lnTo>
                <a:lnTo>
                  <a:pt x="746" y="506"/>
                </a:lnTo>
                <a:close/>
              </a:path>
            </a:pathLst>
          </a:custGeom>
          <a:solidFill>
            <a:srgbClr val="F3591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4" name="Freeform 80"/>
          <p:cNvSpPr>
            <a:spLocks/>
          </p:cNvSpPr>
          <p:nvPr/>
        </p:nvSpPr>
        <p:spPr bwMode="auto">
          <a:xfrm rot="5400000">
            <a:off x="6605035" y="3114544"/>
            <a:ext cx="1322075" cy="1090535"/>
          </a:xfrm>
          <a:custGeom>
            <a:avLst/>
            <a:gdLst>
              <a:gd name="T0" fmla="*/ 0 w 748"/>
              <a:gd name="T1" fmla="*/ 506 h 617"/>
              <a:gd name="T2" fmla="*/ 748 w 748"/>
              <a:gd name="T3" fmla="*/ 617 h 617"/>
              <a:gd name="T4" fmla="*/ 748 w 748"/>
              <a:gd name="T5" fmla="*/ 224 h 617"/>
              <a:gd name="T6" fmla="*/ 0 w 748"/>
              <a:gd name="T7" fmla="*/ 0 h 617"/>
              <a:gd name="T8" fmla="*/ 0 w 748"/>
              <a:gd name="T9" fmla="*/ 506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8" h="617">
                <a:moveTo>
                  <a:pt x="0" y="506"/>
                </a:moveTo>
                <a:lnTo>
                  <a:pt x="748" y="617"/>
                </a:lnTo>
                <a:lnTo>
                  <a:pt x="748" y="224"/>
                </a:lnTo>
                <a:lnTo>
                  <a:pt x="0" y="0"/>
                </a:lnTo>
                <a:lnTo>
                  <a:pt x="0" y="506"/>
                </a:lnTo>
                <a:close/>
              </a:path>
            </a:pathLst>
          </a:custGeom>
          <a:solidFill>
            <a:srgbClr val="D33F0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5" name="Freeform 81"/>
          <p:cNvSpPr>
            <a:spLocks/>
          </p:cNvSpPr>
          <p:nvPr/>
        </p:nvSpPr>
        <p:spPr bwMode="auto">
          <a:xfrm rot="5400000">
            <a:off x="5181329" y="1524695"/>
            <a:ext cx="1815202" cy="1132955"/>
          </a:xfrm>
          <a:custGeom>
            <a:avLst/>
            <a:gdLst>
              <a:gd name="T0" fmla="*/ 1027 w 1027"/>
              <a:gd name="T1" fmla="*/ 641 h 641"/>
              <a:gd name="T2" fmla="*/ 0 w 1027"/>
              <a:gd name="T3" fmla="*/ 532 h 641"/>
              <a:gd name="T4" fmla="*/ 0 w 1027"/>
              <a:gd name="T5" fmla="*/ 111 h 641"/>
              <a:gd name="T6" fmla="*/ 1027 w 1027"/>
              <a:gd name="T7" fmla="*/ 0 h 641"/>
              <a:gd name="T8" fmla="*/ 1027 w 1027"/>
              <a:gd name="T9" fmla="*/ 641 h 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7" h="641">
                <a:moveTo>
                  <a:pt x="1027" y="641"/>
                </a:moveTo>
                <a:lnTo>
                  <a:pt x="0" y="532"/>
                </a:lnTo>
                <a:lnTo>
                  <a:pt x="0" y="111"/>
                </a:lnTo>
                <a:lnTo>
                  <a:pt x="1027" y="0"/>
                </a:lnTo>
                <a:lnTo>
                  <a:pt x="1027" y="641"/>
                </a:lnTo>
                <a:close/>
              </a:path>
            </a:pathLst>
          </a:custGeom>
          <a:solidFill>
            <a:srgbClr val="A9C5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6" name="Freeform 82"/>
          <p:cNvSpPr>
            <a:spLocks/>
          </p:cNvSpPr>
          <p:nvPr/>
        </p:nvSpPr>
        <p:spPr bwMode="auto">
          <a:xfrm rot="5400000">
            <a:off x="5179562" y="3341665"/>
            <a:ext cx="1818737" cy="1132955"/>
          </a:xfrm>
          <a:custGeom>
            <a:avLst/>
            <a:gdLst>
              <a:gd name="T0" fmla="*/ 0 w 1029"/>
              <a:gd name="T1" fmla="*/ 641 h 641"/>
              <a:gd name="T2" fmla="*/ 1029 w 1029"/>
              <a:gd name="T3" fmla="*/ 532 h 641"/>
              <a:gd name="T4" fmla="*/ 1029 w 1029"/>
              <a:gd name="T5" fmla="*/ 111 h 641"/>
              <a:gd name="T6" fmla="*/ 0 w 1029"/>
              <a:gd name="T7" fmla="*/ 0 h 641"/>
              <a:gd name="T8" fmla="*/ 0 w 1029"/>
              <a:gd name="T9" fmla="*/ 641 h 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9" h="641">
                <a:moveTo>
                  <a:pt x="0" y="641"/>
                </a:moveTo>
                <a:lnTo>
                  <a:pt x="1029" y="532"/>
                </a:lnTo>
                <a:lnTo>
                  <a:pt x="1029" y="111"/>
                </a:lnTo>
                <a:lnTo>
                  <a:pt x="0" y="0"/>
                </a:lnTo>
                <a:lnTo>
                  <a:pt x="0" y="641"/>
                </a:lnTo>
                <a:close/>
              </a:path>
            </a:pathLst>
          </a:custGeom>
          <a:solidFill>
            <a:srgbClr val="7A8E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7" name="Freeform 83"/>
          <p:cNvSpPr>
            <a:spLocks/>
          </p:cNvSpPr>
          <p:nvPr/>
        </p:nvSpPr>
        <p:spPr bwMode="auto">
          <a:xfrm rot="5400000">
            <a:off x="8497122" y="2586951"/>
            <a:ext cx="14140" cy="827180"/>
          </a:xfrm>
          <a:custGeom>
            <a:avLst/>
            <a:gdLst>
              <a:gd name="T0" fmla="*/ 8 w 8"/>
              <a:gd name="T1" fmla="*/ 468 h 468"/>
              <a:gd name="T2" fmla="*/ 0 w 8"/>
              <a:gd name="T3" fmla="*/ 468 h 468"/>
              <a:gd name="T4" fmla="*/ 0 w 8"/>
              <a:gd name="T5" fmla="*/ 2 h 468"/>
              <a:gd name="T6" fmla="*/ 3 w 8"/>
              <a:gd name="T7" fmla="*/ 0 h 468"/>
              <a:gd name="T8" fmla="*/ 8 w 8"/>
              <a:gd name="T9" fmla="*/ 2 h 468"/>
              <a:gd name="T10" fmla="*/ 8 w 8"/>
              <a:gd name="T11" fmla="*/ 468 h 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" h="468">
                <a:moveTo>
                  <a:pt x="8" y="468"/>
                </a:moveTo>
                <a:lnTo>
                  <a:pt x="0" y="468"/>
                </a:lnTo>
                <a:lnTo>
                  <a:pt x="0" y="2"/>
                </a:lnTo>
                <a:lnTo>
                  <a:pt x="3" y="0"/>
                </a:lnTo>
                <a:lnTo>
                  <a:pt x="8" y="2"/>
                </a:lnTo>
                <a:lnTo>
                  <a:pt x="8" y="468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8" name="Freeform 84"/>
          <p:cNvSpPr>
            <a:spLocks/>
          </p:cNvSpPr>
          <p:nvPr/>
        </p:nvSpPr>
        <p:spPr bwMode="auto">
          <a:xfrm rot="5400000">
            <a:off x="7357097" y="2553368"/>
            <a:ext cx="14140" cy="894345"/>
          </a:xfrm>
          <a:custGeom>
            <a:avLst/>
            <a:gdLst>
              <a:gd name="T0" fmla="*/ 8 w 8"/>
              <a:gd name="T1" fmla="*/ 506 h 506"/>
              <a:gd name="T2" fmla="*/ 0 w 8"/>
              <a:gd name="T3" fmla="*/ 506 h 506"/>
              <a:gd name="T4" fmla="*/ 0 w 8"/>
              <a:gd name="T5" fmla="*/ 1 h 506"/>
              <a:gd name="T6" fmla="*/ 3 w 8"/>
              <a:gd name="T7" fmla="*/ 0 h 506"/>
              <a:gd name="T8" fmla="*/ 8 w 8"/>
              <a:gd name="T9" fmla="*/ 1 h 506"/>
              <a:gd name="T10" fmla="*/ 8 w 8"/>
              <a:gd name="T11" fmla="*/ 506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" h="506">
                <a:moveTo>
                  <a:pt x="8" y="506"/>
                </a:moveTo>
                <a:lnTo>
                  <a:pt x="0" y="506"/>
                </a:lnTo>
                <a:lnTo>
                  <a:pt x="0" y="1"/>
                </a:lnTo>
                <a:lnTo>
                  <a:pt x="3" y="0"/>
                </a:lnTo>
                <a:lnTo>
                  <a:pt x="8" y="1"/>
                </a:lnTo>
                <a:lnTo>
                  <a:pt x="8" y="506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9" name="Freeform 85"/>
          <p:cNvSpPr>
            <a:spLocks/>
          </p:cNvSpPr>
          <p:nvPr/>
        </p:nvSpPr>
        <p:spPr bwMode="auto">
          <a:xfrm rot="5400000">
            <a:off x="3680739" y="2586951"/>
            <a:ext cx="14140" cy="827180"/>
          </a:xfrm>
          <a:custGeom>
            <a:avLst/>
            <a:gdLst>
              <a:gd name="T0" fmla="*/ 8 w 8"/>
              <a:gd name="T1" fmla="*/ 0 h 468"/>
              <a:gd name="T2" fmla="*/ 0 w 8"/>
              <a:gd name="T3" fmla="*/ 0 h 468"/>
              <a:gd name="T4" fmla="*/ 0 w 8"/>
              <a:gd name="T5" fmla="*/ 467 h 468"/>
              <a:gd name="T6" fmla="*/ 3 w 8"/>
              <a:gd name="T7" fmla="*/ 468 h 468"/>
              <a:gd name="T8" fmla="*/ 8 w 8"/>
              <a:gd name="T9" fmla="*/ 467 h 468"/>
              <a:gd name="T10" fmla="*/ 8 w 8"/>
              <a:gd name="T11" fmla="*/ 0 h 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" h="468">
                <a:moveTo>
                  <a:pt x="8" y="0"/>
                </a:moveTo>
                <a:lnTo>
                  <a:pt x="0" y="0"/>
                </a:lnTo>
                <a:lnTo>
                  <a:pt x="0" y="467"/>
                </a:lnTo>
                <a:lnTo>
                  <a:pt x="3" y="468"/>
                </a:lnTo>
                <a:lnTo>
                  <a:pt x="8" y="467"/>
                </a:lnTo>
                <a:lnTo>
                  <a:pt x="8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0" name="Freeform 86"/>
          <p:cNvSpPr>
            <a:spLocks/>
          </p:cNvSpPr>
          <p:nvPr/>
        </p:nvSpPr>
        <p:spPr bwMode="auto">
          <a:xfrm rot="5400000">
            <a:off x="4818996" y="2553368"/>
            <a:ext cx="14140" cy="894345"/>
          </a:xfrm>
          <a:custGeom>
            <a:avLst/>
            <a:gdLst>
              <a:gd name="T0" fmla="*/ 8 w 8"/>
              <a:gd name="T1" fmla="*/ 0 h 506"/>
              <a:gd name="T2" fmla="*/ 0 w 8"/>
              <a:gd name="T3" fmla="*/ 0 h 506"/>
              <a:gd name="T4" fmla="*/ 0 w 8"/>
              <a:gd name="T5" fmla="*/ 504 h 506"/>
              <a:gd name="T6" fmla="*/ 3 w 8"/>
              <a:gd name="T7" fmla="*/ 506 h 506"/>
              <a:gd name="T8" fmla="*/ 8 w 8"/>
              <a:gd name="T9" fmla="*/ 504 h 506"/>
              <a:gd name="T10" fmla="*/ 8 w 8"/>
              <a:gd name="T11" fmla="*/ 0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" h="506">
                <a:moveTo>
                  <a:pt x="8" y="0"/>
                </a:moveTo>
                <a:lnTo>
                  <a:pt x="0" y="0"/>
                </a:lnTo>
                <a:lnTo>
                  <a:pt x="0" y="504"/>
                </a:lnTo>
                <a:lnTo>
                  <a:pt x="3" y="506"/>
                </a:lnTo>
                <a:lnTo>
                  <a:pt x="8" y="504"/>
                </a:lnTo>
                <a:lnTo>
                  <a:pt x="8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1" name="Freeform 87"/>
          <p:cNvSpPr>
            <a:spLocks/>
          </p:cNvSpPr>
          <p:nvPr/>
        </p:nvSpPr>
        <p:spPr bwMode="auto">
          <a:xfrm rot="5400000">
            <a:off x="6081861" y="2434064"/>
            <a:ext cx="14140" cy="1132955"/>
          </a:xfrm>
          <a:custGeom>
            <a:avLst/>
            <a:gdLst>
              <a:gd name="T0" fmla="*/ 8 w 8"/>
              <a:gd name="T1" fmla="*/ 640 h 641"/>
              <a:gd name="T2" fmla="*/ 3 w 8"/>
              <a:gd name="T3" fmla="*/ 641 h 641"/>
              <a:gd name="T4" fmla="*/ 0 w 8"/>
              <a:gd name="T5" fmla="*/ 640 h 641"/>
              <a:gd name="T6" fmla="*/ 0 w 8"/>
              <a:gd name="T7" fmla="*/ 0 h 641"/>
              <a:gd name="T8" fmla="*/ 3 w 8"/>
              <a:gd name="T9" fmla="*/ 0 h 641"/>
              <a:gd name="T10" fmla="*/ 8 w 8"/>
              <a:gd name="T11" fmla="*/ 0 h 641"/>
              <a:gd name="T12" fmla="*/ 8 w 8"/>
              <a:gd name="T13" fmla="*/ 640 h 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" h="641">
                <a:moveTo>
                  <a:pt x="8" y="640"/>
                </a:moveTo>
                <a:lnTo>
                  <a:pt x="3" y="641"/>
                </a:lnTo>
                <a:lnTo>
                  <a:pt x="0" y="640"/>
                </a:lnTo>
                <a:lnTo>
                  <a:pt x="0" y="0"/>
                </a:lnTo>
                <a:lnTo>
                  <a:pt x="3" y="0"/>
                </a:lnTo>
                <a:lnTo>
                  <a:pt x="8" y="0"/>
                </a:lnTo>
                <a:lnTo>
                  <a:pt x="8" y="64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2" name="Freeform 88"/>
          <p:cNvSpPr>
            <a:spLocks/>
          </p:cNvSpPr>
          <p:nvPr/>
        </p:nvSpPr>
        <p:spPr bwMode="auto">
          <a:xfrm rot="5400000">
            <a:off x="7841386" y="2749559"/>
            <a:ext cx="1649059" cy="503732"/>
          </a:xfrm>
          <a:custGeom>
            <a:avLst/>
            <a:gdLst>
              <a:gd name="T0" fmla="*/ 465 w 933"/>
              <a:gd name="T1" fmla="*/ 0 h 285"/>
              <a:gd name="T2" fmla="*/ 0 w 933"/>
              <a:gd name="T3" fmla="*/ 280 h 285"/>
              <a:gd name="T4" fmla="*/ 0 w 933"/>
              <a:gd name="T5" fmla="*/ 285 h 285"/>
              <a:gd name="T6" fmla="*/ 465 w 933"/>
              <a:gd name="T7" fmla="*/ 10 h 285"/>
              <a:gd name="T8" fmla="*/ 933 w 933"/>
              <a:gd name="T9" fmla="*/ 285 h 285"/>
              <a:gd name="T10" fmla="*/ 933 w 933"/>
              <a:gd name="T11" fmla="*/ 280 h 285"/>
              <a:gd name="T12" fmla="*/ 465 w 933"/>
              <a:gd name="T13" fmla="*/ 0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33" h="285">
                <a:moveTo>
                  <a:pt x="465" y="0"/>
                </a:moveTo>
                <a:lnTo>
                  <a:pt x="0" y="280"/>
                </a:lnTo>
                <a:lnTo>
                  <a:pt x="0" y="285"/>
                </a:lnTo>
                <a:lnTo>
                  <a:pt x="465" y="10"/>
                </a:lnTo>
                <a:lnTo>
                  <a:pt x="933" y="285"/>
                </a:lnTo>
                <a:lnTo>
                  <a:pt x="933" y="280"/>
                </a:lnTo>
                <a:lnTo>
                  <a:pt x="465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3" name="Freeform 89"/>
          <p:cNvSpPr>
            <a:spLocks/>
          </p:cNvSpPr>
          <p:nvPr/>
        </p:nvSpPr>
        <p:spPr bwMode="auto">
          <a:xfrm rot="5400000">
            <a:off x="7116719" y="2839700"/>
            <a:ext cx="1649059" cy="323449"/>
          </a:xfrm>
          <a:custGeom>
            <a:avLst/>
            <a:gdLst>
              <a:gd name="T0" fmla="*/ 0 w 933"/>
              <a:gd name="T1" fmla="*/ 183 h 183"/>
              <a:gd name="T2" fmla="*/ 462 w 933"/>
              <a:gd name="T3" fmla="*/ 7 h 183"/>
              <a:gd name="T4" fmla="*/ 470 w 933"/>
              <a:gd name="T5" fmla="*/ 7 h 183"/>
              <a:gd name="T6" fmla="*/ 933 w 933"/>
              <a:gd name="T7" fmla="*/ 183 h 183"/>
              <a:gd name="T8" fmla="*/ 933 w 933"/>
              <a:gd name="T9" fmla="*/ 178 h 183"/>
              <a:gd name="T10" fmla="*/ 470 w 933"/>
              <a:gd name="T11" fmla="*/ 0 h 183"/>
              <a:gd name="T12" fmla="*/ 462 w 933"/>
              <a:gd name="T13" fmla="*/ 0 h 183"/>
              <a:gd name="T14" fmla="*/ 0 w 933"/>
              <a:gd name="T15" fmla="*/ 178 h 183"/>
              <a:gd name="T16" fmla="*/ 0 w 933"/>
              <a:gd name="T17" fmla="*/ 183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3" h="183">
                <a:moveTo>
                  <a:pt x="0" y="183"/>
                </a:moveTo>
                <a:lnTo>
                  <a:pt x="462" y="7"/>
                </a:lnTo>
                <a:lnTo>
                  <a:pt x="470" y="7"/>
                </a:lnTo>
                <a:lnTo>
                  <a:pt x="933" y="183"/>
                </a:lnTo>
                <a:lnTo>
                  <a:pt x="933" y="178"/>
                </a:lnTo>
                <a:lnTo>
                  <a:pt x="470" y="0"/>
                </a:lnTo>
                <a:lnTo>
                  <a:pt x="462" y="0"/>
                </a:lnTo>
                <a:lnTo>
                  <a:pt x="0" y="178"/>
                </a:lnTo>
                <a:lnTo>
                  <a:pt x="0" y="183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4" name="Freeform 90"/>
          <p:cNvSpPr>
            <a:spLocks/>
          </p:cNvSpPr>
          <p:nvPr/>
        </p:nvSpPr>
        <p:spPr bwMode="auto">
          <a:xfrm rot="5400000">
            <a:off x="6286004" y="2795513"/>
            <a:ext cx="2640614" cy="410055"/>
          </a:xfrm>
          <a:custGeom>
            <a:avLst/>
            <a:gdLst>
              <a:gd name="T0" fmla="*/ 746 w 1494"/>
              <a:gd name="T1" fmla="*/ 0 h 232"/>
              <a:gd name="T2" fmla="*/ 0 w 1494"/>
              <a:gd name="T3" fmla="*/ 224 h 232"/>
              <a:gd name="T4" fmla="*/ 0 w 1494"/>
              <a:gd name="T5" fmla="*/ 232 h 232"/>
              <a:gd name="T6" fmla="*/ 746 w 1494"/>
              <a:gd name="T7" fmla="*/ 10 h 232"/>
              <a:gd name="T8" fmla="*/ 1494 w 1494"/>
              <a:gd name="T9" fmla="*/ 232 h 232"/>
              <a:gd name="T10" fmla="*/ 1494 w 1494"/>
              <a:gd name="T11" fmla="*/ 224 h 232"/>
              <a:gd name="T12" fmla="*/ 746 w 1494"/>
              <a:gd name="T13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94" h="232">
                <a:moveTo>
                  <a:pt x="746" y="0"/>
                </a:moveTo>
                <a:lnTo>
                  <a:pt x="0" y="224"/>
                </a:lnTo>
                <a:lnTo>
                  <a:pt x="0" y="232"/>
                </a:lnTo>
                <a:lnTo>
                  <a:pt x="746" y="10"/>
                </a:lnTo>
                <a:lnTo>
                  <a:pt x="1494" y="232"/>
                </a:lnTo>
                <a:lnTo>
                  <a:pt x="1494" y="224"/>
                </a:lnTo>
                <a:lnTo>
                  <a:pt x="746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7" name="Freeform 91"/>
          <p:cNvSpPr>
            <a:spLocks/>
          </p:cNvSpPr>
          <p:nvPr/>
        </p:nvSpPr>
        <p:spPr bwMode="auto">
          <a:xfrm rot="5400000">
            <a:off x="5508313" y="2892725"/>
            <a:ext cx="2640614" cy="215633"/>
          </a:xfrm>
          <a:custGeom>
            <a:avLst/>
            <a:gdLst>
              <a:gd name="T0" fmla="*/ 743 w 1494"/>
              <a:gd name="T1" fmla="*/ 0 h 122"/>
              <a:gd name="T2" fmla="*/ 0 w 1494"/>
              <a:gd name="T3" fmla="*/ 113 h 122"/>
              <a:gd name="T4" fmla="*/ 0 w 1494"/>
              <a:gd name="T5" fmla="*/ 122 h 122"/>
              <a:gd name="T6" fmla="*/ 743 w 1494"/>
              <a:gd name="T7" fmla="*/ 11 h 122"/>
              <a:gd name="T8" fmla="*/ 751 w 1494"/>
              <a:gd name="T9" fmla="*/ 11 h 122"/>
              <a:gd name="T10" fmla="*/ 1494 w 1494"/>
              <a:gd name="T11" fmla="*/ 122 h 122"/>
              <a:gd name="T12" fmla="*/ 1494 w 1494"/>
              <a:gd name="T13" fmla="*/ 113 h 122"/>
              <a:gd name="T14" fmla="*/ 751 w 1494"/>
              <a:gd name="T15" fmla="*/ 0 h 122"/>
              <a:gd name="T16" fmla="*/ 743 w 1494"/>
              <a:gd name="T17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94" h="122">
                <a:moveTo>
                  <a:pt x="743" y="0"/>
                </a:moveTo>
                <a:lnTo>
                  <a:pt x="0" y="113"/>
                </a:lnTo>
                <a:lnTo>
                  <a:pt x="0" y="122"/>
                </a:lnTo>
                <a:lnTo>
                  <a:pt x="743" y="11"/>
                </a:lnTo>
                <a:lnTo>
                  <a:pt x="751" y="11"/>
                </a:lnTo>
                <a:lnTo>
                  <a:pt x="1494" y="122"/>
                </a:lnTo>
                <a:lnTo>
                  <a:pt x="1494" y="113"/>
                </a:lnTo>
                <a:lnTo>
                  <a:pt x="751" y="0"/>
                </a:lnTo>
                <a:lnTo>
                  <a:pt x="743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8" name="Freeform 92"/>
          <p:cNvSpPr>
            <a:spLocks/>
          </p:cNvSpPr>
          <p:nvPr/>
        </p:nvSpPr>
        <p:spPr bwMode="auto">
          <a:xfrm rot="5400000">
            <a:off x="2701556" y="2749559"/>
            <a:ext cx="1649059" cy="503732"/>
          </a:xfrm>
          <a:custGeom>
            <a:avLst/>
            <a:gdLst>
              <a:gd name="T0" fmla="*/ 465 w 933"/>
              <a:gd name="T1" fmla="*/ 285 h 285"/>
              <a:gd name="T2" fmla="*/ 0 w 933"/>
              <a:gd name="T3" fmla="*/ 5 h 285"/>
              <a:gd name="T4" fmla="*/ 0 w 933"/>
              <a:gd name="T5" fmla="*/ 0 h 285"/>
              <a:gd name="T6" fmla="*/ 465 w 933"/>
              <a:gd name="T7" fmla="*/ 275 h 285"/>
              <a:gd name="T8" fmla="*/ 933 w 933"/>
              <a:gd name="T9" fmla="*/ 0 h 285"/>
              <a:gd name="T10" fmla="*/ 933 w 933"/>
              <a:gd name="T11" fmla="*/ 5 h 285"/>
              <a:gd name="T12" fmla="*/ 465 w 933"/>
              <a:gd name="T1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33" h="285">
                <a:moveTo>
                  <a:pt x="465" y="285"/>
                </a:moveTo>
                <a:lnTo>
                  <a:pt x="0" y="5"/>
                </a:lnTo>
                <a:lnTo>
                  <a:pt x="0" y="0"/>
                </a:lnTo>
                <a:lnTo>
                  <a:pt x="465" y="275"/>
                </a:lnTo>
                <a:lnTo>
                  <a:pt x="933" y="0"/>
                </a:lnTo>
                <a:lnTo>
                  <a:pt x="933" y="5"/>
                </a:lnTo>
                <a:lnTo>
                  <a:pt x="465" y="285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9" name="Freeform 93"/>
          <p:cNvSpPr>
            <a:spLocks/>
          </p:cNvSpPr>
          <p:nvPr/>
        </p:nvSpPr>
        <p:spPr bwMode="auto">
          <a:xfrm rot="5400000">
            <a:off x="3426221" y="2839700"/>
            <a:ext cx="1649059" cy="323449"/>
          </a:xfrm>
          <a:custGeom>
            <a:avLst/>
            <a:gdLst>
              <a:gd name="T0" fmla="*/ 0 w 933"/>
              <a:gd name="T1" fmla="*/ 0 h 183"/>
              <a:gd name="T2" fmla="*/ 462 w 933"/>
              <a:gd name="T3" fmla="*/ 176 h 183"/>
              <a:gd name="T4" fmla="*/ 470 w 933"/>
              <a:gd name="T5" fmla="*/ 176 h 183"/>
              <a:gd name="T6" fmla="*/ 933 w 933"/>
              <a:gd name="T7" fmla="*/ 0 h 183"/>
              <a:gd name="T8" fmla="*/ 933 w 933"/>
              <a:gd name="T9" fmla="*/ 5 h 183"/>
              <a:gd name="T10" fmla="*/ 470 w 933"/>
              <a:gd name="T11" fmla="*/ 183 h 183"/>
              <a:gd name="T12" fmla="*/ 462 w 933"/>
              <a:gd name="T13" fmla="*/ 183 h 183"/>
              <a:gd name="T14" fmla="*/ 0 w 933"/>
              <a:gd name="T15" fmla="*/ 5 h 183"/>
              <a:gd name="T16" fmla="*/ 0 w 933"/>
              <a:gd name="T17" fmla="*/ 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3" h="183">
                <a:moveTo>
                  <a:pt x="0" y="0"/>
                </a:moveTo>
                <a:lnTo>
                  <a:pt x="462" y="176"/>
                </a:lnTo>
                <a:lnTo>
                  <a:pt x="470" y="176"/>
                </a:lnTo>
                <a:lnTo>
                  <a:pt x="933" y="0"/>
                </a:lnTo>
                <a:lnTo>
                  <a:pt x="933" y="5"/>
                </a:lnTo>
                <a:lnTo>
                  <a:pt x="470" y="183"/>
                </a:lnTo>
                <a:lnTo>
                  <a:pt x="462" y="183"/>
                </a:lnTo>
                <a:lnTo>
                  <a:pt x="0" y="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0" name="Freeform 94"/>
          <p:cNvSpPr>
            <a:spLocks/>
          </p:cNvSpPr>
          <p:nvPr/>
        </p:nvSpPr>
        <p:spPr bwMode="auto">
          <a:xfrm rot="5400000">
            <a:off x="3264497" y="2794629"/>
            <a:ext cx="2640614" cy="411823"/>
          </a:xfrm>
          <a:custGeom>
            <a:avLst/>
            <a:gdLst>
              <a:gd name="T0" fmla="*/ 746 w 1494"/>
              <a:gd name="T1" fmla="*/ 233 h 233"/>
              <a:gd name="T2" fmla="*/ 0 w 1494"/>
              <a:gd name="T3" fmla="*/ 9 h 233"/>
              <a:gd name="T4" fmla="*/ 0 w 1494"/>
              <a:gd name="T5" fmla="*/ 0 h 233"/>
              <a:gd name="T6" fmla="*/ 746 w 1494"/>
              <a:gd name="T7" fmla="*/ 222 h 233"/>
              <a:gd name="T8" fmla="*/ 1494 w 1494"/>
              <a:gd name="T9" fmla="*/ 0 h 233"/>
              <a:gd name="T10" fmla="*/ 1494 w 1494"/>
              <a:gd name="T11" fmla="*/ 9 h 233"/>
              <a:gd name="T12" fmla="*/ 746 w 1494"/>
              <a:gd name="T13" fmla="*/ 233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94" h="233">
                <a:moveTo>
                  <a:pt x="746" y="233"/>
                </a:moveTo>
                <a:lnTo>
                  <a:pt x="0" y="9"/>
                </a:lnTo>
                <a:lnTo>
                  <a:pt x="0" y="0"/>
                </a:lnTo>
                <a:lnTo>
                  <a:pt x="746" y="222"/>
                </a:lnTo>
                <a:lnTo>
                  <a:pt x="1494" y="0"/>
                </a:lnTo>
                <a:lnTo>
                  <a:pt x="1494" y="9"/>
                </a:lnTo>
                <a:lnTo>
                  <a:pt x="746" y="233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1" name="Freeform 95"/>
          <p:cNvSpPr>
            <a:spLocks/>
          </p:cNvSpPr>
          <p:nvPr/>
        </p:nvSpPr>
        <p:spPr bwMode="auto">
          <a:xfrm rot="5400000">
            <a:off x="4043073" y="2892725"/>
            <a:ext cx="2640614" cy="215633"/>
          </a:xfrm>
          <a:custGeom>
            <a:avLst/>
            <a:gdLst>
              <a:gd name="T0" fmla="*/ 743 w 1494"/>
              <a:gd name="T1" fmla="*/ 122 h 122"/>
              <a:gd name="T2" fmla="*/ 0 w 1494"/>
              <a:gd name="T3" fmla="*/ 9 h 122"/>
              <a:gd name="T4" fmla="*/ 0 w 1494"/>
              <a:gd name="T5" fmla="*/ 0 h 122"/>
              <a:gd name="T6" fmla="*/ 743 w 1494"/>
              <a:gd name="T7" fmla="*/ 112 h 122"/>
              <a:gd name="T8" fmla="*/ 751 w 1494"/>
              <a:gd name="T9" fmla="*/ 112 h 122"/>
              <a:gd name="T10" fmla="*/ 1494 w 1494"/>
              <a:gd name="T11" fmla="*/ 0 h 122"/>
              <a:gd name="T12" fmla="*/ 1494 w 1494"/>
              <a:gd name="T13" fmla="*/ 9 h 122"/>
              <a:gd name="T14" fmla="*/ 751 w 1494"/>
              <a:gd name="T15" fmla="*/ 122 h 122"/>
              <a:gd name="T16" fmla="*/ 743 w 1494"/>
              <a:gd name="T17" fmla="*/ 122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94" h="122">
                <a:moveTo>
                  <a:pt x="743" y="122"/>
                </a:moveTo>
                <a:lnTo>
                  <a:pt x="0" y="9"/>
                </a:lnTo>
                <a:lnTo>
                  <a:pt x="0" y="0"/>
                </a:lnTo>
                <a:lnTo>
                  <a:pt x="743" y="112"/>
                </a:lnTo>
                <a:lnTo>
                  <a:pt x="751" y="112"/>
                </a:lnTo>
                <a:lnTo>
                  <a:pt x="1494" y="0"/>
                </a:lnTo>
                <a:lnTo>
                  <a:pt x="1494" y="9"/>
                </a:lnTo>
                <a:lnTo>
                  <a:pt x="751" y="122"/>
                </a:lnTo>
                <a:lnTo>
                  <a:pt x="743" y="12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2" name="Freeform 96"/>
          <p:cNvSpPr>
            <a:spLocks/>
          </p:cNvSpPr>
          <p:nvPr/>
        </p:nvSpPr>
        <p:spPr bwMode="auto">
          <a:xfrm rot="5400000">
            <a:off x="4729738" y="2891840"/>
            <a:ext cx="3633938" cy="217401"/>
          </a:xfrm>
          <a:custGeom>
            <a:avLst/>
            <a:gdLst>
              <a:gd name="T0" fmla="*/ 1027 w 2056"/>
              <a:gd name="T1" fmla="*/ 0 h 123"/>
              <a:gd name="T2" fmla="*/ 0 w 2056"/>
              <a:gd name="T3" fmla="*/ 111 h 123"/>
              <a:gd name="T4" fmla="*/ 0 w 2056"/>
              <a:gd name="T5" fmla="*/ 123 h 123"/>
              <a:gd name="T6" fmla="*/ 1027 w 2056"/>
              <a:gd name="T7" fmla="*/ 14 h 123"/>
              <a:gd name="T8" fmla="*/ 2056 w 2056"/>
              <a:gd name="T9" fmla="*/ 123 h 123"/>
              <a:gd name="T10" fmla="*/ 2056 w 2056"/>
              <a:gd name="T11" fmla="*/ 111 h 123"/>
              <a:gd name="T12" fmla="*/ 1027 w 2056"/>
              <a:gd name="T13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56" h="123">
                <a:moveTo>
                  <a:pt x="1027" y="0"/>
                </a:moveTo>
                <a:lnTo>
                  <a:pt x="0" y="111"/>
                </a:lnTo>
                <a:lnTo>
                  <a:pt x="0" y="123"/>
                </a:lnTo>
                <a:lnTo>
                  <a:pt x="1027" y="14"/>
                </a:lnTo>
                <a:lnTo>
                  <a:pt x="2056" y="123"/>
                </a:lnTo>
                <a:lnTo>
                  <a:pt x="2056" y="111"/>
                </a:lnTo>
                <a:lnTo>
                  <a:pt x="1027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3" name="Freeform 97"/>
          <p:cNvSpPr>
            <a:spLocks/>
          </p:cNvSpPr>
          <p:nvPr/>
        </p:nvSpPr>
        <p:spPr bwMode="auto">
          <a:xfrm rot="5400000">
            <a:off x="3810649" y="2895375"/>
            <a:ext cx="3633938" cy="210331"/>
          </a:xfrm>
          <a:custGeom>
            <a:avLst/>
            <a:gdLst>
              <a:gd name="T0" fmla="*/ 1027 w 2056"/>
              <a:gd name="T1" fmla="*/ 119 h 119"/>
              <a:gd name="T2" fmla="*/ 0 w 2056"/>
              <a:gd name="T3" fmla="*/ 10 h 119"/>
              <a:gd name="T4" fmla="*/ 0 w 2056"/>
              <a:gd name="T5" fmla="*/ 0 h 119"/>
              <a:gd name="T6" fmla="*/ 1027 w 2056"/>
              <a:gd name="T7" fmla="*/ 104 h 119"/>
              <a:gd name="T8" fmla="*/ 2056 w 2056"/>
              <a:gd name="T9" fmla="*/ 0 h 119"/>
              <a:gd name="T10" fmla="*/ 2056 w 2056"/>
              <a:gd name="T11" fmla="*/ 10 h 119"/>
              <a:gd name="T12" fmla="*/ 1027 w 2056"/>
              <a:gd name="T13" fmla="*/ 119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56" h="119">
                <a:moveTo>
                  <a:pt x="1027" y="119"/>
                </a:moveTo>
                <a:lnTo>
                  <a:pt x="0" y="10"/>
                </a:lnTo>
                <a:lnTo>
                  <a:pt x="0" y="0"/>
                </a:lnTo>
                <a:lnTo>
                  <a:pt x="1027" y="104"/>
                </a:lnTo>
                <a:lnTo>
                  <a:pt x="2056" y="0"/>
                </a:lnTo>
                <a:lnTo>
                  <a:pt x="2056" y="10"/>
                </a:lnTo>
                <a:lnTo>
                  <a:pt x="1027" y="119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12" name="Oval 111"/>
          <p:cNvSpPr/>
          <p:nvPr/>
        </p:nvSpPr>
        <p:spPr>
          <a:xfrm>
            <a:off x="3717634" y="2411234"/>
            <a:ext cx="362998" cy="362998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4735223" y="2411234"/>
            <a:ext cx="362998" cy="362998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015385"/>
                </a:solidFill>
              </a:rPr>
              <a:t>2</a:t>
            </a:r>
            <a:endParaRPr lang="en-US" b="1" dirty="0">
              <a:solidFill>
                <a:srgbClr val="015385"/>
              </a:solidFill>
            </a:endParaRPr>
          </a:p>
        </p:txBody>
      </p:sp>
      <p:sp>
        <p:nvSpPr>
          <p:cNvPr id="114" name="Oval 113"/>
          <p:cNvSpPr/>
          <p:nvPr/>
        </p:nvSpPr>
        <p:spPr>
          <a:xfrm>
            <a:off x="5914502" y="2411234"/>
            <a:ext cx="362998" cy="362998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7A8E00"/>
                </a:solidFill>
              </a:rPr>
              <a:t>3</a:t>
            </a:r>
            <a:endParaRPr lang="en-US" b="1" dirty="0">
              <a:solidFill>
                <a:srgbClr val="7A8E00"/>
              </a:solidFill>
            </a:endParaRPr>
          </a:p>
        </p:txBody>
      </p:sp>
      <p:sp>
        <p:nvSpPr>
          <p:cNvPr id="115" name="Oval 114"/>
          <p:cNvSpPr/>
          <p:nvPr/>
        </p:nvSpPr>
        <p:spPr>
          <a:xfrm>
            <a:off x="7101913" y="2411234"/>
            <a:ext cx="362998" cy="362998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8B2A07"/>
                </a:solidFill>
              </a:rPr>
              <a:t>4</a:t>
            </a:r>
            <a:endParaRPr lang="en-US" b="1" dirty="0">
              <a:solidFill>
                <a:srgbClr val="8B2A07"/>
              </a:solidFill>
            </a:endParaRPr>
          </a:p>
        </p:txBody>
      </p:sp>
      <p:sp>
        <p:nvSpPr>
          <p:cNvPr id="116" name="Oval 115"/>
          <p:cNvSpPr/>
          <p:nvPr/>
        </p:nvSpPr>
        <p:spPr>
          <a:xfrm>
            <a:off x="8111368" y="2411234"/>
            <a:ext cx="362998" cy="362998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525252"/>
                </a:solidFill>
              </a:rPr>
              <a:t>5</a:t>
            </a:r>
            <a:endParaRPr lang="en-US" b="1" dirty="0">
              <a:solidFill>
                <a:srgbClr val="525252"/>
              </a:solidFill>
            </a:endParaRPr>
          </a:p>
        </p:txBody>
      </p:sp>
      <p:grpSp>
        <p:nvGrpSpPr>
          <p:cNvPr id="120" name="Group 119"/>
          <p:cNvGrpSpPr/>
          <p:nvPr/>
        </p:nvGrpSpPr>
        <p:grpSpPr>
          <a:xfrm>
            <a:off x="1017731" y="2349216"/>
            <a:ext cx="1891993" cy="1300657"/>
            <a:chOff x="553361" y="1674124"/>
            <a:chExt cx="1617065" cy="1111657"/>
          </a:xfrm>
        </p:grpSpPr>
        <p:sp>
          <p:nvSpPr>
            <p:cNvPr id="121" name="TextBox 120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BF9000"/>
                  </a:solidFill>
                </a:rPr>
                <a:t>Lorem Ipsum</a:t>
              </a:r>
              <a:endParaRPr lang="en-US" sz="2600" b="1" dirty="0">
                <a:solidFill>
                  <a:srgbClr val="BF9000"/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5150004" y="4855611"/>
            <a:ext cx="1891993" cy="1300657"/>
            <a:chOff x="553361" y="1674124"/>
            <a:chExt cx="1617065" cy="1111657"/>
          </a:xfrm>
        </p:grpSpPr>
        <p:sp>
          <p:nvSpPr>
            <p:cNvPr id="68" name="TextBox 67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A9C500"/>
                  </a:solidFill>
                </a:rPr>
                <a:t>Lorem Ipsum</a:t>
              </a:r>
              <a:endParaRPr lang="en-US" sz="2600" b="1" dirty="0">
                <a:solidFill>
                  <a:srgbClr val="A9C500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2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2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a </a:t>
              </a:r>
              <a:r>
                <a:rPr lang="en-US" sz="1200" smtClean="0">
                  <a:solidFill>
                    <a:schemeClr val="bg1">
                      <a:lumMod val="50000"/>
                    </a:schemeClr>
                  </a:solidFill>
                </a:rPr>
                <a:t>nunc ornari.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2636450" y="4474716"/>
            <a:ext cx="1891993" cy="1300657"/>
            <a:chOff x="553361" y="1674124"/>
            <a:chExt cx="1617065" cy="1111657"/>
          </a:xfrm>
        </p:grpSpPr>
        <p:sp>
          <p:nvSpPr>
            <p:cNvPr id="118" name="TextBox 117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1AA8FE"/>
                  </a:solidFill>
                </a:rPr>
                <a:t>Lorem Ipsum</a:t>
              </a:r>
              <a:endParaRPr lang="en-US" sz="2600" b="1" dirty="0">
                <a:solidFill>
                  <a:srgbClr val="1AA8FE"/>
                </a:solidFill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7663557" y="4474716"/>
            <a:ext cx="1891993" cy="1300657"/>
            <a:chOff x="553361" y="1674124"/>
            <a:chExt cx="1617065" cy="1111657"/>
          </a:xfrm>
        </p:grpSpPr>
        <p:sp>
          <p:nvSpPr>
            <p:cNvPr id="124" name="TextBox 123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F3591F"/>
                  </a:solidFill>
                </a:rPr>
                <a:t>Lorem Ipsum</a:t>
              </a:r>
              <a:endParaRPr lang="en-US" sz="2600" b="1" dirty="0">
                <a:solidFill>
                  <a:srgbClr val="F3591F"/>
                </a:solidFill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9291356" y="2349216"/>
            <a:ext cx="1891993" cy="1300657"/>
            <a:chOff x="553361" y="1674124"/>
            <a:chExt cx="1617065" cy="1111657"/>
          </a:xfrm>
        </p:grpSpPr>
        <p:sp>
          <p:nvSpPr>
            <p:cNvPr id="127" name="TextBox 126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525252"/>
                  </a:solidFill>
                </a:rPr>
                <a:t>Lorem Ipsum</a:t>
              </a:r>
              <a:endParaRPr lang="en-US" sz="2600" b="1" dirty="0">
                <a:solidFill>
                  <a:srgbClr val="525252"/>
                </a:solidFill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35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3D Infographic Blocks</a:t>
            </a:r>
            <a:endParaRPr lang="en-US" dirty="0"/>
          </a:p>
        </p:txBody>
      </p:sp>
      <p:grpSp>
        <p:nvGrpSpPr>
          <p:cNvPr id="70" name="Group 69"/>
          <p:cNvGrpSpPr/>
          <p:nvPr/>
        </p:nvGrpSpPr>
        <p:grpSpPr>
          <a:xfrm>
            <a:off x="1017731" y="2349216"/>
            <a:ext cx="1891993" cy="1300657"/>
            <a:chOff x="553361" y="1674124"/>
            <a:chExt cx="1617065" cy="1111657"/>
          </a:xfrm>
        </p:grpSpPr>
        <p:sp>
          <p:nvSpPr>
            <p:cNvPr id="71" name="TextBox 70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BF9000"/>
                  </a:solidFill>
                </a:rPr>
                <a:t>Lorem Ipsum</a:t>
              </a:r>
              <a:endParaRPr lang="en-US" sz="2600" b="1" dirty="0">
                <a:solidFill>
                  <a:srgbClr val="BF9000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85000"/>
                    </a:schemeClr>
                  </a:solidFill>
                </a:rPr>
                <a:t>Lorem ipsum dolor sit amet, at pede luctus vel gravida, nonummy massa rutrum lorem volutpat, a nunc ornari.</a:t>
              </a: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5150004" y="4855611"/>
            <a:ext cx="1891993" cy="1300657"/>
            <a:chOff x="553361" y="1674124"/>
            <a:chExt cx="1617065" cy="1111657"/>
          </a:xfrm>
        </p:grpSpPr>
        <p:sp>
          <p:nvSpPr>
            <p:cNvPr id="74" name="TextBox 73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A9C500"/>
                  </a:solidFill>
                </a:rPr>
                <a:t>Lorem Ipsum</a:t>
              </a:r>
              <a:endParaRPr lang="en-US" sz="2600" b="1" dirty="0">
                <a:solidFill>
                  <a:srgbClr val="A9C500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85000"/>
                    </a:schemeClr>
                  </a:solidFill>
                </a:rPr>
                <a:t>Lorem ipsum dolor sit amet, at pede luctus vel gravida, nonummy massa rutrum lorem volutpat, a nunc ornari.</a:t>
              </a: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636450" y="4474716"/>
            <a:ext cx="1891993" cy="1300657"/>
            <a:chOff x="553361" y="1674124"/>
            <a:chExt cx="1617065" cy="1111657"/>
          </a:xfrm>
        </p:grpSpPr>
        <p:sp>
          <p:nvSpPr>
            <p:cNvPr id="83" name="TextBox 82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1AA8FE"/>
                  </a:solidFill>
                </a:rPr>
                <a:t>Lorem Ipsum</a:t>
              </a:r>
              <a:endParaRPr lang="en-US" sz="2600" b="1" dirty="0">
                <a:solidFill>
                  <a:srgbClr val="1AA8FE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85000"/>
                    </a:schemeClr>
                  </a:solidFill>
                </a:rPr>
                <a:t>Lorem ipsum dolor sit amet, at pede luctus vel gravida, nonummy massa rutrum lorem volutpat, a nunc ornari.</a:t>
              </a: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7663557" y="4474716"/>
            <a:ext cx="1891993" cy="1300657"/>
            <a:chOff x="553361" y="1674124"/>
            <a:chExt cx="1617065" cy="1111657"/>
          </a:xfrm>
        </p:grpSpPr>
        <p:sp>
          <p:nvSpPr>
            <p:cNvPr id="98" name="TextBox 97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F3591F"/>
                  </a:solidFill>
                </a:rPr>
                <a:t>Lorem Ipsum</a:t>
              </a:r>
              <a:endParaRPr lang="en-US" sz="2600" b="1" dirty="0">
                <a:solidFill>
                  <a:srgbClr val="F3591F"/>
                </a:solidFill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85000"/>
                    </a:schemeClr>
                  </a:solidFill>
                </a:rPr>
                <a:t>Lorem ipsum dolor sit amet, at pede luctus vel gravida, nonummy massa rutrum lorem volutpat, a nunc ornari.</a:t>
              </a: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9291356" y="2349216"/>
            <a:ext cx="1891993" cy="1300657"/>
            <a:chOff x="553361" y="1674124"/>
            <a:chExt cx="1617065" cy="1111657"/>
          </a:xfrm>
        </p:grpSpPr>
        <p:sp>
          <p:nvSpPr>
            <p:cNvPr id="101" name="TextBox 100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A9A9A9"/>
                  </a:solidFill>
                </a:rPr>
                <a:t>Lorem Ipsum</a:t>
              </a:r>
              <a:endParaRPr lang="en-US" sz="2600" b="1" dirty="0">
                <a:solidFill>
                  <a:srgbClr val="A9A9A9"/>
                </a:solidFill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85000"/>
                    </a:schemeClr>
                  </a:solidFill>
                </a:rPr>
                <a:t>Lorem ipsum dolor sit amet, at pede luctus vel gravida, nonummy massa rutrum lorem volutpat, a nunc ornari.</a:t>
              </a:r>
            </a:p>
          </p:txBody>
        </p:sp>
      </p:grpSp>
      <p:sp>
        <p:nvSpPr>
          <p:cNvPr id="103" name="Freeform 69"/>
          <p:cNvSpPr>
            <a:spLocks/>
          </p:cNvSpPr>
          <p:nvPr/>
        </p:nvSpPr>
        <p:spPr bwMode="auto">
          <a:xfrm rot="5400000">
            <a:off x="3587946" y="2686814"/>
            <a:ext cx="1649059" cy="629223"/>
          </a:xfrm>
          <a:custGeom>
            <a:avLst/>
            <a:gdLst>
              <a:gd name="T0" fmla="*/ 465 w 933"/>
              <a:gd name="T1" fmla="*/ 356 h 356"/>
              <a:gd name="T2" fmla="*/ 0 w 933"/>
              <a:gd name="T3" fmla="*/ 178 h 356"/>
              <a:gd name="T4" fmla="*/ 465 w 933"/>
              <a:gd name="T5" fmla="*/ 0 h 356"/>
              <a:gd name="T6" fmla="*/ 933 w 933"/>
              <a:gd name="T7" fmla="*/ 178 h 356"/>
              <a:gd name="T8" fmla="*/ 465 w 933"/>
              <a:gd name="T9" fmla="*/ 356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356">
                <a:moveTo>
                  <a:pt x="465" y="356"/>
                </a:moveTo>
                <a:lnTo>
                  <a:pt x="0" y="178"/>
                </a:lnTo>
                <a:lnTo>
                  <a:pt x="465" y="0"/>
                </a:lnTo>
                <a:lnTo>
                  <a:pt x="933" y="178"/>
                </a:lnTo>
                <a:lnTo>
                  <a:pt x="465" y="35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04" name="Freeform 70"/>
          <p:cNvSpPr>
            <a:spLocks/>
          </p:cNvSpPr>
          <p:nvPr/>
        </p:nvSpPr>
        <p:spPr bwMode="auto">
          <a:xfrm rot="5400000">
            <a:off x="3432408" y="2018706"/>
            <a:ext cx="821879" cy="1138257"/>
          </a:xfrm>
          <a:custGeom>
            <a:avLst/>
            <a:gdLst>
              <a:gd name="T0" fmla="*/ 465 w 465"/>
              <a:gd name="T1" fmla="*/ 178 h 644"/>
              <a:gd name="T2" fmla="*/ 0 w 465"/>
              <a:gd name="T3" fmla="*/ 0 h 644"/>
              <a:gd name="T4" fmla="*/ 0 w 465"/>
              <a:gd name="T5" fmla="*/ 364 h 644"/>
              <a:gd name="T6" fmla="*/ 465 w 465"/>
              <a:gd name="T7" fmla="*/ 644 h 644"/>
              <a:gd name="T8" fmla="*/ 465 w 465"/>
              <a:gd name="T9" fmla="*/ 178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5" h="644">
                <a:moveTo>
                  <a:pt x="465" y="178"/>
                </a:moveTo>
                <a:lnTo>
                  <a:pt x="0" y="0"/>
                </a:lnTo>
                <a:lnTo>
                  <a:pt x="0" y="364"/>
                </a:lnTo>
                <a:lnTo>
                  <a:pt x="465" y="644"/>
                </a:lnTo>
                <a:lnTo>
                  <a:pt x="465" y="17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05" name="Freeform 71"/>
          <p:cNvSpPr>
            <a:spLocks/>
          </p:cNvSpPr>
          <p:nvPr/>
        </p:nvSpPr>
        <p:spPr bwMode="auto">
          <a:xfrm rot="5400000">
            <a:off x="3429757" y="2843236"/>
            <a:ext cx="827180" cy="1138257"/>
          </a:xfrm>
          <a:custGeom>
            <a:avLst/>
            <a:gdLst>
              <a:gd name="T0" fmla="*/ 0 w 468"/>
              <a:gd name="T1" fmla="*/ 178 h 644"/>
              <a:gd name="T2" fmla="*/ 468 w 468"/>
              <a:gd name="T3" fmla="*/ 0 h 644"/>
              <a:gd name="T4" fmla="*/ 468 w 468"/>
              <a:gd name="T5" fmla="*/ 364 h 644"/>
              <a:gd name="T6" fmla="*/ 0 w 468"/>
              <a:gd name="T7" fmla="*/ 644 h 644"/>
              <a:gd name="T8" fmla="*/ 0 w 468"/>
              <a:gd name="T9" fmla="*/ 178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8" h="644">
                <a:moveTo>
                  <a:pt x="0" y="178"/>
                </a:moveTo>
                <a:lnTo>
                  <a:pt x="468" y="0"/>
                </a:lnTo>
                <a:lnTo>
                  <a:pt x="468" y="364"/>
                </a:lnTo>
                <a:lnTo>
                  <a:pt x="0" y="644"/>
                </a:lnTo>
                <a:lnTo>
                  <a:pt x="0" y="178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06" name="Freeform 72"/>
          <p:cNvSpPr>
            <a:spLocks/>
          </p:cNvSpPr>
          <p:nvPr/>
        </p:nvSpPr>
        <p:spPr bwMode="auto">
          <a:xfrm rot="5400000">
            <a:off x="4150889" y="2802583"/>
            <a:ext cx="2640614" cy="395915"/>
          </a:xfrm>
          <a:custGeom>
            <a:avLst/>
            <a:gdLst>
              <a:gd name="T0" fmla="*/ 746 w 1494"/>
              <a:gd name="T1" fmla="*/ 224 h 224"/>
              <a:gd name="T2" fmla="*/ 0 w 1494"/>
              <a:gd name="T3" fmla="*/ 112 h 224"/>
              <a:gd name="T4" fmla="*/ 746 w 1494"/>
              <a:gd name="T5" fmla="*/ 0 h 224"/>
              <a:gd name="T6" fmla="*/ 1494 w 1494"/>
              <a:gd name="T7" fmla="*/ 112 h 224"/>
              <a:gd name="T8" fmla="*/ 746 w 1494"/>
              <a:gd name="T9" fmla="*/ 224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4" h="224">
                <a:moveTo>
                  <a:pt x="746" y="224"/>
                </a:moveTo>
                <a:lnTo>
                  <a:pt x="0" y="112"/>
                </a:lnTo>
                <a:lnTo>
                  <a:pt x="746" y="0"/>
                </a:lnTo>
                <a:lnTo>
                  <a:pt x="1494" y="112"/>
                </a:lnTo>
                <a:lnTo>
                  <a:pt x="746" y="224"/>
                </a:lnTo>
                <a:close/>
              </a:path>
            </a:pathLst>
          </a:custGeom>
          <a:solidFill>
            <a:srgbClr val="01538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07" name="Freeform 73"/>
          <p:cNvSpPr>
            <a:spLocks/>
          </p:cNvSpPr>
          <p:nvPr/>
        </p:nvSpPr>
        <p:spPr bwMode="auto">
          <a:xfrm rot="5400000">
            <a:off x="4265776" y="1793353"/>
            <a:ext cx="1318540" cy="1092302"/>
          </a:xfrm>
          <a:custGeom>
            <a:avLst/>
            <a:gdLst>
              <a:gd name="T0" fmla="*/ 746 w 746"/>
              <a:gd name="T1" fmla="*/ 112 h 618"/>
              <a:gd name="T2" fmla="*/ 0 w 746"/>
              <a:gd name="T3" fmla="*/ 0 h 618"/>
              <a:gd name="T4" fmla="*/ 0 w 746"/>
              <a:gd name="T5" fmla="*/ 394 h 618"/>
              <a:gd name="T6" fmla="*/ 746 w 746"/>
              <a:gd name="T7" fmla="*/ 618 h 618"/>
              <a:gd name="T8" fmla="*/ 746 w 746"/>
              <a:gd name="T9" fmla="*/ 112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6" h="618">
                <a:moveTo>
                  <a:pt x="746" y="112"/>
                </a:moveTo>
                <a:lnTo>
                  <a:pt x="0" y="0"/>
                </a:lnTo>
                <a:lnTo>
                  <a:pt x="0" y="394"/>
                </a:lnTo>
                <a:lnTo>
                  <a:pt x="746" y="618"/>
                </a:lnTo>
                <a:lnTo>
                  <a:pt x="746" y="112"/>
                </a:lnTo>
                <a:close/>
              </a:path>
            </a:pathLst>
          </a:custGeom>
          <a:solidFill>
            <a:srgbClr val="1AA8F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08" name="Freeform 74"/>
          <p:cNvSpPr>
            <a:spLocks/>
          </p:cNvSpPr>
          <p:nvPr/>
        </p:nvSpPr>
        <p:spPr bwMode="auto">
          <a:xfrm rot="5400000">
            <a:off x="4264008" y="3113660"/>
            <a:ext cx="1322075" cy="1092302"/>
          </a:xfrm>
          <a:custGeom>
            <a:avLst/>
            <a:gdLst>
              <a:gd name="T0" fmla="*/ 0 w 748"/>
              <a:gd name="T1" fmla="*/ 112 h 618"/>
              <a:gd name="T2" fmla="*/ 748 w 748"/>
              <a:gd name="T3" fmla="*/ 0 h 618"/>
              <a:gd name="T4" fmla="*/ 748 w 748"/>
              <a:gd name="T5" fmla="*/ 394 h 618"/>
              <a:gd name="T6" fmla="*/ 0 w 748"/>
              <a:gd name="T7" fmla="*/ 618 h 618"/>
              <a:gd name="T8" fmla="*/ 0 w 748"/>
              <a:gd name="T9" fmla="*/ 112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8" h="618">
                <a:moveTo>
                  <a:pt x="0" y="112"/>
                </a:moveTo>
                <a:lnTo>
                  <a:pt x="748" y="0"/>
                </a:lnTo>
                <a:lnTo>
                  <a:pt x="748" y="394"/>
                </a:lnTo>
                <a:lnTo>
                  <a:pt x="0" y="618"/>
                </a:lnTo>
                <a:lnTo>
                  <a:pt x="0" y="112"/>
                </a:lnTo>
                <a:close/>
              </a:path>
            </a:pathLst>
          </a:custGeom>
          <a:solidFill>
            <a:srgbClr val="0184D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09" name="Freeform 75"/>
          <p:cNvSpPr>
            <a:spLocks/>
          </p:cNvSpPr>
          <p:nvPr/>
        </p:nvSpPr>
        <p:spPr bwMode="auto">
          <a:xfrm rot="5400000">
            <a:off x="6954111" y="2687697"/>
            <a:ext cx="1649059" cy="627456"/>
          </a:xfrm>
          <a:custGeom>
            <a:avLst/>
            <a:gdLst>
              <a:gd name="T0" fmla="*/ 465 w 933"/>
              <a:gd name="T1" fmla="*/ 0 h 355"/>
              <a:gd name="T2" fmla="*/ 0 w 933"/>
              <a:gd name="T3" fmla="*/ 177 h 355"/>
              <a:gd name="T4" fmla="*/ 465 w 933"/>
              <a:gd name="T5" fmla="*/ 355 h 355"/>
              <a:gd name="T6" fmla="*/ 933 w 933"/>
              <a:gd name="T7" fmla="*/ 177 h 355"/>
              <a:gd name="T8" fmla="*/ 465 w 933"/>
              <a:gd name="T9" fmla="*/ 0 h 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355">
                <a:moveTo>
                  <a:pt x="465" y="0"/>
                </a:moveTo>
                <a:lnTo>
                  <a:pt x="0" y="177"/>
                </a:lnTo>
                <a:lnTo>
                  <a:pt x="465" y="355"/>
                </a:lnTo>
                <a:lnTo>
                  <a:pt x="933" y="177"/>
                </a:lnTo>
                <a:lnTo>
                  <a:pt x="465" y="0"/>
                </a:lnTo>
                <a:close/>
              </a:path>
            </a:pathLst>
          </a:custGeom>
          <a:solidFill>
            <a:srgbClr val="5252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10" name="Freeform 76"/>
          <p:cNvSpPr>
            <a:spLocks/>
          </p:cNvSpPr>
          <p:nvPr/>
        </p:nvSpPr>
        <p:spPr bwMode="auto">
          <a:xfrm rot="5400000">
            <a:off x="7937714" y="2018706"/>
            <a:ext cx="821879" cy="1138257"/>
          </a:xfrm>
          <a:custGeom>
            <a:avLst/>
            <a:gdLst>
              <a:gd name="T0" fmla="*/ 465 w 465"/>
              <a:gd name="T1" fmla="*/ 467 h 644"/>
              <a:gd name="T2" fmla="*/ 0 w 465"/>
              <a:gd name="T3" fmla="*/ 644 h 644"/>
              <a:gd name="T4" fmla="*/ 0 w 465"/>
              <a:gd name="T5" fmla="*/ 280 h 644"/>
              <a:gd name="T6" fmla="*/ 465 w 465"/>
              <a:gd name="T7" fmla="*/ 0 h 644"/>
              <a:gd name="T8" fmla="*/ 465 w 465"/>
              <a:gd name="T9" fmla="*/ 467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5" h="644">
                <a:moveTo>
                  <a:pt x="465" y="467"/>
                </a:moveTo>
                <a:lnTo>
                  <a:pt x="0" y="644"/>
                </a:lnTo>
                <a:lnTo>
                  <a:pt x="0" y="280"/>
                </a:lnTo>
                <a:lnTo>
                  <a:pt x="465" y="0"/>
                </a:lnTo>
                <a:lnTo>
                  <a:pt x="465" y="467"/>
                </a:lnTo>
                <a:close/>
              </a:path>
            </a:pathLst>
          </a:custGeom>
          <a:solidFill>
            <a:srgbClr val="A9A9A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11" name="Freeform 77"/>
          <p:cNvSpPr>
            <a:spLocks/>
          </p:cNvSpPr>
          <p:nvPr/>
        </p:nvSpPr>
        <p:spPr bwMode="auto">
          <a:xfrm rot="5400000">
            <a:off x="7935063" y="2843236"/>
            <a:ext cx="827180" cy="1138257"/>
          </a:xfrm>
          <a:custGeom>
            <a:avLst/>
            <a:gdLst>
              <a:gd name="T0" fmla="*/ 0 w 468"/>
              <a:gd name="T1" fmla="*/ 467 h 644"/>
              <a:gd name="T2" fmla="*/ 468 w 468"/>
              <a:gd name="T3" fmla="*/ 644 h 644"/>
              <a:gd name="T4" fmla="*/ 468 w 468"/>
              <a:gd name="T5" fmla="*/ 280 h 644"/>
              <a:gd name="T6" fmla="*/ 0 w 468"/>
              <a:gd name="T7" fmla="*/ 0 h 644"/>
              <a:gd name="T8" fmla="*/ 0 w 468"/>
              <a:gd name="T9" fmla="*/ 467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8" h="644">
                <a:moveTo>
                  <a:pt x="0" y="467"/>
                </a:moveTo>
                <a:lnTo>
                  <a:pt x="468" y="644"/>
                </a:lnTo>
                <a:lnTo>
                  <a:pt x="468" y="280"/>
                </a:lnTo>
                <a:lnTo>
                  <a:pt x="0" y="0"/>
                </a:lnTo>
                <a:lnTo>
                  <a:pt x="0" y="467"/>
                </a:lnTo>
                <a:close/>
              </a:path>
            </a:pathLst>
          </a:custGeom>
          <a:solidFill>
            <a:srgbClr val="7C7C7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12" name="Freeform 78"/>
          <p:cNvSpPr>
            <a:spLocks/>
          </p:cNvSpPr>
          <p:nvPr/>
        </p:nvSpPr>
        <p:spPr bwMode="auto">
          <a:xfrm rot="5400000">
            <a:off x="5398730" y="2802583"/>
            <a:ext cx="2640614" cy="395915"/>
          </a:xfrm>
          <a:custGeom>
            <a:avLst/>
            <a:gdLst>
              <a:gd name="T0" fmla="*/ 746 w 1494"/>
              <a:gd name="T1" fmla="*/ 0 h 224"/>
              <a:gd name="T2" fmla="*/ 0 w 1494"/>
              <a:gd name="T3" fmla="*/ 111 h 224"/>
              <a:gd name="T4" fmla="*/ 746 w 1494"/>
              <a:gd name="T5" fmla="*/ 224 h 224"/>
              <a:gd name="T6" fmla="*/ 1494 w 1494"/>
              <a:gd name="T7" fmla="*/ 111 h 224"/>
              <a:gd name="T8" fmla="*/ 746 w 1494"/>
              <a:gd name="T9" fmla="*/ 0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4" h="224">
                <a:moveTo>
                  <a:pt x="746" y="0"/>
                </a:moveTo>
                <a:lnTo>
                  <a:pt x="0" y="111"/>
                </a:lnTo>
                <a:lnTo>
                  <a:pt x="746" y="224"/>
                </a:lnTo>
                <a:lnTo>
                  <a:pt x="1494" y="111"/>
                </a:lnTo>
                <a:lnTo>
                  <a:pt x="746" y="0"/>
                </a:lnTo>
                <a:close/>
              </a:path>
            </a:pathLst>
          </a:custGeom>
          <a:solidFill>
            <a:srgbClr val="8B2A0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13" name="Freeform 79"/>
          <p:cNvSpPr>
            <a:spLocks/>
          </p:cNvSpPr>
          <p:nvPr/>
        </p:nvSpPr>
        <p:spPr bwMode="auto">
          <a:xfrm rot="5400000">
            <a:off x="6606802" y="1794236"/>
            <a:ext cx="1318540" cy="1090535"/>
          </a:xfrm>
          <a:custGeom>
            <a:avLst/>
            <a:gdLst>
              <a:gd name="T0" fmla="*/ 746 w 746"/>
              <a:gd name="T1" fmla="*/ 506 h 617"/>
              <a:gd name="T2" fmla="*/ 0 w 746"/>
              <a:gd name="T3" fmla="*/ 617 h 617"/>
              <a:gd name="T4" fmla="*/ 0 w 746"/>
              <a:gd name="T5" fmla="*/ 224 h 617"/>
              <a:gd name="T6" fmla="*/ 746 w 746"/>
              <a:gd name="T7" fmla="*/ 0 h 617"/>
              <a:gd name="T8" fmla="*/ 746 w 746"/>
              <a:gd name="T9" fmla="*/ 506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6" h="617">
                <a:moveTo>
                  <a:pt x="746" y="506"/>
                </a:moveTo>
                <a:lnTo>
                  <a:pt x="0" y="617"/>
                </a:lnTo>
                <a:lnTo>
                  <a:pt x="0" y="224"/>
                </a:lnTo>
                <a:lnTo>
                  <a:pt x="746" y="0"/>
                </a:lnTo>
                <a:lnTo>
                  <a:pt x="746" y="506"/>
                </a:lnTo>
                <a:close/>
              </a:path>
            </a:pathLst>
          </a:custGeom>
          <a:solidFill>
            <a:srgbClr val="F3591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14" name="Freeform 80"/>
          <p:cNvSpPr>
            <a:spLocks/>
          </p:cNvSpPr>
          <p:nvPr/>
        </p:nvSpPr>
        <p:spPr bwMode="auto">
          <a:xfrm rot="5400000">
            <a:off x="6605035" y="3114544"/>
            <a:ext cx="1322075" cy="1090535"/>
          </a:xfrm>
          <a:custGeom>
            <a:avLst/>
            <a:gdLst>
              <a:gd name="T0" fmla="*/ 0 w 748"/>
              <a:gd name="T1" fmla="*/ 506 h 617"/>
              <a:gd name="T2" fmla="*/ 748 w 748"/>
              <a:gd name="T3" fmla="*/ 617 h 617"/>
              <a:gd name="T4" fmla="*/ 748 w 748"/>
              <a:gd name="T5" fmla="*/ 224 h 617"/>
              <a:gd name="T6" fmla="*/ 0 w 748"/>
              <a:gd name="T7" fmla="*/ 0 h 617"/>
              <a:gd name="T8" fmla="*/ 0 w 748"/>
              <a:gd name="T9" fmla="*/ 506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8" h="617">
                <a:moveTo>
                  <a:pt x="0" y="506"/>
                </a:moveTo>
                <a:lnTo>
                  <a:pt x="748" y="617"/>
                </a:lnTo>
                <a:lnTo>
                  <a:pt x="748" y="224"/>
                </a:lnTo>
                <a:lnTo>
                  <a:pt x="0" y="0"/>
                </a:lnTo>
                <a:lnTo>
                  <a:pt x="0" y="506"/>
                </a:lnTo>
                <a:close/>
              </a:path>
            </a:pathLst>
          </a:custGeom>
          <a:solidFill>
            <a:srgbClr val="D33F0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15" name="Freeform 81"/>
          <p:cNvSpPr>
            <a:spLocks/>
          </p:cNvSpPr>
          <p:nvPr/>
        </p:nvSpPr>
        <p:spPr bwMode="auto">
          <a:xfrm rot="5400000">
            <a:off x="5181329" y="1524695"/>
            <a:ext cx="1815202" cy="1132955"/>
          </a:xfrm>
          <a:custGeom>
            <a:avLst/>
            <a:gdLst>
              <a:gd name="T0" fmla="*/ 1027 w 1027"/>
              <a:gd name="T1" fmla="*/ 641 h 641"/>
              <a:gd name="T2" fmla="*/ 0 w 1027"/>
              <a:gd name="T3" fmla="*/ 532 h 641"/>
              <a:gd name="T4" fmla="*/ 0 w 1027"/>
              <a:gd name="T5" fmla="*/ 111 h 641"/>
              <a:gd name="T6" fmla="*/ 1027 w 1027"/>
              <a:gd name="T7" fmla="*/ 0 h 641"/>
              <a:gd name="T8" fmla="*/ 1027 w 1027"/>
              <a:gd name="T9" fmla="*/ 641 h 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7" h="641">
                <a:moveTo>
                  <a:pt x="1027" y="641"/>
                </a:moveTo>
                <a:lnTo>
                  <a:pt x="0" y="532"/>
                </a:lnTo>
                <a:lnTo>
                  <a:pt x="0" y="111"/>
                </a:lnTo>
                <a:lnTo>
                  <a:pt x="1027" y="0"/>
                </a:lnTo>
                <a:lnTo>
                  <a:pt x="1027" y="641"/>
                </a:lnTo>
                <a:close/>
              </a:path>
            </a:pathLst>
          </a:custGeom>
          <a:solidFill>
            <a:srgbClr val="A9C5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16" name="Freeform 82"/>
          <p:cNvSpPr>
            <a:spLocks/>
          </p:cNvSpPr>
          <p:nvPr/>
        </p:nvSpPr>
        <p:spPr bwMode="auto">
          <a:xfrm rot="5400000">
            <a:off x="5179562" y="3341665"/>
            <a:ext cx="1818737" cy="1132955"/>
          </a:xfrm>
          <a:custGeom>
            <a:avLst/>
            <a:gdLst>
              <a:gd name="T0" fmla="*/ 0 w 1029"/>
              <a:gd name="T1" fmla="*/ 641 h 641"/>
              <a:gd name="T2" fmla="*/ 1029 w 1029"/>
              <a:gd name="T3" fmla="*/ 532 h 641"/>
              <a:gd name="T4" fmla="*/ 1029 w 1029"/>
              <a:gd name="T5" fmla="*/ 111 h 641"/>
              <a:gd name="T6" fmla="*/ 0 w 1029"/>
              <a:gd name="T7" fmla="*/ 0 h 641"/>
              <a:gd name="T8" fmla="*/ 0 w 1029"/>
              <a:gd name="T9" fmla="*/ 641 h 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9" h="641">
                <a:moveTo>
                  <a:pt x="0" y="641"/>
                </a:moveTo>
                <a:lnTo>
                  <a:pt x="1029" y="532"/>
                </a:lnTo>
                <a:lnTo>
                  <a:pt x="1029" y="111"/>
                </a:lnTo>
                <a:lnTo>
                  <a:pt x="0" y="0"/>
                </a:lnTo>
                <a:lnTo>
                  <a:pt x="0" y="641"/>
                </a:lnTo>
                <a:close/>
              </a:path>
            </a:pathLst>
          </a:custGeom>
          <a:solidFill>
            <a:srgbClr val="7A8E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17" name="Freeform 83"/>
          <p:cNvSpPr>
            <a:spLocks/>
          </p:cNvSpPr>
          <p:nvPr/>
        </p:nvSpPr>
        <p:spPr bwMode="auto">
          <a:xfrm rot="5400000">
            <a:off x="8497122" y="2586951"/>
            <a:ext cx="14140" cy="827180"/>
          </a:xfrm>
          <a:custGeom>
            <a:avLst/>
            <a:gdLst>
              <a:gd name="T0" fmla="*/ 8 w 8"/>
              <a:gd name="T1" fmla="*/ 468 h 468"/>
              <a:gd name="T2" fmla="*/ 0 w 8"/>
              <a:gd name="T3" fmla="*/ 468 h 468"/>
              <a:gd name="T4" fmla="*/ 0 w 8"/>
              <a:gd name="T5" fmla="*/ 2 h 468"/>
              <a:gd name="T6" fmla="*/ 3 w 8"/>
              <a:gd name="T7" fmla="*/ 0 h 468"/>
              <a:gd name="T8" fmla="*/ 8 w 8"/>
              <a:gd name="T9" fmla="*/ 2 h 468"/>
              <a:gd name="T10" fmla="*/ 8 w 8"/>
              <a:gd name="T11" fmla="*/ 468 h 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" h="468">
                <a:moveTo>
                  <a:pt x="8" y="468"/>
                </a:moveTo>
                <a:lnTo>
                  <a:pt x="0" y="468"/>
                </a:lnTo>
                <a:lnTo>
                  <a:pt x="0" y="2"/>
                </a:lnTo>
                <a:lnTo>
                  <a:pt x="3" y="0"/>
                </a:lnTo>
                <a:lnTo>
                  <a:pt x="8" y="2"/>
                </a:lnTo>
                <a:lnTo>
                  <a:pt x="8" y="468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18" name="Freeform 84"/>
          <p:cNvSpPr>
            <a:spLocks/>
          </p:cNvSpPr>
          <p:nvPr/>
        </p:nvSpPr>
        <p:spPr bwMode="auto">
          <a:xfrm rot="5400000">
            <a:off x="7357097" y="2553368"/>
            <a:ext cx="14140" cy="894345"/>
          </a:xfrm>
          <a:custGeom>
            <a:avLst/>
            <a:gdLst>
              <a:gd name="T0" fmla="*/ 8 w 8"/>
              <a:gd name="T1" fmla="*/ 506 h 506"/>
              <a:gd name="T2" fmla="*/ 0 w 8"/>
              <a:gd name="T3" fmla="*/ 506 h 506"/>
              <a:gd name="T4" fmla="*/ 0 w 8"/>
              <a:gd name="T5" fmla="*/ 1 h 506"/>
              <a:gd name="T6" fmla="*/ 3 w 8"/>
              <a:gd name="T7" fmla="*/ 0 h 506"/>
              <a:gd name="T8" fmla="*/ 8 w 8"/>
              <a:gd name="T9" fmla="*/ 1 h 506"/>
              <a:gd name="T10" fmla="*/ 8 w 8"/>
              <a:gd name="T11" fmla="*/ 506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" h="506">
                <a:moveTo>
                  <a:pt x="8" y="506"/>
                </a:moveTo>
                <a:lnTo>
                  <a:pt x="0" y="506"/>
                </a:lnTo>
                <a:lnTo>
                  <a:pt x="0" y="1"/>
                </a:lnTo>
                <a:lnTo>
                  <a:pt x="3" y="0"/>
                </a:lnTo>
                <a:lnTo>
                  <a:pt x="8" y="1"/>
                </a:lnTo>
                <a:lnTo>
                  <a:pt x="8" y="506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19" name="Freeform 85"/>
          <p:cNvSpPr>
            <a:spLocks/>
          </p:cNvSpPr>
          <p:nvPr/>
        </p:nvSpPr>
        <p:spPr bwMode="auto">
          <a:xfrm rot="5400000">
            <a:off x="3680739" y="2586951"/>
            <a:ext cx="14140" cy="827180"/>
          </a:xfrm>
          <a:custGeom>
            <a:avLst/>
            <a:gdLst>
              <a:gd name="T0" fmla="*/ 8 w 8"/>
              <a:gd name="T1" fmla="*/ 0 h 468"/>
              <a:gd name="T2" fmla="*/ 0 w 8"/>
              <a:gd name="T3" fmla="*/ 0 h 468"/>
              <a:gd name="T4" fmla="*/ 0 w 8"/>
              <a:gd name="T5" fmla="*/ 467 h 468"/>
              <a:gd name="T6" fmla="*/ 3 w 8"/>
              <a:gd name="T7" fmla="*/ 468 h 468"/>
              <a:gd name="T8" fmla="*/ 8 w 8"/>
              <a:gd name="T9" fmla="*/ 467 h 468"/>
              <a:gd name="T10" fmla="*/ 8 w 8"/>
              <a:gd name="T11" fmla="*/ 0 h 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" h="468">
                <a:moveTo>
                  <a:pt x="8" y="0"/>
                </a:moveTo>
                <a:lnTo>
                  <a:pt x="0" y="0"/>
                </a:lnTo>
                <a:lnTo>
                  <a:pt x="0" y="467"/>
                </a:lnTo>
                <a:lnTo>
                  <a:pt x="3" y="468"/>
                </a:lnTo>
                <a:lnTo>
                  <a:pt x="8" y="467"/>
                </a:lnTo>
                <a:lnTo>
                  <a:pt x="8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20" name="Freeform 86"/>
          <p:cNvSpPr>
            <a:spLocks/>
          </p:cNvSpPr>
          <p:nvPr/>
        </p:nvSpPr>
        <p:spPr bwMode="auto">
          <a:xfrm rot="5400000">
            <a:off x="4818996" y="2553368"/>
            <a:ext cx="14140" cy="894345"/>
          </a:xfrm>
          <a:custGeom>
            <a:avLst/>
            <a:gdLst>
              <a:gd name="T0" fmla="*/ 8 w 8"/>
              <a:gd name="T1" fmla="*/ 0 h 506"/>
              <a:gd name="T2" fmla="*/ 0 w 8"/>
              <a:gd name="T3" fmla="*/ 0 h 506"/>
              <a:gd name="T4" fmla="*/ 0 w 8"/>
              <a:gd name="T5" fmla="*/ 504 h 506"/>
              <a:gd name="T6" fmla="*/ 3 w 8"/>
              <a:gd name="T7" fmla="*/ 506 h 506"/>
              <a:gd name="T8" fmla="*/ 8 w 8"/>
              <a:gd name="T9" fmla="*/ 504 h 506"/>
              <a:gd name="T10" fmla="*/ 8 w 8"/>
              <a:gd name="T11" fmla="*/ 0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" h="506">
                <a:moveTo>
                  <a:pt x="8" y="0"/>
                </a:moveTo>
                <a:lnTo>
                  <a:pt x="0" y="0"/>
                </a:lnTo>
                <a:lnTo>
                  <a:pt x="0" y="504"/>
                </a:lnTo>
                <a:lnTo>
                  <a:pt x="3" y="506"/>
                </a:lnTo>
                <a:lnTo>
                  <a:pt x="8" y="504"/>
                </a:lnTo>
                <a:lnTo>
                  <a:pt x="8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21" name="Freeform 87"/>
          <p:cNvSpPr>
            <a:spLocks/>
          </p:cNvSpPr>
          <p:nvPr/>
        </p:nvSpPr>
        <p:spPr bwMode="auto">
          <a:xfrm rot="5400000">
            <a:off x="6081861" y="2434064"/>
            <a:ext cx="14140" cy="1132955"/>
          </a:xfrm>
          <a:custGeom>
            <a:avLst/>
            <a:gdLst>
              <a:gd name="T0" fmla="*/ 8 w 8"/>
              <a:gd name="T1" fmla="*/ 640 h 641"/>
              <a:gd name="T2" fmla="*/ 3 w 8"/>
              <a:gd name="T3" fmla="*/ 641 h 641"/>
              <a:gd name="T4" fmla="*/ 0 w 8"/>
              <a:gd name="T5" fmla="*/ 640 h 641"/>
              <a:gd name="T6" fmla="*/ 0 w 8"/>
              <a:gd name="T7" fmla="*/ 0 h 641"/>
              <a:gd name="T8" fmla="*/ 3 w 8"/>
              <a:gd name="T9" fmla="*/ 0 h 641"/>
              <a:gd name="T10" fmla="*/ 8 w 8"/>
              <a:gd name="T11" fmla="*/ 0 h 641"/>
              <a:gd name="T12" fmla="*/ 8 w 8"/>
              <a:gd name="T13" fmla="*/ 640 h 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" h="641">
                <a:moveTo>
                  <a:pt x="8" y="640"/>
                </a:moveTo>
                <a:lnTo>
                  <a:pt x="3" y="641"/>
                </a:lnTo>
                <a:lnTo>
                  <a:pt x="0" y="640"/>
                </a:lnTo>
                <a:lnTo>
                  <a:pt x="0" y="0"/>
                </a:lnTo>
                <a:lnTo>
                  <a:pt x="3" y="0"/>
                </a:lnTo>
                <a:lnTo>
                  <a:pt x="8" y="0"/>
                </a:lnTo>
                <a:lnTo>
                  <a:pt x="8" y="64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22" name="Freeform 88"/>
          <p:cNvSpPr>
            <a:spLocks/>
          </p:cNvSpPr>
          <p:nvPr/>
        </p:nvSpPr>
        <p:spPr bwMode="auto">
          <a:xfrm rot="5400000">
            <a:off x="7841386" y="2749559"/>
            <a:ext cx="1649059" cy="503732"/>
          </a:xfrm>
          <a:custGeom>
            <a:avLst/>
            <a:gdLst>
              <a:gd name="T0" fmla="*/ 465 w 933"/>
              <a:gd name="T1" fmla="*/ 0 h 285"/>
              <a:gd name="T2" fmla="*/ 0 w 933"/>
              <a:gd name="T3" fmla="*/ 280 h 285"/>
              <a:gd name="T4" fmla="*/ 0 w 933"/>
              <a:gd name="T5" fmla="*/ 285 h 285"/>
              <a:gd name="T6" fmla="*/ 465 w 933"/>
              <a:gd name="T7" fmla="*/ 10 h 285"/>
              <a:gd name="T8" fmla="*/ 933 w 933"/>
              <a:gd name="T9" fmla="*/ 285 h 285"/>
              <a:gd name="T10" fmla="*/ 933 w 933"/>
              <a:gd name="T11" fmla="*/ 280 h 285"/>
              <a:gd name="T12" fmla="*/ 465 w 933"/>
              <a:gd name="T13" fmla="*/ 0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33" h="285">
                <a:moveTo>
                  <a:pt x="465" y="0"/>
                </a:moveTo>
                <a:lnTo>
                  <a:pt x="0" y="280"/>
                </a:lnTo>
                <a:lnTo>
                  <a:pt x="0" y="285"/>
                </a:lnTo>
                <a:lnTo>
                  <a:pt x="465" y="10"/>
                </a:lnTo>
                <a:lnTo>
                  <a:pt x="933" y="285"/>
                </a:lnTo>
                <a:lnTo>
                  <a:pt x="933" y="280"/>
                </a:lnTo>
                <a:lnTo>
                  <a:pt x="465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23" name="Freeform 89"/>
          <p:cNvSpPr>
            <a:spLocks/>
          </p:cNvSpPr>
          <p:nvPr/>
        </p:nvSpPr>
        <p:spPr bwMode="auto">
          <a:xfrm rot="5400000">
            <a:off x="7116719" y="2839700"/>
            <a:ext cx="1649059" cy="323449"/>
          </a:xfrm>
          <a:custGeom>
            <a:avLst/>
            <a:gdLst>
              <a:gd name="T0" fmla="*/ 0 w 933"/>
              <a:gd name="T1" fmla="*/ 183 h 183"/>
              <a:gd name="T2" fmla="*/ 462 w 933"/>
              <a:gd name="T3" fmla="*/ 7 h 183"/>
              <a:gd name="T4" fmla="*/ 470 w 933"/>
              <a:gd name="T5" fmla="*/ 7 h 183"/>
              <a:gd name="T6" fmla="*/ 933 w 933"/>
              <a:gd name="T7" fmla="*/ 183 h 183"/>
              <a:gd name="T8" fmla="*/ 933 w 933"/>
              <a:gd name="T9" fmla="*/ 178 h 183"/>
              <a:gd name="T10" fmla="*/ 470 w 933"/>
              <a:gd name="T11" fmla="*/ 0 h 183"/>
              <a:gd name="T12" fmla="*/ 462 w 933"/>
              <a:gd name="T13" fmla="*/ 0 h 183"/>
              <a:gd name="T14" fmla="*/ 0 w 933"/>
              <a:gd name="T15" fmla="*/ 178 h 183"/>
              <a:gd name="T16" fmla="*/ 0 w 933"/>
              <a:gd name="T17" fmla="*/ 183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3" h="183">
                <a:moveTo>
                  <a:pt x="0" y="183"/>
                </a:moveTo>
                <a:lnTo>
                  <a:pt x="462" y="7"/>
                </a:lnTo>
                <a:lnTo>
                  <a:pt x="470" y="7"/>
                </a:lnTo>
                <a:lnTo>
                  <a:pt x="933" y="183"/>
                </a:lnTo>
                <a:lnTo>
                  <a:pt x="933" y="178"/>
                </a:lnTo>
                <a:lnTo>
                  <a:pt x="470" y="0"/>
                </a:lnTo>
                <a:lnTo>
                  <a:pt x="462" y="0"/>
                </a:lnTo>
                <a:lnTo>
                  <a:pt x="0" y="178"/>
                </a:lnTo>
                <a:lnTo>
                  <a:pt x="0" y="183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24" name="Freeform 90"/>
          <p:cNvSpPr>
            <a:spLocks/>
          </p:cNvSpPr>
          <p:nvPr/>
        </p:nvSpPr>
        <p:spPr bwMode="auto">
          <a:xfrm rot="5400000">
            <a:off x="6286004" y="2795513"/>
            <a:ext cx="2640614" cy="410055"/>
          </a:xfrm>
          <a:custGeom>
            <a:avLst/>
            <a:gdLst>
              <a:gd name="T0" fmla="*/ 746 w 1494"/>
              <a:gd name="T1" fmla="*/ 0 h 232"/>
              <a:gd name="T2" fmla="*/ 0 w 1494"/>
              <a:gd name="T3" fmla="*/ 224 h 232"/>
              <a:gd name="T4" fmla="*/ 0 w 1494"/>
              <a:gd name="T5" fmla="*/ 232 h 232"/>
              <a:gd name="T6" fmla="*/ 746 w 1494"/>
              <a:gd name="T7" fmla="*/ 10 h 232"/>
              <a:gd name="T8" fmla="*/ 1494 w 1494"/>
              <a:gd name="T9" fmla="*/ 232 h 232"/>
              <a:gd name="T10" fmla="*/ 1494 w 1494"/>
              <a:gd name="T11" fmla="*/ 224 h 232"/>
              <a:gd name="T12" fmla="*/ 746 w 1494"/>
              <a:gd name="T13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94" h="232">
                <a:moveTo>
                  <a:pt x="746" y="0"/>
                </a:moveTo>
                <a:lnTo>
                  <a:pt x="0" y="224"/>
                </a:lnTo>
                <a:lnTo>
                  <a:pt x="0" y="232"/>
                </a:lnTo>
                <a:lnTo>
                  <a:pt x="746" y="10"/>
                </a:lnTo>
                <a:lnTo>
                  <a:pt x="1494" y="232"/>
                </a:lnTo>
                <a:lnTo>
                  <a:pt x="1494" y="224"/>
                </a:lnTo>
                <a:lnTo>
                  <a:pt x="746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25" name="Freeform 91"/>
          <p:cNvSpPr>
            <a:spLocks/>
          </p:cNvSpPr>
          <p:nvPr/>
        </p:nvSpPr>
        <p:spPr bwMode="auto">
          <a:xfrm rot="5400000">
            <a:off x="5508313" y="2892725"/>
            <a:ext cx="2640614" cy="215633"/>
          </a:xfrm>
          <a:custGeom>
            <a:avLst/>
            <a:gdLst>
              <a:gd name="T0" fmla="*/ 743 w 1494"/>
              <a:gd name="T1" fmla="*/ 0 h 122"/>
              <a:gd name="T2" fmla="*/ 0 w 1494"/>
              <a:gd name="T3" fmla="*/ 113 h 122"/>
              <a:gd name="T4" fmla="*/ 0 w 1494"/>
              <a:gd name="T5" fmla="*/ 122 h 122"/>
              <a:gd name="T6" fmla="*/ 743 w 1494"/>
              <a:gd name="T7" fmla="*/ 11 h 122"/>
              <a:gd name="T8" fmla="*/ 751 w 1494"/>
              <a:gd name="T9" fmla="*/ 11 h 122"/>
              <a:gd name="T10" fmla="*/ 1494 w 1494"/>
              <a:gd name="T11" fmla="*/ 122 h 122"/>
              <a:gd name="T12" fmla="*/ 1494 w 1494"/>
              <a:gd name="T13" fmla="*/ 113 h 122"/>
              <a:gd name="T14" fmla="*/ 751 w 1494"/>
              <a:gd name="T15" fmla="*/ 0 h 122"/>
              <a:gd name="T16" fmla="*/ 743 w 1494"/>
              <a:gd name="T17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94" h="122">
                <a:moveTo>
                  <a:pt x="743" y="0"/>
                </a:moveTo>
                <a:lnTo>
                  <a:pt x="0" y="113"/>
                </a:lnTo>
                <a:lnTo>
                  <a:pt x="0" y="122"/>
                </a:lnTo>
                <a:lnTo>
                  <a:pt x="743" y="11"/>
                </a:lnTo>
                <a:lnTo>
                  <a:pt x="751" y="11"/>
                </a:lnTo>
                <a:lnTo>
                  <a:pt x="1494" y="122"/>
                </a:lnTo>
                <a:lnTo>
                  <a:pt x="1494" y="113"/>
                </a:lnTo>
                <a:lnTo>
                  <a:pt x="751" y="0"/>
                </a:lnTo>
                <a:lnTo>
                  <a:pt x="743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26" name="Freeform 92"/>
          <p:cNvSpPr>
            <a:spLocks/>
          </p:cNvSpPr>
          <p:nvPr/>
        </p:nvSpPr>
        <p:spPr bwMode="auto">
          <a:xfrm rot="5400000">
            <a:off x="2701556" y="2749559"/>
            <a:ext cx="1649059" cy="503732"/>
          </a:xfrm>
          <a:custGeom>
            <a:avLst/>
            <a:gdLst>
              <a:gd name="T0" fmla="*/ 465 w 933"/>
              <a:gd name="T1" fmla="*/ 285 h 285"/>
              <a:gd name="T2" fmla="*/ 0 w 933"/>
              <a:gd name="T3" fmla="*/ 5 h 285"/>
              <a:gd name="T4" fmla="*/ 0 w 933"/>
              <a:gd name="T5" fmla="*/ 0 h 285"/>
              <a:gd name="T6" fmla="*/ 465 w 933"/>
              <a:gd name="T7" fmla="*/ 275 h 285"/>
              <a:gd name="T8" fmla="*/ 933 w 933"/>
              <a:gd name="T9" fmla="*/ 0 h 285"/>
              <a:gd name="T10" fmla="*/ 933 w 933"/>
              <a:gd name="T11" fmla="*/ 5 h 285"/>
              <a:gd name="T12" fmla="*/ 465 w 933"/>
              <a:gd name="T1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33" h="285">
                <a:moveTo>
                  <a:pt x="465" y="285"/>
                </a:moveTo>
                <a:lnTo>
                  <a:pt x="0" y="5"/>
                </a:lnTo>
                <a:lnTo>
                  <a:pt x="0" y="0"/>
                </a:lnTo>
                <a:lnTo>
                  <a:pt x="465" y="275"/>
                </a:lnTo>
                <a:lnTo>
                  <a:pt x="933" y="0"/>
                </a:lnTo>
                <a:lnTo>
                  <a:pt x="933" y="5"/>
                </a:lnTo>
                <a:lnTo>
                  <a:pt x="465" y="285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27" name="Freeform 93"/>
          <p:cNvSpPr>
            <a:spLocks/>
          </p:cNvSpPr>
          <p:nvPr/>
        </p:nvSpPr>
        <p:spPr bwMode="auto">
          <a:xfrm rot="5400000">
            <a:off x="3426221" y="2839700"/>
            <a:ext cx="1649059" cy="323449"/>
          </a:xfrm>
          <a:custGeom>
            <a:avLst/>
            <a:gdLst>
              <a:gd name="T0" fmla="*/ 0 w 933"/>
              <a:gd name="T1" fmla="*/ 0 h 183"/>
              <a:gd name="T2" fmla="*/ 462 w 933"/>
              <a:gd name="T3" fmla="*/ 176 h 183"/>
              <a:gd name="T4" fmla="*/ 470 w 933"/>
              <a:gd name="T5" fmla="*/ 176 h 183"/>
              <a:gd name="T6" fmla="*/ 933 w 933"/>
              <a:gd name="T7" fmla="*/ 0 h 183"/>
              <a:gd name="T8" fmla="*/ 933 w 933"/>
              <a:gd name="T9" fmla="*/ 5 h 183"/>
              <a:gd name="T10" fmla="*/ 470 w 933"/>
              <a:gd name="T11" fmla="*/ 183 h 183"/>
              <a:gd name="T12" fmla="*/ 462 w 933"/>
              <a:gd name="T13" fmla="*/ 183 h 183"/>
              <a:gd name="T14" fmla="*/ 0 w 933"/>
              <a:gd name="T15" fmla="*/ 5 h 183"/>
              <a:gd name="T16" fmla="*/ 0 w 933"/>
              <a:gd name="T17" fmla="*/ 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3" h="183">
                <a:moveTo>
                  <a:pt x="0" y="0"/>
                </a:moveTo>
                <a:lnTo>
                  <a:pt x="462" y="176"/>
                </a:lnTo>
                <a:lnTo>
                  <a:pt x="470" y="176"/>
                </a:lnTo>
                <a:lnTo>
                  <a:pt x="933" y="0"/>
                </a:lnTo>
                <a:lnTo>
                  <a:pt x="933" y="5"/>
                </a:lnTo>
                <a:lnTo>
                  <a:pt x="470" y="183"/>
                </a:lnTo>
                <a:lnTo>
                  <a:pt x="462" y="183"/>
                </a:lnTo>
                <a:lnTo>
                  <a:pt x="0" y="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28" name="Freeform 94"/>
          <p:cNvSpPr>
            <a:spLocks/>
          </p:cNvSpPr>
          <p:nvPr/>
        </p:nvSpPr>
        <p:spPr bwMode="auto">
          <a:xfrm rot="5400000">
            <a:off x="3264497" y="2794629"/>
            <a:ext cx="2640614" cy="411823"/>
          </a:xfrm>
          <a:custGeom>
            <a:avLst/>
            <a:gdLst>
              <a:gd name="T0" fmla="*/ 746 w 1494"/>
              <a:gd name="T1" fmla="*/ 233 h 233"/>
              <a:gd name="T2" fmla="*/ 0 w 1494"/>
              <a:gd name="T3" fmla="*/ 9 h 233"/>
              <a:gd name="T4" fmla="*/ 0 w 1494"/>
              <a:gd name="T5" fmla="*/ 0 h 233"/>
              <a:gd name="T6" fmla="*/ 746 w 1494"/>
              <a:gd name="T7" fmla="*/ 222 h 233"/>
              <a:gd name="T8" fmla="*/ 1494 w 1494"/>
              <a:gd name="T9" fmla="*/ 0 h 233"/>
              <a:gd name="T10" fmla="*/ 1494 w 1494"/>
              <a:gd name="T11" fmla="*/ 9 h 233"/>
              <a:gd name="T12" fmla="*/ 746 w 1494"/>
              <a:gd name="T13" fmla="*/ 233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94" h="233">
                <a:moveTo>
                  <a:pt x="746" y="233"/>
                </a:moveTo>
                <a:lnTo>
                  <a:pt x="0" y="9"/>
                </a:lnTo>
                <a:lnTo>
                  <a:pt x="0" y="0"/>
                </a:lnTo>
                <a:lnTo>
                  <a:pt x="746" y="222"/>
                </a:lnTo>
                <a:lnTo>
                  <a:pt x="1494" y="0"/>
                </a:lnTo>
                <a:lnTo>
                  <a:pt x="1494" y="9"/>
                </a:lnTo>
                <a:lnTo>
                  <a:pt x="746" y="233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29" name="Freeform 95"/>
          <p:cNvSpPr>
            <a:spLocks/>
          </p:cNvSpPr>
          <p:nvPr/>
        </p:nvSpPr>
        <p:spPr bwMode="auto">
          <a:xfrm rot="5400000">
            <a:off x="4043073" y="2892725"/>
            <a:ext cx="2640614" cy="215633"/>
          </a:xfrm>
          <a:custGeom>
            <a:avLst/>
            <a:gdLst>
              <a:gd name="T0" fmla="*/ 743 w 1494"/>
              <a:gd name="T1" fmla="*/ 122 h 122"/>
              <a:gd name="T2" fmla="*/ 0 w 1494"/>
              <a:gd name="T3" fmla="*/ 9 h 122"/>
              <a:gd name="T4" fmla="*/ 0 w 1494"/>
              <a:gd name="T5" fmla="*/ 0 h 122"/>
              <a:gd name="T6" fmla="*/ 743 w 1494"/>
              <a:gd name="T7" fmla="*/ 112 h 122"/>
              <a:gd name="T8" fmla="*/ 751 w 1494"/>
              <a:gd name="T9" fmla="*/ 112 h 122"/>
              <a:gd name="T10" fmla="*/ 1494 w 1494"/>
              <a:gd name="T11" fmla="*/ 0 h 122"/>
              <a:gd name="T12" fmla="*/ 1494 w 1494"/>
              <a:gd name="T13" fmla="*/ 9 h 122"/>
              <a:gd name="T14" fmla="*/ 751 w 1494"/>
              <a:gd name="T15" fmla="*/ 122 h 122"/>
              <a:gd name="T16" fmla="*/ 743 w 1494"/>
              <a:gd name="T17" fmla="*/ 122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94" h="122">
                <a:moveTo>
                  <a:pt x="743" y="122"/>
                </a:moveTo>
                <a:lnTo>
                  <a:pt x="0" y="9"/>
                </a:lnTo>
                <a:lnTo>
                  <a:pt x="0" y="0"/>
                </a:lnTo>
                <a:lnTo>
                  <a:pt x="743" y="112"/>
                </a:lnTo>
                <a:lnTo>
                  <a:pt x="751" y="112"/>
                </a:lnTo>
                <a:lnTo>
                  <a:pt x="1494" y="0"/>
                </a:lnTo>
                <a:lnTo>
                  <a:pt x="1494" y="9"/>
                </a:lnTo>
                <a:lnTo>
                  <a:pt x="751" y="122"/>
                </a:lnTo>
                <a:lnTo>
                  <a:pt x="743" y="12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30" name="Freeform 96"/>
          <p:cNvSpPr>
            <a:spLocks/>
          </p:cNvSpPr>
          <p:nvPr/>
        </p:nvSpPr>
        <p:spPr bwMode="auto">
          <a:xfrm rot="5400000">
            <a:off x="4729738" y="2891840"/>
            <a:ext cx="3633938" cy="217401"/>
          </a:xfrm>
          <a:custGeom>
            <a:avLst/>
            <a:gdLst>
              <a:gd name="T0" fmla="*/ 1027 w 2056"/>
              <a:gd name="T1" fmla="*/ 0 h 123"/>
              <a:gd name="T2" fmla="*/ 0 w 2056"/>
              <a:gd name="T3" fmla="*/ 111 h 123"/>
              <a:gd name="T4" fmla="*/ 0 w 2056"/>
              <a:gd name="T5" fmla="*/ 123 h 123"/>
              <a:gd name="T6" fmla="*/ 1027 w 2056"/>
              <a:gd name="T7" fmla="*/ 14 h 123"/>
              <a:gd name="T8" fmla="*/ 2056 w 2056"/>
              <a:gd name="T9" fmla="*/ 123 h 123"/>
              <a:gd name="T10" fmla="*/ 2056 w 2056"/>
              <a:gd name="T11" fmla="*/ 111 h 123"/>
              <a:gd name="T12" fmla="*/ 1027 w 2056"/>
              <a:gd name="T13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56" h="123">
                <a:moveTo>
                  <a:pt x="1027" y="0"/>
                </a:moveTo>
                <a:lnTo>
                  <a:pt x="0" y="111"/>
                </a:lnTo>
                <a:lnTo>
                  <a:pt x="0" y="123"/>
                </a:lnTo>
                <a:lnTo>
                  <a:pt x="1027" y="14"/>
                </a:lnTo>
                <a:lnTo>
                  <a:pt x="2056" y="123"/>
                </a:lnTo>
                <a:lnTo>
                  <a:pt x="2056" y="111"/>
                </a:lnTo>
                <a:lnTo>
                  <a:pt x="1027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31" name="Freeform 97"/>
          <p:cNvSpPr>
            <a:spLocks/>
          </p:cNvSpPr>
          <p:nvPr/>
        </p:nvSpPr>
        <p:spPr bwMode="auto">
          <a:xfrm rot="5400000">
            <a:off x="3810649" y="2895375"/>
            <a:ext cx="3633938" cy="210331"/>
          </a:xfrm>
          <a:custGeom>
            <a:avLst/>
            <a:gdLst>
              <a:gd name="T0" fmla="*/ 1027 w 2056"/>
              <a:gd name="T1" fmla="*/ 119 h 119"/>
              <a:gd name="T2" fmla="*/ 0 w 2056"/>
              <a:gd name="T3" fmla="*/ 10 h 119"/>
              <a:gd name="T4" fmla="*/ 0 w 2056"/>
              <a:gd name="T5" fmla="*/ 0 h 119"/>
              <a:gd name="T6" fmla="*/ 1027 w 2056"/>
              <a:gd name="T7" fmla="*/ 104 h 119"/>
              <a:gd name="T8" fmla="*/ 2056 w 2056"/>
              <a:gd name="T9" fmla="*/ 0 h 119"/>
              <a:gd name="T10" fmla="*/ 2056 w 2056"/>
              <a:gd name="T11" fmla="*/ 10 h 119"/>
              <a:gd name="T12" fmla="*/ 1027 w 2056"/>
              <a:gd name="T13" fmla="*/ 119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56" h="119">
                <a:moveTo>
                  <a:pt x="1027" y="119"/>
                </a:moveTo>
                <a:lnTo>
                  <a:pt x="0" y="10"/>
                </a:lnTo>
                <a:lnTo>
                  <a:pt x="0" y="0"/>
                </a:lnTo>
                <a:lnTo>
                  <a:pt x="1027" y="104"/>
                </a:lnTo>
                <a:lnTo>
                  <a:pt x="2056" y="0"/>
                </a:lnTo>
                <a:lnTo>
                  <a:pt x="2056" y="10"/>
                </a:lnTo>
                <a:lnTo>
                  <a:pt x="1027" y="119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32" name="Oval 131"/>
          <p:cNvSpPr/>
          <p:nvPr/>
        </p:nvSpPr>
        <p:spPr>
          <a:xfrm>
            <a:off x="3717634" y="2411234"/>
            <a:ext cx="362998" cy="362998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4735223" y="2411234"/>
            <a:ext cx="362998" cy="362998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015385"/>
                </a:solidFill>
              </a:rPr>
              <a:t>2</a:t>
            </a:r>
            <a:endParaRPr lang="en-US" b="1" dirty="0">
              <a:solidFill>
                <a:srgbClr val="015385"/>
              </a:solidFill>
            </a:endParaRPr>
          </a:p>
        </p:txBody>
      </p:sp>
      <p:sp>
        <p:nvSpPr>
          <p:cNvPr id="134" name="Oval 133"/>
          <p:cNvSpPr/>
          <p:nvPr/>
        </p:nvSpPr>
        <p:spPr>
          <a:xfrm>
            <a:off x="5914502" y="2411234"/>
            <a:ext cx="362998" cy="362998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7A8E00"/>
                </a:solidFill>
              </a:rPr>
              <a:t>3</a:t>
            </a:r>
            <a:endParaRPr lang="en-US" b="1" dirty="0">
              <a:solidFill>
                <a:srgbClr val="7A8E00"/>
              </a:solidFill>
            </a:endParaRPr>
          </a:p>
        </p:txBody>
      </p:sp>
      <p:sp>
        <p:nvSpPr>
          <p:cNvPr id="135" name="Oval 134"/>
          <p:cNvSpPr/>
          <p:nvPr/>
        </p:nvSpPr>
        <p:spPr>
          <a:xfrm>
            <a:off x="7101913" y="2411234"/>
            <a:ext cx="362998" cy="362998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8B2A07"/>
                </a:solidFill>
              </a:rPr>
              <a:t>4</a:t>
            </a:r>
            <a:endParaRPr lang="en-US" b="1" dirty="0">
              <a:solidFill>
                <a:srgbClr val="8B2A07"/>
              </a:solidFill>
            </a:endParaRPr>
          </a:p>
        </p:txBody>
      </p:sp>
      <p:sp>
        <p:nvSpPr>
          <p:cNvPr id="136" name="Oval 135"/>
          <p:cNvSpPr/>
          <p:nvPr/>
        </p:nvSpPr>
        <p:spPr>
          <a:xfrm>
            <a:off x="8111368" y="2411234"/>
            <a:ext cx="362998" cy="362998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525252"/>
                </a:solidFill>
              </a:rPr>
              <a:t>5</a:t>
            </a:r>
            <a:endParaRPr lang="en-US" b="1" dirty="0">
              <a:solidFill>
                <a:srgbClr val="5252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69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7122</TotalTime>
  <Words>283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Infographic Blocks</vt:lpstr>
      <vt:lpstr>3D Infographic Blocks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Infographic Blocks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2016-06-03T19:13:48Z</dcterms:modified>
</cp:coreProperties>
</file>