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24" r:id="rId4"/>
    <p:sldId id="325" r:id="rId5"/>
    <p:sldId id="307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BCB38"/>
    <a:srgbClr val="A2B969"/>
    <a:srgbClr val="C13018"/>
    <a:srgbClr val="F36F13"/>
    <a:srgbClr val="355E71"/>
    <a:srgbClr val="0D95BC"/>
    <a:srgbClr val="EFDA74"/>
    <a:srgbClr val="6EBFD7"/>
    <a:srgbClr val="B2C484"/>
    <a:srgbClr val="C1CE9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 varScale="1">
        <p:scale>
          <a:sx n="109" d="100"/>
          <a:sy n="109" d="100"/>
        </p:scale>
        <p:origin x="1482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6/3/2016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© Copyright </a:t>
            </a:r>
            <a:r>
              <a:rPr lang="en-US" b="1" dirty="0" smtClean="0"/>
              <a:t>PresentationGo.com</a:t>
            </a:r>
            <a:r>
              <a:rPr lang="en-US" dirty="0" smtClean="0"/>
              <a:t> – The free PowerPoint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3354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© Copyright </a:t>
            </a:r>
            <a:r>
              <a:rPr lang="en-US" b="1" dirty="0" smtClean="0"/>
              <a:t>PresentationGo.com</a:t>
            </a:r>
            <a:r>
              <a:rPr lang="en-US" dirty="0" smtClean="0"/>
              <a:t> – The free PowerPoint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864324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© Copyright </a:t>
            </a:r>
            <a:r>
              <a:rPr lang="en-US" b="1" dirty="0" smtClean="0"/>
              <a:t>PresentationGo.com</a:t>
            </a:r>
            <a:r>
              <a:rPr lang="en-US" dirty="0" smtClean="0"/>
              <a:t> – The free PowerPoint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 2">
    <p:bg>
      <p:bgPr>
        <a:gradFill flip="none" rotWithShape="1">
          <a:gsLst>
            <a:gs pos="0">
              <a:schemeClr val="accent1">
                <a:lumMod val="0"/>
                <a:lumOff val="100000"/>
              </a:schemeClr>
            </a:gs>
            <a:gs pos="35000">
              <a:schemeClr val="accent1">
                <a:lumMod val="0"/>
                <a:lumOff val="100000"/>
              </a:schemeClr>
            </a:gs>
            <a:gs pos="100000">
              <a:srgbClr val="CDCDCD"/>
            </a:gs>
          </a:gsLst>
          <a:path path="circle">
            <a:fillToRect l="50000" t="-80000" r="50000" b="18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61906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106331"/>
            <a:ext cx="78867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77129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 userDrawn="1"/>
        </p:nvSpPr>
        <p:spPr>
          <a:xfrm>
            <a:off x="3906369" y="2633133"/>
            <a:ext cx="1331262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dirty="0" smtClean="0">
                <a:solidFill>
                  <a:schemeClr val="bg1"/>
                </a:solidFill>
                <a:effectLst/>
              </a:rPr>
              <a:t>Designed</a:t>
            </a:r>
            <a:r>
              <a:rPr lang="en-US" baseline="0" dirty="0" smtClean="0">
                <a:solidFill>
                  <a:schemeClr val="bg1"/>
                </a:solidFill>
                <a:effectLst/>
              </a:rPr>
              <a:t> by</a:t>
            </a:r>
            <a:endParaRPr lang="en-US" dirty="0">
              <a:solidFill>
                <a:schemeClr val="bg1"/>
              </a:solidFill>
              <a:effectLst/>
            </a:endParaRPr>
          </a:p>
        </p:txBody>
      </p:sp>
      <p:sp>
        <p:nvSpPr>
          <p:cNvPr id="5" name="Rectangle 4"/>
          <p:cNvSpPr/>
          <p:nvPr userDrawn="1"/>
        </p:nvSpPr>
        <p:spPr>
          <a:xfrm>
            <a:off x="0" y="3152955"/>
            <a:ext cx="9144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  <a:endParaRPr kumimoji="0" lang="en-US" sz="2800" b="0" i="0" u="none" strike="noStrike" kern="1200" cap="none" spc="0" normalizeH="0" baseline="0" noProof="0" dirty="0" smtClean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048933" y="3071723"/>
            <a:ext cx="5046133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/>
          <p:cNvSpPr txBox="1"/>
          <p:nvPr userDrawn="1"/>
        </p:nvSpPr>
        <p:spPr>
          <a:xfrm>
            <a:off x="3197303" y="6121399"/>
            <a:ext cx="2749407" cy="369332"/>
          </a:xfrm>
          <a:prstGeom prst="rect">
            <a:avLst/>
          </a:prstGeom>
          <a:noFill/>
        </p:spPr>
        <p:txBody>
          <a:bodyPr wrap="none" rtlCol="0" anchor="ctr">
            <a:spAutoFit/>
          </a:bodyPr>
          <a:lstStyle/>
          <a:p>
            <a:pPr algn="ctr"/>
            <a:r>
              <a:rPr lang="en-US" dirty="0" smtClean="0">
                <a:solidFill>
                  <a:srgbClr val="A5CD00"/>
                </a:solidFill>
              </a:rPr>
              <a:t>T</a:t>
            </a:r>
            <a:r>
              <a:rPr lang="en-US" baseline="0" dirty="0" smtClean="0">
                <a:solidFill>
                  <a:srgbClr val="A5CD00"/>
                </a:solidFill>
              </a:rPr>
              <a:t>he free PowerPoint library</a:t>
            </a:r>
            <a:endParaRPr lang="en-US" dirty="0">
              <a:solidFill>
                <a:srgbClr val="A5CD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 smtClean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 smtClean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 smtClean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 smtClean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  <a:endParaRPr lang="en-US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  <a:endParaRPr lang="en-US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106332"/>
            <a:ext cx="7886700" cy="73905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lvl="0"/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219200"/>
            <a:ext cx="78867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9" name="Rectangle 8"/>
          <p:cNvSpPr/>
          <p:nvPr userDrawn="1"/>
        </p:nvSpPr>
        <p:spPr>
          <a:xfrm>
            <a:off x="0" y="6305910"/>
            <a:ext cx="9144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 smtClean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 smtClean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 smtClean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23" name="Freeform 22"/>
          <p:cNvSpPr/>
          <p:nvPr userDrawn="1"/>
        </p:nvSpPr>
        <p:spPr>
          <a:xfrm rot="5400000">
            <a:off x="91178" y="11643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sp>
        <p:nvSpPr>
          <p:cNvPr id="7" name="Rectangle 6"/>
          <p:cNvSpPr/>
          <p:nvPr userDrawn="1"/>
        </p:nvSpPr>
        <p:spPr>
          <a:xfrm>
            <a:off x="-88899" y="6959601"/>
            <a:ext cx="1625766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 smtClean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 smtClean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grpSp>
        <p:nvGrpSpPr>
          <p:cNvPr id="8" name="Group 7"/>
          <p:cNvGrpSpPr/>
          <p:nvPr userDrawn="1"/>
        </p:nvGrpSpPr>
        <p:grpSpPr>
          <a:xfrm>
            <a:off x="-1654908" y="-73804"/>
            <a:ext cx="1569183" cy="612144"/>
            <a:chOff x="-2096383" y="21447"/>
            <a:chExt cx="1569183" cy="612144"/>
          </a:xfrm>
        </p:grpSpPr>
        <p:sp>
          <p:nvSpPr>
            <p:cNvPr id="10" name="TextBox 9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  <a:endParaRPr lang="en-US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sp>
          <p:nvSpPr>
            <p:cNvPr id="11" name="TextBox 10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 smtClean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  <a:endParaRPr lang="en-US" sz="1000" dirty="0"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endParaRPr>
            </a:p>
          </p:txBody>
        </p:sp>
        <p:pic>
          <p:nvPicPr>
            <p:cNvPr id="12" name="Picture 11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6" r:id="rId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6/3/2016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3D Infographic Blocks</a:t>
            </a:r>
            <a:endParaRPr lang="en-US" dirty="0"/>
          </a:p>
        </p:txBody>
      </p:sp>
      <p:sp>
        <p:nvSpPr>
          <p:cNvPr id="32" name="Freeform 69"/>
          <p:cNvSpPr>
            <a:spLocks/>
          </p:cNvSpPr>
          <p:nvPr/>
        </p:nvSpPr>
        <p:spPr bwMode="auto">
          <a:xfrm rot="5400000">
            <a:off x="2690960" y="2872361"/>
            <a:ext cx="1236794" cy="471917"/>
          </a:xfrm>
          <a:custGeom>
            <a:avLst/>
            <a:gdLst>
              <a:gd name="T0" fmla="*/ 465 w 933"/>
              <a:gd name="T1" fmla="*/ 356 h 356"/>
              <a:gd name="T2" fmla="*/ 0 w 933"/>
              <a:gd name="T3" fmla="*/ 178 h 356"/>
              <a:gd name="T4" fmla="*/ 465 w 933"/>
              <a:gd name="T5" fmla="*/ 0 h 356"/>
              <a:gd name="T6" fmla="*/ 933 w 933"/>
              <a:gd name="T7" fmla="*/ 178 h 356"/>
              <a:gd name="T8" fmla="*/ 465 w 933"/>
              <a:gd name="T9" fmla="*/ 356 h 3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356">
                <a:moveTo>
                  <a:pt x="465" y="356"/>
                </a:moveTo>
                <a:lnTo>
                  <a:pt x="0" y="178"/>
                </a:lnTo>
                <a:lnTo>
                  <a:pt x="465" y="0"/>
                </a:lnTo>
                <a:lnTo>
                  <a:pt x="933" y="178"/>
                </a:lnTo>
                <a:lnTo>
                  <a:pt x="465" y="356"/>
                </a:lnTo>
                <a:close/>
              </a:path>
            </a:pathLst>
          </a:custGeom>
          <a:solidFill>
            <a:schemeClr val="accent4">
              <a:lumMod val="50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33" name="Freeform 70"/>
          <p:cNvSpPr>
            <a:spLocks/>
          </p:cNvSpPr>
          <p:nvPr/>
        </p:nvSpPr>
        <p:spPr bwMode="auto">
          <a:xfrm rot="5400000">
            <a:off x="2574307" y="2371280"/>
            <a:ext cx="616409" cy="853693"/>
          </a:xfrm>
          <a:custGeom>
            <a:avLst/>
            <a:gdLst>
              <a:gd name="T0" fmla="*/ 465 w 465"/>
              <a:gd name="T1" fmla="*/ 178 h 644"/>
              <a:gd name="T2" fmla="*/ 0 w 465"/>
              <a:gd name="T3" fmla="*/ 0 h 644"/>
              <a:gd name="T4" fmla="*/ 0 w 465"/>
              <a:gd name="T5" fmla="*/ 364 h 644"/>
              <a:gd name="T6" fmla="*/ 465 w 465"/>
              <a:gd name="T7" fmla="*/ 644 h 644"/>
              <a:gd name="T8" fmla="*/ 465 w 465"/>
              <a:gd name="T9" fmla="*/ 178 h 6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65" h="644">
                <a:moveTo>
                  <a:pt x="465" y="178"/>
                </a:moveTo>
                <a:lnTo>
                  <a:pt x="0" y="0"/>
                </a:lnTo>
                <a:lnTo>
                  <a:pt x="0" y="364"/>
                </a:lnTo>
                <a:lnTo>
                  <a:pt x="465" y="644"/>
                </a:lnTo>
                <a:lnTo>
                  <a:pt x="465" y="178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35" name="Freeform 71"/>
          <p:cNvSpPr>
            <a:spLocks/>
          </p:cNvSpPr>
          <p:nvPr/>
        </p:nvSpPr>
        <p:spPr bwMode="auto">
          <a:xfrm rot="5400000">
            <a:off x="2572318" y="2989677"/>
            <a:ext cx="620385" cy="853693"/>
          </a:xfrm>
          <a:custGeom>
            <a:avLst/>
            <a:gdLst>
              <a:gd name="T0" fmla="*/ 0 w 468"/>
              <a:gd name="T1" fmla="*/ 178 h 644"/>
              <a:gd name="T2" fmla="*/ 468 w 468"/>
              <a:gd name="T3" fmla="*/ 0 h 644"/>
              <a:gd name="T4" fmla="*/ 468 w 468"/>
              <a:gd name="T5" fmla="*/ 364 h 644"/>
              <a:gd name="T6" fmla="*/ 0 w 468"/>
              <a:gd name="T7" fmla="*/ 644 h 644"/>
              <a:gd name="T8" fmla="*/ 0 w 468"/>
              <a:gd name="T9" fmla="*/ 178 h 6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68" h="644">
                <a:moveTo>
                  <a:pt x="0" y="178"/>
                </a:moveTo>
                <a:lnTo>
                  <a:pt x="468" y="0"/>
                </a:lnTo>
                <a:lnTo>
                  <a:pt x="468" y="364"/>
                </a:lnTo>
                <a:lnTo>
                  <a:pt x="0" y="644"/>
                </a:lnTo>
                <a:lnTo>
                  <a:pt x="0" y="178"/>
                </a:lnTo>
                <a:close/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36" name="Freeform 72"/>
          <p:cNvSpPr>
            <a:spLocks/>
          </p:cNvSpPr>
          <p:nvPr/>
        </p:nvSpPr>
        <p:spPr bwMode="auto">
          <a:xfrm rot="5400000">
            <a:off x="3113167" y="2959188"/>
            <a:ext cx="1980461" cy="296936"/>
          </a:xfrm>
          <a:custGeom>
            <a:avLst/>
            <a:gdLst>
              <a:gd name="T0" fmla="*/ 746 w 1494"/>
              <a:gd name="T1" fmla="*/ 224 h 224"/>
              <a:gd name="T2" fmla="*/ 0 w 1494"/>
              <a:gd name="T3" fmla="*/ 112 h 224"/>
              <a:gd name="T4" fmla="*/ 746 w 1494"/>
              <a:gd name="T5" fmla="*/ 0 h 224"/>
              <a:gd name="T6" fmla="*/ 1494 w 1494"/>
              <a:gd name="T7" fmla="*/ 112 h 224"/>
              <a:gd name="T8" fmla="*/ 746 w 1494"/>
              <a:gd name="T9" fmla="*/ 224 h 2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494" h="224">
                <a:moveTo>
                  <a:pt x="746" y="224"/>
                </a:moveTo>
                <a:lnTo>
                  <a:pt x="0" y="112"/>
                </a:lnTo>
                <a:lnTo>
                  <a:pt x="746" y="0"/>
                </a:lnTo>
                <a:lnTo>
                  <a:pt x="1494" y="112"/>
                </a:lnTo>
                <a:lnTo>
                  <a:pt x="746" y="224"/>
                </a:lnTo>
                <a:close/>
              </a:path>
            </a:pathLst>
          </a:custGeom>
          <a:solidFill>
            <a:srgbClr val="015385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37" name="Freeform 73"/>
          <p:cNvSpPr>
            <a:spLocks/>
          </p:cNvSpPr>
          <p:nvPr/>
        </p:nvSpPr>
        <p:spPr bwMode="auto">
          <a:xfrm rot="5400000">
            <a:off x="3199332" y="2202265"/>
            <a:ext cx="988905" cy="819227"/>
          </a:xfrm>
          <a:custGeom>
            <a:avLst/>
            <a:gdLst>
              <a:gd name="T0" fmla="*/ 746 w 746"/>
              <a:gd name="T1" fmla="*/ 112 h 618"/>
              <a:gd name="T2" fmla="*/ 0 w 746"/>
              <a:gd name="T3" fmla="*/ 0 h 618"/>
              <a:gd name="T4" fmla="*/ 0 w 746"/>
              <a:gd name="T5" fmla="*/ 394 h 618"/>
              <a:gd name="T6" fmla="*/ 746 w 746"/>
              <a:gd name="T7" fmla="*/ 618 h 618"/>
              <a:gd name="T8" fmla="*/ 746 w 746"/>
              <a:gd name="T9" fmla="*/ 112 h 6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46" h="618">
                <a:moveTo>
                  <a:pt x="746" y="112"/>
                </a:moveTo>
                <a:lnTo>
                  <a:pt x="0" y="0"/>
                </a:lnTo>
                <a:lnTo>
                  <a:pt x="0" y="394"/>
                </a:lnTo>
                <a:lnTo>
                  <a:pt x="746" y="618"/>
                </a:lnTo>
                <a:lnTo>
                  <a:pt x="746" y="112"/>
                </a:lnTo>
                <a:close/>
              </a:path>
            </a:pathLst>
          </a:custGeom>
          <a:solidFill>
            <a:srgbClr val="1AA8FE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38" name="Freeform 74"/>
          <p:cNvSpPr>
            <a:spLocks/>
          </p:cNvSpPr>
          <p:nvPr/>
        </p:nvSpPr>
        <p:spPr bwMode="auto">
          <a:xfrm rot="5400000">
            <a:off x="3198007" y="3192495"/>
            <a:ext cx="991556" cy="819227"/>
          </a:xfrm>
          <a:custGeom>
            <a:avLst/>
            <a:gdLst>
              <a:gd name="T0" fmla="*/ 0 w 748"/>
              <a:gd name="T1" fmla="*/ 112 h 618"/>
              <a:gd name="T2" fmla="*/ 748 w 748"/>
              <a:gd name="T3" fmla="*/ 0 h 618"/>
              <a:gd name="T4" fmla="*/ 748 w 748"/>
              <a:gd name="T5" fmla="*/ 394 h 618"/>
              <a:gd name="T6" fmla="*/ 0 w 748"/>
              <a:gd name="T7" fmla="*/ 618 h 618"/>
              <a:gd name="T8" fmla="*/ 0 w 748"/>
              <a:gd name="T9" fmla="*/ 112 h 6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48" h="618">
                <a:moveTo>
                  <a:pt x="0" y="112"/>
                </a:moveTo>
                <a:lnTo>
                  <a:pt x="748" y="0"/>
                </a:lnTo>
                <a:lnTo>
                  <a:pt x="748" y="394"/>
                </a:lnTo>
                <a:lnTo>
                  <a:pt x="0" y="618"/>
                </a:lnTo>
                <a:lnTo>
                  <a:pt x="0" y="112"/>
                </a:lnTo>
                <a:close/>
              </a:path>
            </a:pathLst>
          </a:custGeom>
          <a:solidFill>
            <a:srgbClr val="0184D5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39" name="Freeform 75"/>
          <p:cNvSpPr>
            <a:spLocks/>
          </p:cNvSpPr>
          <p:nvPr/>
        </p:nvSpPr>
        <p:spPr bwMode="auto">
          <a:xfrm rot="5400000">
            <a:off x="5215584" y="2873023"/>
            <a:ext cx="1236794" cy="470592"/>
          </a:xfrm>
          <a:custGeom>
            <a:avLst/>
            <a:gdLst>
              <a:gd name="T0" fmla="*/ 465 w 933"/>
              <a:gd name="T1" fmla="*/ 0 h 355"/>
              <a:gd name="T2" fmla="*/ 0 w 933"/>
              <a:gd name="T3" fmla="*/ 177 h 355"/>
              <a:gd name="T4" fmla="*/ 465 w 933"/>
              <a:gd name="T5" fmla="*/ 355 h 355"/>
              <a:gd name="T6" fmla="*/ 933 w 933"/>
              <a:gd name="T7" fmla="*/ 177 h 355"/>
              <a:gd name="T8" fmla="*/ 465 w 933"/>
              <a:gd name="T9" fmla="*/ 0 h 3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355">
                <a:moveTo>
                  <a:pt x="465" y="0"/>
                </a:moveTo>
                <a:lnTo>
                  <a:pt x="0" y="177"/>
                </a:lnTo>
                <a:lnTo>
                  <a:pt x="465" y="355"/>
                </a:lnTo>
                <a:lnTo>
                  <a:pt x="933" y="177"/>
                </a:lnTo>
                <a:lnTo>
                  <a:pt x="465" y="0"/>
                </a:lnTo>
                <a:close/>
              </a:path>
            </a:pathLst>
          </a:custGeom>
          <a:solidFill>
            <a:srgbClr val="52525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40" name="Freeform 76"/>
          <p:cNvSpPr>
            <a:spLocks/>
          </p:cNvSpPr>
          <p:nvPr/>
        </p:nvSpPr>
        <p:spPr bwMode="auto">
          <a:xfrm rot="5400000">
            <a:off x="5953286" y="2371280"/>
            <a:ext cx="616409" cy="853693"/>
          </a:xfrm>
          <a:custGeom>
            <a:avLst/>
            <a:gdLst>
              <a:gd name="T0" fmla="*/ 465 w 465"/>
              <a:gd name="T1" fmla="*/ 467 h 644"/>
              <a:gd name="T2" fmla="*/ 0 w 465"/>
              <a:gd name="T3" fmla="*/ 644 h 644"/>
              <a:gd name="T4" fmla="*/ 0 w 465"/>
              <a:gd name="T5" fmla="*/ 280 h 644"/>
              <a:gd name="T6" fmla="*/ 465 w 465"/>
              <a:gd name="T7" fmla="*/ 0 h 644"/>
              <a:gd name="T8" fmla="*/ 465 w 465"/>
              <a:gd name="T9" fmla="*/ 467 h 6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65" h="644">
                <a:moveTo>
                  <a:pt x="465" y="467"/>
                </a:moveTo>
                <a:lnTo>
                  <a:pt x="0" y="644"/>
                </a:lnTo>
                <a:lnTo>
                  <a:pt x="0" y="280"/>
                </a:lnTo>
                <a:lnTo>
                  <a:pt x="465" y="0"/>
                </a:lnTo>
                <a:lnTo>
                  <a:pt x="465" y="467"/>
                </a:lnTo>
                <a:close/>
              </a:path>
            </a:pathLst>
          </a:custGeom>
          <a:solidFill>
            <a:srgbClr val="A9A9A9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41" name="Freeform 77"/>
          <p:cNvSpPr>
            <a:spLocks/>
          </p:cNvSpPr>
          <p:nvPr/>
        </p:nvSpPr>
        <p:spPr bwMode="auto">
          <a:xfrm rot="5400000">
            <a:off x="5951297" y="2989677"/>
            <a:ext cx="620385" cy="853693"/>
          </a:xfrm>
          <a:custGeom>
            <a:avLst/>
            <a:gdLst>
              <a:gd name="T0" fmla="*/ 0 w 468"/>
              <a:gd name="T1" fmla="*/ 467 h 644"/>
              <a:gd name="T2" fmla="*/ 468 w 468"/>
              <a:gd name="T3" fmla="*/ 644 h 644"/>
              <a:gd name="T4" fmla="*/ 468 w 468"/>
              <a:gd name="T5" fmla="*/ 280 h 644"/>
              <a:gd name="T6" fmla="*/ 0 w 468"/>
              <a:gd name="T7" fmla="*/ 0 h 644"/>
              <a:gd name="T8" fmla="*/ 0 w 468"/>
              <a:gd name="T9" fmla="*/ 467 h 6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68" h="644">
                <a:moveTo>
                  <a:pt x="0" y="467"/>
                </a:moveTo>
                <a:lnTo>
                  <a:pt x="468" y="644"/>
                </a:lnTo>
                <a:lnTo>
                  <a:pt x="468" y="280"/>
                </a:lnTo>
                <a:lnTo>
                  <a:pt x="0" y="0"/>
                </a:lnTo>
                <a:lnTo>
                  <a:pt x="0" y="467"/>
                </a:lnTo>
                <a:close/>
              </a:path>
            </a:pathLst>
          </a:custGeom>
          <a:solidFill>
            <a:srgbClr val="7C7C7C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42" name="Freeform 78"/>
          <p:cNvSpPr>
            <a:spLocks/>
          </p:cNvSpPr>
          <p:nvPr/>
        </p:nvSpPr>
        <p:spPr bwMode="auto">
          <a:xfrm rot="5400000">
            <a:off x="4049047" y="2959188"/>
            <a:ext cx="1980461" cy="296936"/>
          </a:xfrm>
          <a:custGeom>
            <a:avLst/>
            <a:gdLst>
              <a:gd name="T0" fmla="*/ 746 w 1494"/>
              <a:gd name="T1" fmla="*/ 0 h 224"/>
              <a:gd name="T2" fmla="*/ 0 w 1494"/>
              <a:gd name="T3" fmla="*/ 111 h 224"/>
              <a:gd name="T4" fmla="*/ 746 w 1494"/>
              <a:gd name="T5" fmla="*/ 224 h 224"/>
              <a:gd name="T6" fmla="*/ 1494 w 1494"/>
              <a:gd name="T7" fmla="*/ 111 h 224"/>
              <a:gd name="T8" fmla="*/ 746 w 1494"/>
              <a:gd name="T9" fmla="*/ 0 h 2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494" h="224">
                <a:moveTo>
                  <a:pt x="746" y="0"/>
                </a:moveTo>
                <a:lnTo>
                  <a:pt x="0" y="111"/>
                </a:lnTo>
                <a:lnTo>
                  <a:pt x="746" y="224"/>
                </a:lnTo>
                <a:lnTo>
                  <a:pt x="1494" y="111"/>
                </a:lnTo>
                <a:lnTo>
                  <a:pt x="746" y="0"/>
                </a:lnTo>
                <a:close/>
              </a:path>
            </a:pathLst>
          </a:custGeom>
          <a:solidFill>
            <a:srgbClr val="8B2A07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43" name="Freeform 79"/>
          <p:cNvSpPr>
            <a:spLocks/>
          </p:cNvSpPr>
          <p:nvPr/>
        </p:nvSpPr>
        <p:spPr bwMode="auto">
          <a:xfrm rot="5400000">
            <a:off x="4955102" y="2202928"/>
            <a:ext cx="988905" cy="817901"/>
          </a:xfrm>
          <a:custGeom>
            <a:avLst/>
            <a:gdLst>
              <a:gd name="T0" fmla="*/ 746 w 746"/>
              <a:gd name="T1" fmla="*/ 506 h 617"/>
              <a:gd name="T2" fmla="*/ 0 w 746"/>
              <a:gd name="T3" fmla="*/ 617 h 617"/>
              <a:gd name="T4" fmla="*/ 0 w 746"/>
              <a:gd name="T5" fmla="*/ 224 h 617"/>
              <a:gd name="T6" fmla="*/ 746 w 746"/>
              <a:gd name="T7" fmla="*/ 0 h 617"/>
              <a:gd name="T8" fmla="*/ 746 w 746"/>
              <a:gd name="T9" fmla="*/ 506 h 6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46" h="617">
                <a:moveTo>
                  <a:pt x="746" y="506"/>
                </a:moveTo>
                <a:lnTo>
                  <a:pt x="0" y="617"/>
                </a:lnTo>
                <a:lnTo>
                  <a:pt x="0" y="224"/>
                </a:lnTo>
                <a:lnTo>
                  <a:pt x="746" y="0"/>
                </a:lnTo>
                <a:lnTo>
                  <a:pt x="746" y="506"/>
                </a:lnTo>
                <a:close/>
              </a:path>
            </a:pathLst>
          </a:custGeom>
          <a:solidFill>
            <a:srgbClr val="F3591F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44" name="Freeform 80"/>
          <p:cNvSpPr>
            <a:spLocks/>
          </p:cNvSpPr>
          <p:nvPr/>
        </p:nvSpPr>
        <p:spPr bwMode="auto">
          <a:xfrm rot="5400000">
            <a:off x="4953777" y="3193159"/>
            <a:ext cx="991556" cy="817901"/>
          </a:xfrm>
          <a:custGeom>
            <a:avLst/>
            <a:gdLst>
              <a:gd name="T0" fmla="*/ 0 w 748"/>
              <a:gd name="T1" fmla="*/ 506 h 617"/>
              <a:gd name="T2" fmla="*/ 748 w 748"/>
              <a:gd name="T3" fmla="*/ 617 h 617"/>
              <a:gd name="T4" fmla="*/ 748 w 748"/>
              <a:gd name="T5" fmla="*/ 224 h 617"/>
              <a:gd name="T6" fmla="*/ 0 w 748"/>
              <a:gd name="T7" fmla="*/ 0 h 617"/>
              <a:gd name="T8" fmla="*/ 0 w 748"/>
              <a:gd name="T9" fmla="*/ 506 h 6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48" h="617">
                <a:moveTo>
                  <a:pt x="0" y="506"/>
                </a:moveTo>
                <a:lnTo>
                  <a:pt x="748" y="617"/>
                </a:lnTo>
                <a:lnTo>
                  <a:pt x="748" y="224"/>
                </a:lnTo>
                <a:lnTo>
                  <a:pt x="0" y="0"/>
                </a:lnTo>
                <a:lnTo>
                  <a:pt x="0" y="506"/>
                </a:lnTo>
                <a:close/>
              </a:path>
            </a:pathLst>
          </a:custGeom>
          <a:solidFill>
            <a:srgbClr val="D33F0B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45" name="Freeform 81"/>
          <p:cNvSpPr>
            <a:spLocks/>
          </p:cNvSpPr>
          <p:nvPr/>
        </p:nvSpPr>
        <p:spPr bwMode="auto">
          <a:xfrm rot="5400000">
            <a:off x="3885997" y="2000772"/>
            <a:ext cx="1361402" cy="849716"/>
          </a:xfrm>
          <a:custGeom>
            <a:avLst/>
            <a:gdLst>
              <a:gd name="T0" fmla="*/ 1027 w 1027"/>
              <a:gd name="T1" fmla="*/ 641 h 641"/>
              <a:gd name="T2" fmla="*/ 0 w 1027"/>
              <a:gd name="T3" fmla="*/ 532 h 641"/>
              <a:gd name="T4" fmla="*/ 0 w 1027"/>
              <a:gd name="T5" fmla="*/ 111 h 641"/>
              <a:gd name="T6" fmla="*/ 1027 w 1027"/>
              <a:gd name="T7" fmla="*/ 0 h 641"/>
              <a:gd name="T8" fmla="*/ 1027 w 1027"/>
              <a:gd name="T9" fmla="*/ 641 h 6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27" h="641">
                <a:moveTo>
                  <a:pt x="1027" y="641"/>
                </a:moveTo>
                <a:lnTo>
                  <a:pt x="0" y="532"/>
                </a:lnTo>
                <a:lnTo>
                  <a:pt x="0" y="111"/>
                </a:lnTo>
                <a:lnTo>
                  <a:pt x="1027" y="0"/>
                </a:lnTo>
                <a:lnTo>
                  <a:pt x="1027" y="641"/>
                </a:lnTo>
                <a:close/>
              </a:path>
            </a:pathLst>
          </a:custGeom>
          <a:solidFill>
            <a:srgbClr val="A9C500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46" name="Freeform 82"/>
          <p:cNvSpPr>
            <a:spLocks/>
          </p:cNvSpPr>
          <p:nvPr/>
        </p:nvSpPr>
        <p:spPr bwMode="auto">
          <a:xfrm rot="5400000">
            <a:off x="3884672" y="3363499"/>
            <a:ext cx="1364053" cy="849716"/>
          </a:xfrm>
          <a:custGeom>
            <a:avLst/>
            <a:gdLst>
              <a:gd name="T0" fmla="*/ 0 w 1029"/>
              <a:gd name="T1" fmla="*/ 641 h 641"/>
              <a:gd name="T2" fmla="*/ 1029 w 1029"/>
              <a:gd name="T3" fmla="*/ 532 h 641"/>
              <a:gd name="T4" fmla="*/ 1029 w 1029"/>
              <a:gd name="T5" fmla="*/ 111 h 641"/>
              <a:gd name="T6" fmla="*/ 0 w 1029"/>
              <a:gd name="T7" fmla="*/ 0 h 641"/>
              <a:gd name="T8" fmla="*/ 0 w 1029"/>
              <a:gd name="T9" fmla="*/ 641 h 6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29" h="641">
                <a:moveTo>
                  <a:pt x="0" y="641"/>
                </a:moveTo>
                <a:lnTo>
                  <a:pt x="1029" y="532"/>
                </a:lnTo>
                <a:lnTo>
                  <a:pt x="1029" y="111"/>
                </a:lnTo>
                <a:lnTo>
                  <a:pt x="0" y="0"/>
                </a:lnTo>
                <a:lnTo>
                  <a:pt x="0" y="641"/>
                </a:lnTo>
                <a:close/>
              </a:path>
            </a:pathLst>
          </a:custGeom>
          <a:solidFill>
            <a:srgbClr val="7A8E00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47" name="Freeform 83"/>
          <p:cNvSpPr>
            <a:spLocks/>
          </p:cNvSpPr>
          <p:nvPr/>
        </p:nvSpPr>
        <p:spPr bwMode="auto">
          <a:xfrm rot="5400000">
            <a:off x="6372842" y="2797463"/>
            <a:ext cx="10605" cy="620385"/>
          </a:xfrm>
          <a:custGeom>
            <a:avLst/>
            <a:gdLst>
              <a:gd name="T0" fmla="*/ 8 w 8"/>
              <a:gd name="T1" fmla="*/ 468 h 468"/>
              <a:gd name="T2" fmla="*/ 0 w 8"/>
              <a:gd name="T3" fmla="*/ 468 h 468"/>
              <a:gd name="T4" fmla="*/ 0 w 8"/>
              <a:gd name="T5" fmla="*/ 2 h 468"/>
              <a:gd name="T6" fmla="*/ 3 w 8"/>
              <a:gd name="T7" fmla="*/ 0 h 468"/>
              <a:gd name="T8" fmla="*/ 8 w 8"/>
              <a:gd name="T9" fmla="*/ 2 h 468"/>
              <a:gd name="T10" fmla="*/ 8 w 8"/>
              <a:gd name="T11" fmla="*/ 468 h 4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8" h="468">
                <a:moveTo>
                  <a:pt x="8" y="468"/>
                </a:moveTo>
                <a:lnTo>
                  <a:pt x="0" y="468"/>
                </a:lnTo>
                <a:lnTo>
                  <a:pt x="0" y="2"/>
                </a:lnTo>
                <a:lnTo>
                  <a:pt x="3" y="0"/>
                </a:lnTo>
                <a:lnTo>
                  <a:pt x="8" y="2"/>
                </a:lnTo>
                <a:lnTo>
                  <a:pt x="8" y="468"/>
                </a:lnTo>
                <a:close/>
              </a:path>
            </a:pathLst>
          </a:custGeom>
          <a:solidFill>
            <a:schemeClr val="bg1">
              <a:alpha val="25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48" name="Freeform 84"/>
          <p:cNvSpPr>
            <a:spLocks/>
          </p:cNvSpPr>
          <p:nvPr/>
        </p:nvSpPr>
        <p:spPr bwMode="auto">
          <a:xfrm rot="5400000">
            <a:off x="5517823" y="2772276"/>
            <a:ext cx="10605" cy="670759"/>
          </a:xfrm>
          <a:custGeom>
            <a:avLst/>
            <a:gdLst>
              <a:gd name="T0" fmla="*/ 8 w 8"/>
              <a:gd name="T1" fmla="*/ 506 h 506"/>
              <a:gd name="T2" fmla="*/ 0 w 8"/>
              <a:gd name="T3" fmla="*/ 506 h 506"/>
              <a:gd name="T4" fmla="*/ 0 w 8"/>
              <a:gd name="T5" fmla="*/ 1 h 506"/>
              <a:gd name="T6" fmla="*/ 3 w 8"/>
              <a:gd name="T7" fmla="*/ 0 h 506"/>
              <a:gd name="T8" fmla="*/ 8 w 8"/>
              <a:gd name="T9" fmla="*/ 1 h 506"/>
              <a:gd name="T10" fmla="*/ 8 w 8"/>
              <a:gd name="T11" fmla="*/ 506 h 5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8" h="506">
                <a:moveTo>
                  <a:pt x="8" y="506"/>
                </a:moveTo>
                <a:lnTo>
                  <a:pt x="0" y="506"/>
                </a:lnTo>
                <a:lnTo>
                  <a:pt x="0" y="1"/>
                </a:lnTo>
                <a:lnTo>
                  <a:pt x="3" y="0"/>
                </a:lnTo>
                <a:lnTo>
                  <a:pt x="8" y="1"/>
                </a:lnTo>
                <a:lnTo>
                  <a:pt x="8" y="506"/>
                </a:lnTo>
                <a:close/>
              </a:path>
            </a:pathLst>
          </a:custGeom>
          <a:solidFill>
            <a:schemeClr val="bg1">
              <a:alpha val="25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49" name="Freeform 85"/>
          <p:cNvSpPr>
            <a:spLocks/>
          </p:cNvSpPr>
          <p:nvPr/>
        </p:nvSpPr>
        <p:spPr bwMode="auto">
          <a:xfrm rot="5400000">
            <a:off x="2760554" y="2797463"/>
            <a:ext cx="10605" cy="620385"/>
          </a:xfrm>
          <a:custGeom>
            <a:avLst/>
            <a:gdLst>
              <a:gd name="T0" fmla="*/ 8 w 8"/>
              <a:gd name="T1" fmla="*/ 0 h 468"/>
              <a:gd name="T2" fmla="*/ 0 w 8"/>
              <a:gd name="T3" fmla="*/ 0 h 468"/>
              <a:gd name="T4" fmla="*/ 0 w 8"/>
              <a:gd name="T5" fmla="*/ 467 h 468"/>
              <a:gd name="T6" fmla="*/ 3 w 8"/>
              <a:gd name="T7" fmla="*/ 468 h 468"/>
              <a:gd name="T8" fmla="*/ 8 w 8"/>
              <a:gd name="T9" fmla="*/ 467 h 468"/>
              <a:gd name="T10" fmla="*/ 8 w 8"/>
              <a:gd name="T11" fmla="*/ 0 h 4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8" h="468">
                <a:moveTo>
                  <a:pt x="8" y="0"/>
                </a:moveTo>
                <a:lnTo>
                  <a:pt x="0" y="0"/>
                </a:lnTo>
                <a:lnTo>
                  <a:pt x="0" y="467"/>
                </a:lnTo>
                <a:lnTo>
                  <a:pt x="3" y="468"/>
                </a:lnTo>
                <a:lnTo>
                  <a:pt x="8" y="467"/>
                </a:lnTo>
                <a:lnTo>
                  <a:pt x="8" y="0"/>
                </a:lnTo>
                <a:close/>
              </a:path>
            </a:pathLst>
          </a:custGeom>
          <a:solidFill>
            <a:schemeClr val="bg1">
              <a:alpha val="25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50" name="Freeform 86"/>
          <p:cNvSpPr>
            <a:spLocks/>
          </p:cNvSpPr>
          <p:nvPr/>
        </p:nvSpPr>
        <p:spPr bwMode="auto">
          <a:xfrm rot="5400000">
            <a:off x="3614247" y="2772276"/>
            <a:ext cx="10605" cy="670759"/>
          </a:xfrm>
          <a:custGeom>
            <a:avLst/>
            <a:gdLst>
              <a:gd name="T0" fmla="*/ 8 w 8"/>
              <a:gd name="T1" fmla="*/ 0 h 506"/>
              <a:gd name="T2" fmla="*/ 0 w 8"/>
              <a:gd name="T3" fmla="*/ 0 h 506"/>
              <a:gd name="T4" fmla="*/ 0 w 8"/>
              <a:gd name="T5" fmla="*/ 504 h 506"/>
              <a:gd name="T6" fmla="*/ 3 w 8"/>
              <a:gd name="T7" fmla="*/ 506 h 506"/>
              <a:gd name="T8" fmla="*/ 8 w 8"/>
              <a:gd name="T9" fmla="*/ 504 h 506"/>
              <a:gd name="T10" fmla="*/ 8 w 8"/>
              <a:gd name="T11" fmla="*/ 0 h 5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8" h="506">
                <a:moveTo>
                  <a:pt x="8" y="0"/>
                </a:moveTo>
                <a:lnTo>
                  <a:pt x="0" y="0"/>
                </a:lnTo>
                <a:lnTo>
                  <a:pt x="0" y="504"/>
                </a:lnTo>
                <a:lnTo>
                  <a:pt x="3" y="506"/>
                </a:lnTo>
                <a:lnTo>
                  <a:pt x="8" y="504"/>
                </a:lnTo>
                <a:lnTo>
                  <a:pt x="8" y="0"/>
                </a:lnTo>
                <a:close/>
              </a:path>
            </a:pathLst>
          </a:custGeom>
          <a:solidFill>
            <a:schemeClr val="bg1">
              <a:alpha val="25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51" name="Freeform 87"/>
          <p:cNvSpPr>
            <a:spLocks/>
          </p:cNvSpPr>
          <p:nvPr/>
        </p:nvSpPr>
        <p:spPr bwMode="auto">
          <a:xfrm rot="5400000">
            <a:off x="4561396" y="2682799"/>
            <a:ext cx="10605" cy="849716"/>
          </a:xfrm>
          <a:custGeom>
            <a:avLst/>
            <a:gdLst>
              <a:gd name="T0" fmla="*/ 8 w 8"/>
              <a:gd name="T1" fmla="*/ 640 h 641"/>
              <a:gd name="T2" fmla="*/ 3 w 8"/>
              <a:gd name="T3" fmla="*/ 641 h 641"/>
              <a:gd name="T4" fmla="*/ 0 w 8"/>
              <a:gd name="T5" fmla="*/ 640 h 641"/>
              <a:gd name="T6" fmla="*/ 0 w 8"/>
              <a:gd name="T7" fmla="*/ 0 h 641"/>
              <a:gd name="T8" fmla="*/ 3 w 8"/>
              <a:gd name="T9" fmla="*/ 0 h 641"/>
              <a:gd name="T10" fmla="*/ 8 w 8"/>
              <a:gd name="T11" fmla="*/ 0 h 641"/>
              <a:gd name="T12" fmla="*/ 8 w 8"/>
              <a:gd name="T13" fmla="*/ 640 h 6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8" h="641">
                <a:moveTo>
                  <a:pt x="8" y="640"/>
                </a:moveTo>
                <a:lnTo>
                  <a:pt x="3" y="641"/>
                </a:lnTo>
                <a:lnTo>
                  <a:pt x="0" y="640"/>
                </a:lnTo>
                <a:lnTo>
                  <a:pt x="0" y="0"/>
                </a:lnTo>
                <a:lnTo>
                  <a:pt x="3" y="0"/>
                </a:lnTo>
                <a:lnTo>
                  <a:pt x="8" y="0"/>
                </a:lnTo>
                <a:lnTo>
                  <a:pt x="8" y="640"/>
                </a:lnTo>
                <a:close/>
              </a:path>
            </a:pathLst>
          </a:custGeom>
          <a:solidFill>
            <a:schemeClr val="bg1">
              <a:alpha val="25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52" name="Freeform 88"/>
          <p:cNvSpPr>
            <a:spLocks/>
          </p:cNvSpPr>
          <p:nvPr/>
        </p:nvSpPr>
        <p:spPr bwMode="auto">
          <a:xfrm rot="5400000">
            <a:off x="5881040" y="2919419"/>
            <a:ext cx="1236794" cy="377799"/>
          </a:xfrm>
          <a:custGeom>
            <a:avLst/>
            <a:gdLst>
              <a:gd name="T0" fmla="*/ 465 w 933"/>
              <a:gd name="T1" fmla="*/ 0 h 285"/>
              <a:gd name="T2" fmla="*/ 0 w 933"/>
              <a:gd name="T3" fmla="*/ 280 h 285"/>
              <a:gd name="T4" fmla="*/ 0 w 933"/>
              <a:gd name="T5" fmla="*/ 285 h 285"/>
              <a:gd name="T6" fmla="*/ 465 w 933"/>
              <a:gd name="T7" fmla="*/ 10 h 285"/>
              <a:gd name="T8" fmla="*/ 933 w 933"/>
              <a:gd name="T9" fmla="*/ 285 h 285"/>
              <a:gd name="T10" fmla="*/ 933 w 933"/>
              <a:gd name="T11" fmla="*/ 280 h 285"/>
              <a:gd name="T12" fmla="*/ 465 w 933"/>
              <a:gd name="T13" fmla="*/ 0 h 2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933" h="285">
                <a:moveTo>
                  <a:pt x="465" y="0"/>
                </a:moveTo>
                <a:lnTo>
                  <a:pt x="0" y="280"/>
                </a:lnTo>
                <a:lnTo>
                  <a:pt x="0" y="285"/>
                </a:lnTo>
                <a:lnTo>
                  <a:pt x="465" y="10"/>
                </a:lnTo>
                <a:lnTo>
                  <a:pt x="933" y="285"/>
                </a:lnTo>
                <a:lnTo>
                  <a:pt x="933" y="280"/>
                </a:lnTo>
                <a:lnTo>
                  <a:pt x="465" y="0"/>
                </a:lnTo>
                <a:close/>
              </a:path>
            </a:pathLst>
          </a:custGeom>
          <a:solidFill>
            <a:schemeClr val="bg1">
              <a:alpha val="25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53" name="Freeform 89"/>
          <p:cNvSpPr>
            <a:spLocks/>
          </p:cNvSpPr>
          <p:nvPr/>
        </p:nvSpPr>
        <p:spPr bwMode="auto">
          <a:xfrm rot="5400000">
            <a:off x="5337540" y="2987025"/>
            <a:ext cx="1236794" cy="242587"/>
          </a:xfrm>
          <a:custGeom>
            <a:avLst/>
            <a:gdLst>
              <a:gd name="T0" fmla="*/ 0 w 933"/>
              <a:gd name="T1" fmla="*/ 183 h 183"/>
              <a:gd name="T2" fmla="*/ 462 w 933"/>
              <a:gd name="T3" fmla="*/ 7 h 183"/>
              <a:gd name="T4" fmla="*/ 470 w 933"/>
              <a:gd name="T5" fmla="*/ 7 h 183"/>
              <a:gd name="T6" fmla="*/ 933 w 933"/>
              <a:gd name="T7" fmla="*/ 183 h 183"/>
              <a:gd name="T8" fmla="*/ 933 w 933"/>
              <a:gd name="T9" fmla="*/ 178 h 183"/>
              <a:gd name="T10" fmla="*/ 470 w 933"/>
              <a:gd name="T11" fmla="*/ 0 h 183"/>
              <a:gd name="T12" fmla="*/ 462 w 933"/>
              <a:gd name="T13" fmla="*/ 0 h 183"/>
              <a:gd name="T14" fmla="*/ 0 w 933"/>
              <a:gd name="T15" fmla="*/ 178 h 183"/>
              <a:gd name="T16" fmla="*/ 0 w 933"/>
              <a:gd name="T17" fmla="*/ 183 h 1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933" h="183">
                <a:moveTo>
                  <a:pt x="0" y="183"/>
                </a:moveTo>
                <a:lnTo>
                  <a:pt x="462" y="7"/>
                </a:lnTo>
                <a:lnTo>
                  <a:pt x="470" y="7"/>
                </a:lnTo>
                <a:lnTo>
                  <a:pt x="933" y="183"/>
                </a:lnTo>
                <a:lnTo>
                  <a:pt x="933" y="178"/>
                </a:lnTo>
                <a:lnTo>
                  <a:pt x="470" y="0"/>
                </a:lnTo>
                <a:lnTo>
                  <a:pt x="462" y="0"/>
                </a:lnTo>
                <a:lnTo>
                  <a:pt x="0" y="178"/>
                </a:lnTo>
                <a:lnTo>
                  <a:pt x="0" y="183"/>
                </a:lnTo>
                <a:close/>
              </a:path>
            </a:pathLst>
          </a:custGeom>
          <a:solidFill>
            <a:schemeClr val="bg1">
              <a:alpha val="25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54" name="Freeform 90"/>
          <p:cNvSpPr>
            <a:spLocks/>
          </p:cNvSpPr>
          <p:nvPr/>
        </p:nvSpPr>
        <p:spPr bwMode="auto">
          <a:xfrm rot="5400000">
            <a:off x="4714503" y="2953885"/>
            <a:ext cx="1980461" cy="307541"/>
          </a:xfrm>
          <a:custGeom>
            <a:avLst/>
            <a:gdLst>
              <a:gd name="T0" fmla="*/ 746 w 1494"/>
              <a:gd name="T1" fmla="*/ 0 h 232"/>
              <a:gd name="T2" fmla="*/ 0 w 1494"/>
              <a:gd name="T3" fmla="*/ 224 h 232"/>
              <a:gd name="T4" fmla="*/ 0 w 1494"/>
              <a:gd name="T5" fmla="*/ 232 h 232"/>
              <a:gd name="T6" fmla="*/ 746 w 1494"/>
              <a:gd name="T7" fmla="*/ 10 h 232"/>
              <a:gd name="T8" fmla="*/ 1494 w 1494"/>
              <a:gd name="T9" fmla="*/ 232 h 232"/>
              <a:gd name="T10" fmla="*/ 1494 w 1494"/>
              <a:gd name="T11" fmla="*/ 224 h 232"/>
              <a:gd name="T12" fmla="*/ 746 w 1494"/>
              <a:gd name="T13" fmla="*/ 0 h 2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494" h="232">
                <a:moveTo>
                  <a:pt x="746" y="0"/>
                </a:moveTo>
                <a:lnTo>
                  <a:pt x="0" y="224"/>
                </a:lnTo>
                <a:lnTo>
                  <a:pt x="0" y="232"/>
                </a:lnTo>
                <a:lnTo>
                  <a:pt x="746" y="10"/>
                </a:lnTo>
                <a:lnTo>
                  <a:pt x="1494" y="232"/>
                </a:lnTo>
                <a:lnTo>
                  <a:pt x="1494" y="224"/>
                </a:lnTo>
                <a:lnTo>
                  <a:pt x="746" y="0"/>
                </a:lnTo>
                <a:close/>
              </a:path>
            </a:pathLst>
          </a:custGeom>
          <a:solidFill>
            <a:schemeClr val="bg1">
              <a:alpha val="25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57" name="Freeform 91"/>
          <p:cNvSpPr>
            <a:spLocks/>
          </p:cNvSpPr>
          <p:nvPr/>
        </p:nvSpPr>
        <p:spPr bwMode="auto">
          <a:xfrm rot="5400000">
            <a:off x="4131235" y="3026794"/>
            <a:ext cx="1980461" cy="161725"/>
          </a:xfrm>
          <a:custGeom>
            <a:avLst/>
            <a:gdLst>
              <a:gd name="T0" fmla="*/ 743 w 1494"/>
              <a:gd name="T1" fmla="*/ 0 h 122"/>
              <a:gd name="T2" fmla="*/ 0 w 1494"/>
              <a:gd name="T3" fmla="*/ 113 h 122"/>
              <a:gd name="T4" fmla="*/ 0 w 1494"/>
              <a:gd name="T5" fmla="*/ 122 h 122"/>
              <a:gd name="T6" fmla="*/ 743 w 1494"/>
              <a:gd name="T7" fmla="*/ 11 h 122"/>
              <a:gd name="T8" fmla="*/ 751 w 1494"/>
              <a:gd name="T9" fmla="*/ 11 h 122"/>
              <a:gd name="T10" fmla="*/ 1494 w 1494"/>
              <a:gd name="T11" fmla="*/ 122 h 122"/>
              <a:gd name="T12" fmla="*/ 1494 w 1494"/>
              <a:gd name="T13" fmla="*/ 113 h 122"/>
              <a:gd name="T14" fmla="*/ 751 w 1494"/>
              <a:gd name="T15" fmla="*/ 0 h 122"/>
              <a:gd name="T16" fmla="*/ 743 w 1494"/>
              <a:gd name="T17" fmla="*/ 0 h 1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494" h="122">
                <a:moveTo>
                  <a:pt x="743" y="0"/>
                </a:moveTo>
                <a:lnTo>
                  <a:pt x="0" y="113"/>
                </a:lnTo>
                <a:lnTo>
                  <a:pt x="0" y="122"/>
                </a:lnTo>
                <a:lnTo>
                  <a:pt x="743" y="11"/>
                </a:lnTo>
                <a:lnTo>
                  <a:pt x="751" y="11"/>
                </a:lnTo>
                <a:lnTo>
                  <a:pt x="1494" y="122"/>
                </a:lnTo>
                <a:lnTo>
                  <a:pt x="1494" y="113"/>
                </a:lnTo>
                <a:lnTo>
                  <a:pt x="751" y="0"/>
                </a:lnTo>
                <a:lnTo>
                  <a:pt x="743" y="0"/>
                </a:lnTo>
                <a:close/>
              </a:path>
            </a:pathLst>
          </a:custGeom>
          <a:solidFill>
            <a:schemeClr val="bg1">
              <a:alpha val="25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58" name="Freeform 92"/>
          <p:cNvSpPr>
            <a:spLocks/>
          </p:cNvSpPr>
          <p:nvPr/>
        </p:nvSpPr>
        <p:spPr bwMode="auto">
          <a:xfrm rot="5400000">
            <a:off x="2026168" y="2919419"/>
            <a:ext cx="1236794" cy="377799"/>
          </a:xfrm>
          <a:custGeom>
            <a:avLst/>
            <a:gdLst>
              <a:gd name="T0" fmla="*/ 465 w 933"/>
              <a:gd name="T1" fmla="*/ 285 h 285"/>
              <a:gd name="T2" fmla="*/ 0 w 933"/>
              <a:gd name="T3" fmla="*/ 5 h 285"/>
              <a:gd name="T4" fmla="*/ 0 w 933"/>
              <a:gd name="T5" fmla="*/ 0 h 285"/>
              <a:gd name="T6" fmla="*/ 465 w 933"/>
              <a:gd name="T7" fmla="*/ 275 h 285"/>
              <a:gd name="T8" fmla="*/ 933 w 933"/>
              <a:gd name="T9" fmla="*/ 0 h 285"/>
              <a:gd name="T10" fmla="*/ 933 w 933"/>
              <a:gd name="T11" fmla="*/ 5 h 285"/>
              <a:gd name="T12" fmla="*/ 465 w 933"/>
              <a:gd name="T13" fmla="*/ 285 h 2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933" h="285">
                <a:moveTo>
                  <a:pt x="465" y="285"/>
                </a:moveTo>
                <a:lnTo>
                  <a:pt x="0" y="5"/>
                </a:lnTo>
                <a:lnTo>
                  <a:pt x="0" y="0"/>
                </a:lnTo>
                <a:lnTo>
                  <a:pt x="465" y="275"/>
                </a:lnTo>
                <a:lnTo>
                  <a:pt x="933" y="0"/>
                </a:lnTo>
                <a:lnTo>
                  <a:pt x="933" y="5"/>
                </a:lnTo>
                <a:lnTo>
                  <a:pt x="465" y="285"/>
                </a:lnTo>
                <a:close/>
              </a:path>
            </a:pathLst>
          </a:custGeom>
          <a:solidFill>
            <a:schemeClr val="bg1">
              <a:alpha val="25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59" name="Freeform 93"/>
          <p:cNvSpPr>
            <a:spLocks/>
          </p:cNvSpPr>
          <p:nvPr/>
        </p:nvSpPr>
        <p:spPr bwMode="auto">
          <a:xfrm rot="5400000">
            <a:off x="2569666" y="2987025"/>
            <a:ext cx="1236794" cy="242587"/>
          </a:xfrm>
          <a:custGeom>
            <a:avLst/>
            <a:gdLst>
              <a:gd name="T0" fmla="*/ 0 w 933"/>
              <a:gd name="T1" fmla="*/ 0 h 183"/>
              <a:gd name="T2" fmla="*/ 462 w 933"/>
              <a:gd name="T3" fmla="*/ 176 h 183"/>
              <a:gd name="T4" fmla="*/ 470 w 933"/>
              <a:gd name="T5" fmla="*/ 176 h 183"/>
              <a:gd name="T6" fmla="*/ 933 w 933"/>
              <a:gd name="T7" fmla="*/ 0 h 183"/>
              <a:gd name="T8" fmla="*/ 933 w 933"/>
              <a:gd name="T9" fmla="*/ 5 h 183"/>
              <a:gd name="T10" fmla="*/ 470 w 933"/>
              <a:gd name="T11" fmla="*/ 183 h 183"/>
              <a:gd name="T12" fmla="*/ 462 w 933"/>
              <a:gd name="T13" fmla="*/ 183 h 183"/>
              <a:gd name="T14" fmla="*/ 0 w 933"/>
              <a:gd name="T15" fmla="*/ 5 h 183"/>
              <a:gd name="T16" fmla="*/ 0 w 933"/>
              <a:gd name="T17" fmla="*/ 0 h 1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933" h="183">
                <a:moveTo>
                  <a:pt x="0" y="0"/>
                </a:moveTo>
                <a:lnTo>
                  <a:pt x="462" y="176"/>
                </a:lnTo>
                <a:lnTo>
                  <a:pt x="470" y="176"/>
                </a:lnTo>
                <a:lnTo>
                  <a:pt x="933" y="0"/>
                </a:lnTo>
                <a:lnTo>
                  <a:pt x="933" y="5"/>
                </a:lnTo>
                <a:lnTo>
                  <a:pt x="470" y="183"/>
                </a:lnTo>
                <a:lnTo>
                  <a:pt x="462" y="183"/>
                </a:lnTo>
                <a:lnTo>
                  <a:pt x="0" y="5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alpha val="25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60" name="Freeform 94"/>
          <p:cNvSpPr>
            <a:spLocks/>
          </p:cNvSpPr>
          <p:nvPr/>
        </p:nvSpPr>
        <p:spPr bwMode="auto">
          <a:xfrm rot="5400000">
            <a:off x="2448373" y="2953222"/>
            <a:ext cx="1980461" cy="308867"/>
          </a:xfrm>
          <a:custGeom>
            <a:avLst/>
            <a:gdLst>
              <a:gd name="T0" fmla="*/ 746 w 1494"/>
              <a:gd name="T1" fmla="*/ 233 h 233"/>
              <a:gd name="T2" fmla="*/ 0 w 1494"/>
              <a:gd name="T3" fmla="*/ 9 h 233"/>
              <a:gd name="T4" fmla="*/ 0 w 1494"/>
              <a:gd name="T5" fmla="*/ 0 h 233"/>
              <a:gd name="T6" fmla="*/ 746 w 1494"/>
              <a:gd name="T7" fmla="*/ 222 h 233"/>
              <a:gd name="T8" fmla="*/ 1494 w 1494"/>
              <a:gd name="T9" fmla="*/ 0 h 233"/>
              <a:gd name="T10" fmla="*/ 1494 w 1494"/>
              <a:gd name="T11" fmla="*/ 9 h 233"/>
              <a:gd name="T12" fmla="*/ 746 w 1494"/>
              <a:gd name="T13" fmla="*/ 233 h 2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494" h="233">
                <a:moveTo>
                  <a:pt x="746" y="233"/>
                </a:moveTo>
                <a:lnTo>
                  <a:pt x="0" y="9"/>
                </a:lnTo>
                <a:lnTo>
                  <a:pt x="0" y="0"/>
                </a:lnTo>
                <a:lnTo>
                  <a:pt x="746" y="222"/>
                </a:lnTo>
                <a:lnTo>
                  <a:pt x="1494" y="0"/>
                </a:lnTo>
                <a:lnTo>
                  <a:pt x="1494" y="9"/>
                </a:lnTo>
                <a:lnTo>
                  <a:pt x="746" y="233"/>
                </a:lnTo>
                <a:close/>
              </a:path>
            </a:pathLst>
          </a:custGeom>
          <a:solidFill>
            <a:schemeClr val="bg1">
              <a:alpha val="25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61" name="Freeform 95"/>
          <p:cNvSpPr>
            <a:spLocks/>
          </p:cNvSpPr>
          <p:nvPr/>
        </p:nvSpPr>
        <p:spPr bwMode="auto">
          <a:xfrm rot="5400000">
            <a:off x="3032305" y="3026794"/>
            <a:ext cx="1980461" cy="161725"/>
          </a:xfrm>
          <a:custGeom>
            <a:avLst/>
            <a:gdLst>
              <a:gd name="T0" fmla="*/ 743 w 1494"/>
              <a:gd name="T1" fmla="*/ 122 h 122"/>
              <a:gd name="T2" fmla="*/ 0 w 1494"/>
              <a:gd name="T3" fmla="*/ 9 h 122"/>
              <a:gd name="T4" fmla="*/ 0 w 1494"/>
              <a:gd name="T5" fmla="*/ 0 h 122"/>
              <a:gd name="T6" fmla="*/ 743 w 1494"/>
              <a:gd name="T7" fmla="*/ 112 h 122"/>
              <a:gd name="T8" fmla="*/ 751 w 1494"/>
              <a:gd name="T9" fmla="*/ 112 h 122"/>
              <a:gd name="T10" fmla="*/ 1494 w 1494"/>
              <a:gd name="T11" fmla="*/ 0 h 122"/>
              <a:gd name="T12" fmla="*/ 1494 w 1494"/>
              <a:gd name="T13" fmla="*/ 9 h 122"/>
              <a:gd name="T14" fmla="*/ 751 w 1494"/>
              <a:gd name="T15" fmla="*/ 122 h 122"/>
              <a:gd name="T16" fmla="*/ 743 w 1494"/>
              <a:gd name="T17" fmla="*/ 122 h 1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494" h="122">
                <a:moveTo>
                  <a:pt x="743" y="122"/>
                </a:moveTo>
                <a:lnTo>
                  <a:pt x="0" y="9"/>
                </a:lnTo>
                <a:lnTo>
                  <a:pt x="0" y="0"/>
                </a:lnTo>
                <a:lnTo>
                  <a:pt x="743" y="112"/>
                </a:lnTo>
                <a:lnTo>
                  <a:pt x="751" y="112"/>
                </a:lnTo>
                <a:lnTo>
                  <a:pt x="1494" y="0"/>
                </a:lnTo>
                <a:lnTo>
                  <a:pt x="1494" y="9"/>
                </a:lnTo>
                <a:lnTo>
                  <a:pt x="751" y="122"/>
                </a:lnTo>
                <a:lnTo>
                  <a:pt x="743" y="122"/>
                </a:lnTo>
                <a:close/>
              </a:path>
            </a:pathLst>
          </a:custGeom>
          <a:solidFill>
            <a:schemeClr val="bg1">
              <a:alpha val="25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62" name="Freeform 96"/>
          <p:cNvSpPr>
            <a:spLocks/>
          </p:cNvSpPr>
          <p:nvPr/>
        </p:nvSpPr>
        <p:spPr bwMode="auto">
          <a:xfrm rot="5400000">
            <a:off x="3547303" y="3026130"/>
            <a:ext cx="2725454" cy="163051"/>
          </a:xfrm>
          <a:custGeom>
            <a:avLst/>
            <a:gdLst>
              <a:gd name="T0" fmla="*/ 1027 w 2056"/>
              <a:gd name="T1" fmla="*/ 0 h 123"/>
              <a:gd name="T2" fmla="*/ 0 w 2056"/>
              <a:gd name="T3" fmla="*/ 111 h 123"/>
              <a:gd name="T4" fmla="*/ 0 w 2056"/>
              <a:gd name="T5" fmla="*/ 123 h 123"/>
              <a:gd name="T6" fmla="*/ 1027 w 2056"/>
              <a:gd name="T7" fmla="*/ 14 h 123"/>
              <a:gd name="T8" fmla="*/ 2056 w 2056"/>
              <a:gd name="T9" fmla="*/ 123 h 123"/>
              <a:gd name="T10" fmla="*/ 2056 w 2056"/>
              <a:gd name="T11" fmla="*/ 111 h 123"/>
              <a:gd name="T12" fmla="*/ 1027 w 2056"/>
              <a:gd name="T13" fmla="*/ 0 h 1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056" h="123">
                <a:moveTo>
                  <a:pt x="1027" y="0"/>
                </a:moveTo>
                <a:lnTo>
                  <a:pt x="0" y="111"/>
                </a:lnTo>
                <a:lnTo>
                  <a:pt x="0" y="123"/>
                </a:lnTo>
                <a:lnTo>
                  <a:pt x="1027" y="14"/>
                </a:lnTo>
                <a:lnTo>
                  <a:pt x="2056" y="123"/>
                </a:lnTo>
                <a:lnTo>
                  <a:pt x="2056" y="111"/>
                </a:lnTo>
                <a:lnTo>
                  <a:pt x="1027" y="0"/>
                </a:lnTo>
                <a:close/>
              </a:path>
            </a:pathLst>
          </a:custGeom>
          <a:solidFill>
            <a:schemeClr val="bg1">
              <a:alpha val="25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63" name="Freeform 97"/>
          <p:cNvSpPr>
            <a:spLocks/>
          </p:cNvSpPr>
          <p:nvPr/>
        </p:nvSpPr>
        <p:spPr bwMode="auto">
          <a:xfrm rot="5400000">
            <a:off x="2857987" y="3028782"/>
            <a:ext cx="2725454" cy="157748"/>
          </a:xfrm>
          <a:custGeom>
            <a:avLst/>
            <a:gdLst>
              <a:gd name="T0" fmla="*/ 1027 w 2056"/>
              <a:gd name="T1" fmla="*/ 119 h 119"/>
              <a:gd name="T2" fmla="*/ 0 w 2056"/>
              <a:gd name="T3" fmla="*/ 10 h 119"/>
              <a:gd name="T4" fmla="*/ 0 w 2056"/>
              <a:gd name="T5" fmla="*/ 0 h 119"/>
              <a:gd name="T6" fmla="*/ 1027 w 2056"/>
              <a:gd name="T7" fmla="*/ 104 h 119"/>
              <a:gd name="T8" fmla="*/ 2056 w 2056"/>
              <a:gd name="T9" fmla="*/ 0 h 119"/>
              <a:gd name="T10" fmla="*/ 2056 w 2056"/>
              <a:gd name="T11" fmla="*/ 10 h 119"/>
              <a:gd name="T12" fmla="*/ 1027 w 2056"/>
              <a:gd name="T13" fmla="*/ 119 h 1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056" h="119">
                <a:moveTo>
                  <a:pt x="1027" y="119"/>
                </a:moveTo>
                <a:lnTo>
                  <a:pt x="0" y="10"/>
                </a:lnTo>
                <a:lnTo>
                  <a:pt x="0" y="0"/>
                </a:lnTo>
                <a:lnTo>
                  <a:pt x="1027" y="104"/>
                </a:lnTo>
                <a:lnTo>
                  <a:pt x="2056" y="0"/>
                </a:lnTo>
                <a:lnTo>
                  <a:pt x="2056" y="10"/>
                </a:lnTo>
                <a:lnTo>
                  <a:pt x="1027" y="119"/>
                </a:lnTo>
                <a:close/>
              </a:path>
            </a:pathLst>
          </a:custGeom>
          <a:solidFill>
            <a:schemeClr val="bg1">
              <a:alpha val="25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12" name="Oval 111"/>
          <p:cNvSpPr/>
          <p:nvPr/>
        </p:nvSpPr>
        <p:spPr>
          <a:xfrm>
            <a:off x="2788225" y="2665675"/>
            <a:ext cx="272249" cy="272249"/>
          </a:xfrm>
          <a:prstGeom prst="ellipse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b="1" dirty="0">
                <a:solidFill>
                  <a:schemeClr val="accent4">
                    <a:lumMod val="50000"/>
                  </a:schemeClr>
                </a:solidFill>
              </a:rPr>
              <a:t>1</a:t>
            </a:r>
          </a:p>
        </p:txBody>
      </p:sp>
      <p:sp>
        <p:nvSpPr>
          <p:cNvPr id="113" name="Oval 112"/>
          <p:cNvSpPr/>
          <p:nvPr/>
        </p:nvSpPr>
        <p:spPr>
          <a:xfrm>
            <a:off x="3551417" y="2665675"/>
            <a:ext cx="272249" cy="272249"/>
          </a:xfrm>
          <a:prstGeom prst="ellipse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b="1">
                <a:solidFill>
                  <a:srgbClr val="015385"/>
                </a:solidFill>
              </a:rPr>
              <a:t>2</a:t>
            </a:r>
            <a:endParaRPr lang="en-US" sz="1350" b="1" dirty="0">
              <a:solidFill>
                <a:srgbClr val="015385"/>
              </a:solidFill>
            </a:endParaRPr>
          </a:p>
        </p:txBody>
      </p:sp>
      <p:sp>
        <p:nvSpPr>
          <p:cNvPr id="114" name="Oval 113"/>
          <p:cNvSpPr/>
          <p:nvPr/>
        </p:nvSpPr>
        <p:spPr>
          <a:xfrm>
            <a:off x="4435876" y="2665675"/>
            <a:ext cx="272249" cy="272249"/>
          </a:xfrm>
          <a:prstGeom prst="ellipse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b="1">
                <a:solidFill>
                  <a:srgbClr val="7A8E00"/>
                </a:solidFill>
              </a:rPr>
              <a:t>3</a:t>
            </a:r>
            <a:endParaRPr lang="en-US" sz="1350" b="1" dirty="0">
              <a:solidFill>
                <a:srgbClr val="7A8E00"/>
              </a:solidFill>
            </a:endParaRPr>
          </a:p>
        </p:txBody>
      </p:sp>
      <p:sp>
        <p:nvSpPr>
          <p:cNvPr id="115" name="Oval 114"/>
          <p:cNvSpPr/>
          <p:nvPr/>
        </p:nvSpPr>
        <p:spPr>
          <a:xfrm>
            <a:off x="5326435" y="2665675"/>
            <a:ext cx="272249" cy="272249"/>
          </a:xfrm>
          <a:prstGeom prst="ellipse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b="1">
                <a:solidFill>
                  <a:srgbClr val="8B2A07"/>
                </a:solidFill>
              </a:rPr>
              <a:t>4</a:t>
            </a:r>
            <a:endParaRPr lang="en-US" sz="1350" b="1" dirty="0">
              <a:solidFill>
                <a:srgbClr val="8B2A07"/>
              </a:solidFill>
            </a:endParaRPr>
          </a:p>
        </p:txBody>
      </p:sp>
      <p:sp>
        <p:nvSpPr>
          <p:cNvPr id="116" name="Oval 115"/>
          <p:cNvSpPr/>
          <p:nvPr/>
        </p:nvSpPr>
        <p:spPr>
          <a:xfrm>
            <a:off x="6083526" y="2665675"/>
            <a:ext cx="272249" cy="272249"/>
          </a:xfrm>
          <a:prstGeom prst="ellipse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b="1">
                <a:solidFill>
                  <a:srgbClr val="525252"/>
                </a:solidFill>
              </a:rPr>
              <a:t>5</a:t>
            </a:r>
            <a:endParaRPr lang="en-US" sz="1350" b="1" dirty="0">
              <a:solidFill>
                <a:srgbClr val="525252"/>
              </a:solidFill>
            </a:endParaRPr>
          </a:p>
        </p:txBody>
      </p:sp>
      <p:grpSp>
        <p:nvGrpSpPr>
          <p:cNvPr id="120" name="Group 119"/>
          <p:cNvGrpSpPr/>
          <p:nvPr/>
        </p:nvGrpSpPr>
        <p:grpSpPr>
          <a:xfrm>
            <a:off x="763298" y="2607619"/>
            <a:ext cx="1442831" cy="998576"/>
            <a:chOff x="553361" y="1660971"/>
            <a:chExt cx="1644228" cy="1137963"/>
          </a:xfrm>
        </p:grpSpPr>
        <p:sp>
          <p:nvSpPr>
            <p:cNvPr id="121" name="TextBox 120"/>
            <p:cNvSpPr txBox="1"/>
            <p:nvPr/>
          </p:nvSpPr>
          <p:spPr>
            <a:xfrm>
              <a:off x="553361" y="1660971"/>
              <a:ext cx="1644228" cy="447191"/>
            </a:xfrm>
            <a:prstGeom prst="rect">
              <a:avLst/>
            </a:prstGeom>
            <a:noFill/>
          </p:spPr>
          <p:txBody>
            <a:bodyPr wrap="none" lIns="0" rtlCol="0" anchor="ctr">
              <a:spAutoFit/>
            </a:bodyPr>
            <a:lstStyle/>
            <a:p>
              <a:r>
                <a:rPr lang="en-US" sz="1950" b="1" dirty="0">
                  <a:solidFill>
                    <a:srgbClr val="BF9000"/>
                  </a:solidFill>
                </a:rPr>
                <a:t>Lorem Ipsum</a:t>
              </a:r>
            </a:p>
          </p:txBody>
        </p:sp>
        <p:sp>
          <p:nvSpPr>
            <p:cNvPr id="122" name="TextBox 121"/>
            <p:cNvSpPr txBox="1"/>
            <p:nvPr/>
          </p:nvSpPr>
          <p:spPr>
            <a:xfrm>
              <a:off x="559193" y="2062384"/>
              <a:ext cx="1605398" cy="736550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900">
                  <a:solidFill>
                    <a:schemeClr val="bg1">
                      <a:lumMod val="50000"/>
                    </a:schemeClr>
                  </a:solidFill>
                </a:rPr>
                <a:t>Lorem ipsum dolor sit amet, at pede luctus vel gravida, nonummy massa rutrum lorem volutpat, a nunc ornari.</a:t>
              </a:r>
              <a:endParaRPr lang="en-US" sz="9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grpSp>
        <p:nvGrpSpPr>
          <p:cNvPr id="66" name="Group 65"/>
          <p:cNvGrpSpPr/>
          <p:nvPr/>
        </p:nvGrpSpPr>
        <p:grpSpPr>
          <a:xfrm>
            <a:off x="3862503" y="4487415"/>
            <a:ext cx="1442831" cy="998576"/>
            <a:chOff x="553361" y="1660971"/>
            <a:chExt cx="1644228" cy="1137963"/>
          </a:xfrm>
        </p:grpSpPr>
        <p:sp>
          <p:nvSpPr>
            <p:cNvPr id="68" name="TextBox 67"/>
            <p:cNvSpPr txBox="1"/>
            <p:nvPr/>
          </p:nvSpPr>
          <p:spPr>
            <a:xfrm>
              <a:off x="553361" y="1660971"/>
              <a:ext cx="1644228" cy="447191"/>
            </a:xfrm>
            <a:prstGeom prst="rect">
              <a:avLst/>
            </a:prstGeom>
            <a:noFill/>
          </p:spPr>
          <p:txBody>
            <a:bodyPr wrap="none" lIns="0" rtlCol="0" anchor="ctr">
              <a:spAutoFit/>
            </a:bodyPr>
            <a:lstStyle/>
            <a:p>
              <a:r>
                <a:rPr lang="en-US" sz="1950" b="1" dirty="0">
                  <a:solidFill>
                    <a:srgbClr val="A9C500"/>
                  </a:solidFill>
                </a:rPr>
                <a:t>Lorem Ipsum</a:t>
              </a:r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559193" y="2062384"/>
              <a:ext cx="1605398" cy="736550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900" dirty="0">
                  <a:solidFill>
                    <a:schemeClr val="bg1">
                      <a:lumMod val="50000"/>
                    </a:schemeClr>
                  </a:solidFill>
                </a:rPr>
                <a:t>Lorem ipsum dolor sit </a:t>
              </a:r>
              <a:r>
                <a:rPr lang="en-US" sz="900" dirty="0" err="1">
                  <a:solidFill>
                    <a:schemeClr val="bg1">
                      <a:lumMod val="50000"/>
                    </a:schemeClr>
                  </a:solidFill>
                </a:rPr>
                <a:t>amet</a:t>
              </a:r>
              <a:r>
                <a:rPr lang="en-US" sz="900" dirty="0">
                  <a:solidFill>
                    <a:schemeClr val="bg1">
                      <a:lumMod val="50000"/>
                    </a:schemeClr>
                  </a:solidFill>
                </a:rPr>
                <a:t>, at </a:t>
              </a:r>
              <a:r>
                <a:rPr lang="en-US" sz="900" dirty="0" err="1">
                  <a:solidFill>
                    <a:schemeClr val="bg1">
                      <a:lumMod val="50000"/>
                    </a:schemeClr>
                  </a:solidFill>
                </a:rPr>
                <a:t>pede</a:t>
              </a:r>
              <a:r>
                <a:rPr lang="en-US" sz="9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en-US" sz="900" dirty="0" err="1">
                  <a:solidFill>
                    <a:schemeClr val="bg1">
                      <a:lumMod val="50000"/>
                    </a:schemeClr>
                  </a:solidFill>
                </a:rPr>
                <a:t>luctus</a:t>
              </a:r>
              <a:r>
                <a:rPr lang="en-US" sz="9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en-US" sz="900" dirty="0" err="1">
                  <a:solidFill>
                    <a:schemeClr val="bg1">
                      <a:lumMod val="50000"/>
                    </a:schemeClr>
                  </a:solidFill>
                </a:rPr>
                <a:t>vel</a:t>
              </a:r>
              <a:r>
                <a:rPr lang="en-US" sz="900" dirty="0">
                  <a:solidFill>
                    <a:schemeClr val="bg1">
                      <a:lumMod val="50000"/>
                    </a:schemeClr>
                  </a:solidFill>
                </a:rPr>
                <a:t> gravida, </a:t>
              </a:r>
              <a:r>
                <a:rPr lang="en-US" sz="900" dirty="0" err="1">
                  <a:solidFill>
                    <a:schemeClr val="bg1">
                      <a:lumMod val="50000"/>
                    </a:schemeClr>
                  </a:solidFill>
                </a:rPr>
                <a:t>nonummy</a:t>
              </a:r>
              <a:r>
                <a:rPr lang="en-US" sz="9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en-US" sz="900" dirty="0" err="1">
                  <a:solidFill>
                    <a:schemeClr val="bg1">
                      <a:lumMod val="50000"/>
                    </a:schemeClr>
                  </a:solidFill>
                </a:rPr>
                <a:t>massa</a:t>
              </a:r>
              <a:r>
                <a:rPr lang="en-US" sz="9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en-US" sz="900" dirty="0" err="1">
                  <a:solidFill>
                    <a:schemeClr val="bg1">
                      <a:lumMod val="50000"/>
                    </a:schemeClr>
                  </a:solidFill>
                </a:rPr>
                <a:t>rutrum</a:t>
              </a:r>
              <a:r>
                <a:rPr lang="en-US" sz="900" dirty="0">
                  <a:solidFill>
                    <a:schemeClr val="bg1">
                      <a:lumMod val="50000"/>
                    </a:schemeClr>
                  </a:solidFill>
                </a:rPr>
                <a:t> lorem </a:t>
              </a:r>
              <a:r>
                <a:rPr lang="en-US" sz="900" dirty="0" err="1">
                  <a:solidFill>
                    <a:schemeClr val="bg1">
                      <a:lumMod val="50000"/>
                    </a:schemeClr>
                  </a:solidFill>
                </a:rPr>
                <a:t>volutpat</a:t>
              </a:r>
              <a:r>
                <a:rPr lang="en-US" sz="900" dirty="0">
                  <a:solidFill>
                    <a:schemeClr val="bg1">
                      <a:lumMod val="50000"/>
                    </a:schemeClr>
                  </a:solidFill>
                </a:rPr>
                <a:t>, </a:t>
              </a:r>
              <a:r>
                <a:rPr lang="en-US" sz="900">
                  <a:solidFill>
                    <a:schemeClr val="bg1">
                      <a:lumMod val="50000"/>
                    </a:schemeClr>
                  </a:solidFill>
                </a:rPr>
                <a:t>a nunc ornari.</a:t>
              </a:r>
              <a:endParaRPr lang="en-US" sz="9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grpSp>
        <p:nvGrpSpPr>
          <p:cNvPr id="117" name="Group 116"/>
          <p:cNvGrpSpPr/>
          <p:nvPr/>
        </p:nvGrpSpPr>
        <p:grpSpPr>
          <a:xfrm>
            <a:off x="1977337" y="4201744"/>
            <a:ext cx="1442831" cy="998576"/>
            <a:chOff x="553361" y="1660971"/>
            <a:chExt cx="1644228" cy="1137963"/>
          </a:xfrm>
        </p:grpSpPr>
        <p:sp>
          <p:nvSpPr>
            <p:cNvPr id="118" name="TextBox 117"/>
            <p:cNvSpPr txBox="1"/>
            <p:nvPr/>
          </p:nvSpPr>
          <p:spPr>
            <a:xfrm>
              <a:off x="553361" y="1660971"/>
              <a:ext cx="1644228" cy="447191"/>
            </a:xfrm>
            <a:prstGeom prst="rect">
              <a:avLst/>
            </a:prstGeom>
            <a:noFill/>
          </p:spPr>
          <p:txBody>
            <a:bodyPr wrap="none" lIns="0" rtlCol="0" anchor="ctr">
              <a:spAutoFit/>
            </a:bodyPr>
            <a:lstStyle/>
            <a:p>
              <a:r>
                <a:rPr lang="en-US" sz="1950" b="1" dirty="0">
                  <a:solidFill>
                    <a:srgbClr val="1AA8FE"/>
                  </a:solidFill>
                </a:rPr>
                <a:t>Lorem Ipsum</a:t>
              </a:r>
            </a:p>
          </p:txBody>
        </p:sp>
        <p:sp>
          <p:nvSpPr>
            <p:cNvPr id="119" name="TextBox 118"/>
            <p:cNvSpPr txBox="1"/>
            <p:nvPr/>
          </p:nvSpPr>
          <p:spPr>
            <a:xfrm>
              <a:off x="559193" y="2062384"/>
              <a:ext cx="1605398" cy="736550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900">
                  <a:solidFill>
                    <a:schemeClr val="bg1">
                      <a:lumMod val="50000"/>
                    </a:schemeClr>
                  </a:solidFill>
                </a:rPr>
                <a:t>Lorem ipsum dolor sit amet, at pede luctus vel gravida, nonummy massa rutrum lorem volutpat, a nunc ornari.</a:t>
              </a:r>
              <a:endParaRPr lang="en-US" sz="9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grpSp>
        <p:nvGrpSpPr>
          <p:cNvPr id="123" name="Group 122"/>
          <p:cNvGrpSpPr/>
          <p:nvPr/>
        </p:nvGrpSpPr>
        <p:grpSpPr>
          <a:xfrm>
            <a:off x="5747668" y="4201744"/>
            <a:ext cx="1442831" cy="998576"/>
            <a:chOff x="553361" y="1660971"/>
            <a:chExt cx="1644228" cy="1137963"/>
          </a:xfrm>
        </p:grpSpPr>
        <p:sp>
          <p:nvSpPr>
            <p:cNvPr id="124" name="TextBox 123"/>
            <p:cNvSpPr txBox="1"/>
            <p:nvPr/>
          </p:nvSpPr>
          <p:spPr>
            <a:xfrm>
              <a:off x="553361" y="1660971"/>
              <a:ext cx="1644228" cy="447191"/>
            </a:xfrm>
            <a:prstGeom prst="rect">
              <a:avLst/>
            </a:prstGeom>
            <a:noFill/>
          </p:spPr>
          <p:txBody>
            <a:bodyPr wrap="none" lIns="0" rtlCol="0" anchor="ctr">
              <a:spAutoFit/>
            </a:bodyPr>
            <a:lstStyle/>
            <a:p>
              <a:r>
                <a:rPr lang="en-US" sz="1950" b="1" dirty="0">
                  <a:solidFill>
                    <a:srgbClr val="F3591F"/>
                  </a:solidFill>
                </a:rPr>
                <a:t>Lorem Ipsum</a:t>
              </a:r>
            </a:p>
          </p:txBody>
        </p:sp>
        <p:sp>
          <p:nvSpPr>
            <p:cNvPr id="125" name="TextBox 124"/>
            <p:cNvSpPr txBox="1"/>
            <p:nvPr/>
          </p:nvSpPr>
          <p:spPr>
            <a:xfrm>
              <a:off x="559193" y="2062384"/>
              <a:ext cx="1605398" cy="736550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900">
                  <a:solidFill>
                    <a:schemeClr val="bg1">
                      <a:lumMod val="50000"/>
                    </a:schemeClr>
                  </a:solidFill>
                </a:rPr>
                <a:t>Lorem ipsum dolor sit amet, at pede luctus vel gravida, nonummy massa rutrum lorem volutpat, a nunc ornari.</a:t>
              </a:r>
              <a:endParaRPr lang="en-US" sz="9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grpSp>
        <p:nvGrpSpPr>
          <p:cNvPr id="126" name="Group 125"/>
          <p:cNvGrpSpPr/>
          <p:nvPr/>
        </p:nvGrpSpPr>
        <p:grpSpPr>
          <a:xfrm>
            <a:off x="6968517" y="2607619"/>
            <a:ext cx="1442831" cy="998576"/>
            <a:chOff x="553361" y="1660971"/>
            <a:chExt cx="1644228" cy="1137963"/>
          </a:xfrm>
        </p:grpSpPr>
        <p:sp>
          <p:nvSpPr>
            <p:cNvPr id="127" name="TextBox 126"/>
            <p:cNvSpPr txBox="1"/>
            <p:nvPr/>
          </p:nvSpPr>
          <p:spPr>
            <a:xfrm>
              <a:off x="553361" y="1660971"/>
              <a:ext cx="1644228" cy="447191"/>
            </a:xfrm>
            <a:prstGeom prst="rect">
              <a:avLst/>
            </a:prstGeom>
            <a:noFill/>
          </p:spPr>
          <p:txBody>
            <a:bodyPr wrap="none" lIns="0" rtlCol="0" anchor="ctr">
              <a:spAutoFit/>
            </a:bodyPr>
            <a:lstStyle/>
            <a:p>
              <a:r>
                <a:rPr lang="en-US" sz="1950" b="1" dirty="0">
                  <a:solidFill>
                    <a:srgbClr val="525252"/>
                  </a:solidFill>
                </a:rPr>
                <a:t>Lorem Ipsum</a:t>
              </a:r>
            </a:p>
          </p:txBody>
        </p:sp>
        <p:sp>
          <p:nvSpPr>
            <p:cNvPr id="128" name="TextBox 127"/>
            <p:cNvSpPr txBox="1"/>
            <p:nvPr/>
          </p:nvSpPr>
          <p:spPr>
            <a:xfrm>
              <a:off x="559193" y="2062384"/>
              <a:ext cx="1605398" cy="736550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900">
                  <a:solidFill>
                    <a:schemeClr val="bg1">
                      <a:lumMod val="50000"/>
                    </a:schemeClr>
                  </a:solidFill>
                </a:rPr>
                <a:t>Lorem ipsum dolor sit amet, at pede luctus vel gravida, nonummy massa rutrum lorem volutpat, a nunc ornari.</a:t>
              </a:r>
              <a:endParaRPr lang="en-US" sz="9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8050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3D Infographic Blocks</a:t>
            </a:r>
            <a:endParaRPr lang="en-US" dirty="0"/>
          </a:p>
        </p:txBody>
      </p:sp>
      <p:sp>
        <p:nvSpPr>
          <p:cNvPr id="32" name="Freeform 69"/>
          <p:cNvSpPr>
            <a:spLocks/>
          </p:cNvSpPr>
          <p:nvPr/>
        </p:nvSpPr>
        <p:spPr bwMode="auto">
          <a:xfrm rot="5400000">
            <a:off x="2690960" y="2872361"/>
            <a:ext cx="1236794" cy="471917"/>
          </a:xfrm>
          <a:custGeom>
            <a:avLst/>
            <a:gdLst>
              <a:gd name="T0" fmla="*/ 465 w 933"/>
              <a:gd name="T1" fmla="*/ 356 h 356"/>
              <a:gd name="T2" fmla="*/ 0 w 933"/>
              <a:gd name="T3" fmla="*/ 178 h 356"/>
              <a:gd name="T4" fmla="*/ 465 w 933"/>
              <a:gd name="T5" fmla="*/ 0 h 356"/>
              <a:gd name="T6" fmla="*/ 933 w 933"/>
              <a:gd name="T7" fmla="*/ 178 h 356"/>
              <a:gd name="T8" fmla="*/ 465 w 933"/>
              <a:gd name="T9" fmla="*/ 356 h 35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356">
                <a:moveTo>
                  <a:pt x="465" y="356"/>
                </a:moveTo>
                <a:lnTo>
                  <a:pt x="0" y="178"/>
                </a:lnTo>
                <a:lnTo>
                  <a:pt x="465" y="0"/>
                </a:lnTo>
                <a:lnTo>
                  <a:pt x="933" y="178"/>
                </a:lnTo>
                <a:lnTo>
                  <a:pt x="465" y="356"/>
                </a:lnTo>
                <a:close/>
              </a:path>
            </a:pathLst>
          </a:custGeom>
          <a:solidFill>
            <a:schemeClr val="accent4">
              <a:lumMod val="50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33" name="Freeform 70"/>
          <p:cNvSpPr>
            <a:spLocks/>
          </p:cNvSpPr>
          <p:nvPr/>
        </p:nvSpPr>
        <p:spPr bwMode="auto">
          <a:xfrm rot="5400000">
            <a:off x="2574307" y="2371280"/>
            <a:ext cx="616409" cy="853693"/>
          </a:xfrm>
          <a:custGeom>
            <a:avLst/>
            <a:gdLst>
              <a:gd name="T0" fmla="*/ 465 w 465"/>
              <a:gd name="T1" fmla="*/ 178 h 644"/>
              <a:gd name="T2" fmla="*/ 0 w 465"/>
              <a:gd name="T3" fmla="*/ 0 h 644"/>
              <a:gd name="T4" fmla="*/ 0 w 465"/>
              <a:gd name="T5" fmla="*/ 364 h 644"/>
              <a:gd name="T6" fmla="*/ 465 w 465"/>
              <a:gd name="T7" fmla="*/ 644 h 644"/>
              <a:gd name="T8" fmla="*/ 465 w 465"/>
              <a:gd name="T9" fmla="*/ 178 h 6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65" h="644">
                <a:moveTo>
                  <a:pt x="465" y="178"/>
                </a:moveTo>
                <a:lnTo>
                  <a:pt x="0" y="0"/>
                </a:lnTo>
                <a:lnTo>
                  <a:pt x="0" y="364"/>
                </a:lnTo>
                <a:lnTo>
                  <a:pt x="465" y="644"/>
                </a:lnTo>
                <a:lnTo>
                  <a:pt x="465" y="178"/>
                </a:lnTo>
                <a:close/>
              </a:path>
            </a:pathLst>
          </a:custGeom>
          <a:solidFill>
            <a:schemeClr val="accent4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35" name="Freeform 71"/>
          <p:cNvSpPr>
            <a:spLocks/>
          </p:cNvSpPr>
          <p:nvPr/>
        </p:nvSpPr>
        <p:spPr bwMode="auto">
          <a:xfrm rot="5400000">
            <a:off x="2572318" y="2989677"/>
            <a:ext cx="620385" cy="853693"/>
          </a:xfrm>
          <a:custGeom>
            <a:avLst/>
            <a:gdLst>
              <a:gd name="T0" fmla="*/ 0 w 468"/>
              <a:gd name="T1" fmla="*/ 178 h 644"/>
              <a:gd name="T2" fmla="*/ 468 w 468"/>
              <a:gd name="T3" fmla="*/ 0 h 644"/>
              <a:gd name="T4" fmla="*/ 468 w 468"/>
              <a:gd name="T5" fmla="*/ 364 h 644"/>
              <a:gd name="T6" fmla="*/ 0 w 468"/>
              <a:gd name="T7" fmla="*/ 644 h 644"/>
              <a:gd name="T8" fmla="*/ 0 w 468"/>
              <a:gd name="T9" fmla="*/ 178 h 6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68" h="644">
                <a:moveTo>
                  <a:pt x="0" y="178"/>
                </a:moveTo>
                <a:lnTo>
                  <a:pt x="468" y="0"/>
                </a:lnTo>
                <a:lnTo>
                  <a:pt x="468" y="364"/>
                </a:lnTo>
                <a:lnTo>
                  <a:pt x="0" y="644"/>
                </a:lnTo>
                <a:lnTo>
                  <a:pt x="0" y="178"/>
                </a:lnTo>
                <a:close/>
              </a:path>
            </a:pathLst>
          </a:custGeom>
          <a:solidFill>
            <a:schemeClr val="accent4">
              <a:lumMod val="75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36" name="Freeform 72"/>
          <p:cNvSpPr>
            <a:spLocks/>
          </p:cNvSpPr>
          <p:nvPr/>
        </p:nvSpPr>
        <p:spPr bwMode="auto">
          <a:xfrm rot="5400000">
            <a:off x="3113167" y="2959188"/>
            <a:ext cx="1980461" cy="296936"/>
          </a:xfrm>
          <a:custGeom>
            <a:avLst/>
            <a:gdLst>
              <a:gd name="T0" fmla="*/ 746 w 1494"/>
              <a:gd name="T1" fmla="*/ 224 h 224"/>
              <a:gd name="T2" fmla="*/ 0 w 1494"/>
              <a:gd name="T3" fmla="*/ 112 h 224"/>
              <a:gd name="T4" fmla="*/ 746 w 1494"/>
              <a:gd name="T5" fmla="*/ 0 h 224"/>
              <a:gd name="T6" fmla="*/ 1494 w 1494"/>
              <a:gd name="T7" fmla="*/ 112 h 224"/>
              <a:gd name="T8" fmla="*/ 746 w 1494"/>
              <a:gd name="T9" fmla="*/ 224 h 2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494" h="224">
                <a:moveTo>
                  <a:pt x="746" y="224"/>
                </a:moveTo>
                <a:lnTo>
                  <a:pt x="0" y="112"/>
                </a:lnTo>
                <a:lnTo>
                  <a:pt x="746" y="0"/>
                </a:lnTo>
                <a:lnTo>
                  <a:pt x="1494" y="112"/>
                </a:lnTo>
                <a:lnTo>
                  <a:pt x="746" y="224"/>
                </a:lnTo>
                <a:close/>
              </a:path>
            </a:pathLst>
          </a:custGeom>
          <a:solidFill>
            <a:srgbClr val="015385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37" name="Freeform 73"/>
          <p:cNvSpPr>
            <a:spLocks/>
          </p:cNvSpPr>
          <p:nvPr/>
        </p:nvSpPr>
        <p:spPr bwMode="auto">
          <a:xfrm rot="5400000">
            <a:off x="3199332" y="2202265"/>
            <a:ext cx="988905" cy="819227"/>
          </a:xfrm>
          <a:custGeom>
            <a:avLst/>
            <a:gdLst>
              <a:gd name="T0" fmla="*/ 746 w 746"/>
              <a:gd name="T1" fmla="*/ 112 h 618"/>
              <a:gd name="T2" fmla="*/ 0 w 746"/>
              <a:gd name="T3" fmla="*/ 0 h 618"/>
              <a:gd name="T4" fmla="*/ 0 w 746"/>
              <a:gd name="T5" fmla="*/ 394 h 618"/>
              <a:gd name="T6" fmla="*/ 746 w 746"/>
              <a:gd name="T7" fmla="*/ 618 h 618"/>
              <a:gd name="T8" fmla="*/ 746 w 746"/>
              <a:gd name="T9" fmla="*/ 112 h 6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46" h="618">
                <a:moveTo>
                  <a:pt x="746" y="112"/>
                </a:moveTo>
                <a:lnTo>
                  <a:pt x="0" y="0"/>
                </a:lnTo>
                <a:lnTo>
                  <a:pt x="0" y="394"/>
                </a:lnTo>
                <a:lnTo>
                  <a:pt x="746" y="618"/>
                </a:lnTo>
                <a:lnTo>
                  <a:pt x="746" y="112"/>
                </a:lnTo>
                <a:close/>
              </a:path>
            </a:pathLst>
          </a:custGeom>
          <a:solidFill>
            <a:srgbClr val="1AA8FE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38" name="Freeform 74"/>
          <p:cNvSpPr>
            <a:spLocks/>
          </p:cNvSpPr>
          <p:nvPr/>
        </p:nvSpPr>
        <p:spPr bwMode="auto">
          <a:xfrm rot="5400000">
            <a:off x="3198007" y="3192495"/>
            <a:ext cx="991556" cy="819227"/>
          </a:xfrm>
          <a:custGeom>
            <a:avLst/>
            <a:gdLst>
              <a:gd name="T0" fmla="*/ 0 w 748"/>
              <a:gd name="T1" fmla="*/ 112 h 618"/>
              <a:gd name="T2" fmla="*/ 748 w 748"/>
              <a:gd name="T3" fmla="*/ 0 h 618"/>
              <a:gd name="T4" fmla="*/ 748 w 748"/>
              <a:gd name="T5" fmla="*/ 394 h 618"/>
              <a:gd name="T6" fmla="*/ 0 w 748"/>
              <a:gd name="T7" fmla="*/ 618 h 618"/>
              <a:gd name="T8" fmla="*/ 0 w 748"/>
              <a:gd name="T9" fmla="*/ 112 h 61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48" h="618">
                <a:moveTo>
                  <a:pt x="0" y="112"/>
                </a:moveTo>
                <a:lnTo>
                  <a:pt x="748" y="0"/>
                </a:lnTo>
                <a:lnTo>
                  <a:pt x="748" y="394"/>
                </a:lnTo>
                <a:lnTo>
                  <a:pt x="0" y="618"/>
                </a:lnTo>
                <a:lnTo>
                  <a:pt x="0" y="112"/>
                </a:lnTo>
                <a:close/>
              </a:path>
            </a:pathLst>
          </a:custGeom>
          <a:solidFill>
            <a:srgbClr val="0184D5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39" name="Freeform 75"/>
          <p:cNvSpPr>
            <a:spLocks/>
          </p:cNvSpPr>
          <p:nvPr/>
        </p:nvSpPr>
        <p:spPr bwMode="auto">
          <a:xfrm rot="5400000">
            <a:off x="5215584" y="2873023"/>
            <a:ext cx="1236794" cy="470592"/>
          </a:xfrm>
          <a:custGeom>
            <a:avLst/>
            <a:gdLst>
              <a:gd name="T0" fmla="*/ 465 w 933"/>
              <a:gd name="T1" fmla="*/ 0 h 355"/>
              <a:gd name="T2" fmla="*/ 0 w 933"/>
              <a:gd name="T3" fmla="*/ 177 h 355"/>
              <a:gd name="T4" fmla="*/ 465 w 933"/>
              <a:gd name="T5" fmla="*/ 355 h 355"/>
              <a:gd name="T6" fmla="*/ 933 w 933"/>
              <a:gd name="T7" fmla="*/ 177 h 355"/>
              <a:gd name="T8" fmla="*/ 465 w 933"/>
              <a:gd name="T9" fmla="*/ 0 h 3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933" h="355">
                <a:moveTo>
                  <a:pt x="465" y="0"/>
                </a:moveTo>
                <a:lnTo>
                  <a:pt x="0" y="177"/>
                </a:lnTo>
                <a:lnTo>
                  <a:pt x="465" y="355"/>
                </a:lnTo>
                <a:lnTo>
                  <a:pt x="933" y="177"/>
                </a:lnTo>
                <a:lnTo>
                  <a:pt x="465" y="0"/>
                </a:lnTo>
                <a:close/>
              </a:path>
            </a:pathLst>
          </a:custGeom>
          <a:solidFill>
            <a:srgbClr val="525252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40" name="Freeform 76"/>
          <p:cNvSpPr>
            <a:spLocks/>
          </p:cNvSpPr>
          <p:nvPr/>
        </p:nvSpPr>
        <p:spPr bwMode="auto">
          <a:xfrm rot="5400000">
            <a:off x="5953286" y="2371280"/>
            <a:ext cx="616409" cy="853693"/>
          </a:xfrm>
          <a:custGeom>
            <a:avLst/>
            <a:gdLst>
              <a:gd name="T0" fmla="*/ 465 w 465"/>
              <a:gd name="T1" fmla="*/ 467 h 644"/>
              <a:gd name="T2" fmla="*/ 0 w 465"/>
              <a:gd name="T3" fmla="*/ 644 h 644"/>
              <a:gd name="T4" fmla="*/ 0 w 465"/>
              <a:gd name="T5" fmla="*/ 280 h 644"/>
              <a:gd name="T6" fmla="*/ 465 w 465"/>
              <a:gd name="T7" fmla="*/ 0 h 644"/>
              <a:gd name="T8" fmla="*/ 465 w 465"/>
              <a:gd name="T9" fmla="*/ 467 h 6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65" h="644">
                <a:moveTo>
                  <a:pt x="465" y="467"/>
                </a:moveTo>
                <a:lnTo>
                  <a:pt x="0" y="644"/>
                </a:lnTo>
                <a:lnTo>
                  <a:pt x="0" y="280"/>
                </a:lnTo>
                <a:lnTo>
                  <a:pt x="465" y="0"/>
                </a:lnTo>
                <a:lnTo>
                  <a:pt x="465" y="467"/>
                </a:lnTo>
                <a:close/>
              </a:path>
            </a:pathLst>
          </a:custGeom>
          <a:solidFill>
            <a:srgbClr val="A9A9A9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41" name="Freeform 77"/>
          <p:cNvSpPr>
            <a:spLocks/>
          </p:cNvSpPr>
          <p:nvPr/>
        </p:nvSpPr>
        <p:spPr bwMode="auto">
          <a:xfrm rot="5400000">
            <a:off x="5951297" y="2989677"/>
            <a:ext cx="620385" cy="853693"/>
          </a:xfrm>
          <a:custGeom>
            <a:avLst/>
            <a:gdLst>
              <a:gd name="T0" fmla="*/ 0 w 468"/>
              <a:gd name="T1" fmla="*/ 467 h 644"/>
              <a:gd name="T2" fmla="*/ 468 w 468"/>
              <a:gd name="T3" fmla="*/ 644 h 644"/>
              <a:gd name="T4" fmla="*/ 468 w 468"/>
              <a:gd name="T5" fmla="*/ 280 h 644"/>
              <a:gd name="T6" fmla="*/ 0 w 468"/>
              <a:gd name="T7" fmla="*/ 0 h 644"/>
              <a:gd name="T8" fmla="*/ 0 w 468"/>
              <a:gd name="T9" fmla="*/ 467 h 64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468" h="644">
                <a:moveTo>
                  <a:pt x="0" y="467"/>
                </a:moveTo>
                <a:lnTo>
                  <a:pt x="468" y="644"/>
                </a:lnTo>
                <a:lnTo>
                  <a:pt x="468" y="280"/>
                </a:lnTo>
                <a:lnTo>
                  <a:pt x="0" y="0"/>
                </a:lnTo>
                <a:lnTo>
                  <a:pt x="0" y="467"/>
                </a:lnTo>
                <a:close/>
              </a:path>
            </a:pathLst>
          </a:custGeom>
          <a:solidFill>
            <a:srgbClr val="7C7C7C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42" name="Freeform 78"/>
          <p:cNvSpPr>
            <a:spLocks/>
          </p:cNvSpPr>
          <p:nvPr/>
        </p:nvSpPr>
        <p:spPr bwMode="auto">
          <a:xfrm rot="5400000">
            <a:off x="4049047" y="2959188"/>
            <a:ext cx="1980461" cy="296936"/>
          </a:xfrm>
          <a:custGeom>
            <a:avLst/>
            <a:gdLst>
              <a:gd name="T0" fmla="*/ 746 w 1494"/>
              <a:gd name="T1" fmla="*/ 0 h 224"/>
              <a:gd name="T2" fmla="*/ 0 w 1494"/>
              <a:gd name="T3" fmla="*/ 111 h 224"/>
              <a:gd name="T4" fmla="*/ 746 w 1494"/>
              <a:gd name="T5" fmla="*/ 224 h 224"/>
              <a:gd name="T6" fmla="*/ 1494 w 1494"/>
              <a:gd name="T7" fmla="*/ 111 h 224"/>
              <a:gd name="T8" fmla="*/ 746 w 1494"/>
              <a:gd name="T9" fmla="*/ 0 h 2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494" h="224">
                <a:moveTo>
                  <a:pt x="746" y="0"/>
                </a:moveTo>
                <a:lnTo>
                  <a:pt x="0" y="111"/>
                </a:lnTo>
                <a:lnTo>
                  <a:pt x="746" y="224"/>
                </a:lnTo>
                <a:lnTo>
                  <a:pt x="1494" y="111"/>
                </a:lnTo>
                <a:lnTo>
                  <a:pt x="746" y="0"/>
                </a:lnTo>
                <a:close/>
              </a:path>
            </a:pathLst>
          </a:custGeom>
          <a:solidFill>
            <a:srgbClr val="8B2A07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43" name="Freeform 79"/>
          <p:cNvSpPr>
            <a:spLocks/>
          </p:cNvSpPr>
          <p:nvPr/>
        </p:nvSpPr>
        <p:spPr bwMode="auto">
          <a:xfrm rot="5400000">
            <a:off x="4955102" y="2202928"/>
            <a:ext cx="988905" cy="817901"/>
          </a:xfrm>
          <a:custGeom>
            <a:avLst/>
            <a:gdLst>
              <a:gd name="T0" fmla="*/ 746 w 746"/>
              <a:gd name="T1" fmla="*/ 506 h 617"/>
              <a:gd name="T2" fmla="*/ 0 w 746"/>
              <a:gd name="T3" fmla="*/ 617 h 617"/>
              <a:gd name="T4" fmla="*/ 0 w 746"/>
              <a:gd name="T5" fmla="*/ 224 h 617"/>
              <a:gd name="T6" fmla="*/ 746 w 746"/>
              <a:gd name="T7" fmla="*/ 0 h 617"/>
              <a:gd name="T8" fmla="*/ 746 w 746"/>
              <a:gd name="T9" fmla="*/ 506 h 6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46" h="617">
                <a:moveTo>
                  <a:pt x="746" y="506"/>
                </a:moveTo>
                <a:lnTo>
                  <a:pt x="0" y="617"/>
                </a:lnTo>
                <a:lnTo>
                  <a:pt x="0" y="224"/>
                </a:lnTo>
                <a:lnTo>
                  <a:pt x="746" y="0"/>
                </a:lnTo>
                <a:lnTo>
                  <a:pt x="746" y="506"/>
                </a:lnTo>
                <a:close/>
              </a:path>
            </a:pathLst>
          </a:custGeom>
          <a:solidFill>
            <a:srgbClr val="F3591F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44" name="Freeform 80"/>
          <p:cNvSpPr>
            <a:spLocks/>
          </p:cNvSpPr>
          <p:nvPr/>
        </p:nvSpPr>
        <p:spPr bwMode="auto">
          <a:xfrm rot="5400000">
            <a:off x="4953777" y="3193159"/>
            <a:ext cx="991556" cy="817901"/>
          </a:xfrm>
          <a:custGeom>
            <a:avLst/>
            <a:gdLst>
              <a:gd name="T0" fmla="*/ 0 w 748"/>
              <a:gd name="T1" fmla="*/ 506 h 617"/>
              <a:gd name="T2" fmla="*/ 748 w 748"/>
              <a:gd name="T3" fmla="*/ 617 h 617"/>
              <a:gd name="T4" fmla="*/ 748 w 748"/>
              <a:gd name="T5" fmla="*/ 224 h 617"/>
              <a:gd name="T6" fmla="*/ 0 w 748"/>
              <a:gd name="T7" fmla="*/ 0 h 617"/>
              <a:gd name="T8" fmla="*/ 0 w 748"/>
              <a:gd name="T9" fmla="*/ 506 h 617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748" h="617">
                <a:moveTo>
                  <a:pt x="0" y="506"/>
                </a:moveTo>
                <a:lnTo>
                  <a:pt x="748" y="617"/>
                </a:lnTo>
                <a:lnTo>
                  <a:pt x="748" y="224"/>
                </a:lnTo>
                <a:lnTo>
                  <a:pt x="0" y="0"/>
                </a:lnTo>
                <a:lnTo>
                  <a:pt x="0" y="506"/>
                </a:lnTo>
                <a:close/>
              </a:path>
            </a:pathLst>
          </a:custGeom>
          <a:solidFill>
            <a:srgbClr val="D33F0B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45" name="Freeform 81"/>
          <p:cNvSpPr>
            <a:spLocks/>
          </p:cNvSpPr>
          <p:nvPr/>
        </p:nvSpPr>
        <p:spPr bwMode="auto">
          <a:xfrm rot="5400000">
            <a:off x="3885997" y="2000772"/>
            <a:ext cx="1361402" cy="849716"/>
          </a:xfrm>
          <a:custGeom>
            <a:avLst/>
            <a:gdLst>
              <a:gd name="T0" fmla="*/ 1027 w 1027"/>
              <a:gd name="T1" fmla="*/ 641 h 641"/>
              <a:gd name="T2" fmla="*/ 0 w 1027"/>
              <a:gd name="T3" fmla="*/ 532 h 641"/>
              <a:gd name="T4" fmla="*/ 0 w 1027"/>
              <a:gd name="T5" fmla="*/ 111 h 641"/>
              <a:gd name="T6" fmla="*/ 1027 w 1027"/>
              <a:gd name="T7" fmla="*/ 0 h 641"/>
              <a:gd name="T8" fmla="*/ 1027 w 1027"/>
              <a:gd name="T9" fmla="*/ 641 h 6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27" h="641">
                <a:moveTo>
                  <a:pt x="1027" y="641"/>
                </a:moveTo>
                <a:lnTo>
                  <a:pt x="0" y="532"/>
                </a:lnTo>
                <a:lnTo>
                  <a:pt x="0" y="111"/>
                </a:lnTo>
                <a:lnTo>
                  <a:pt x="1027" y="0"/>
                </a:lnTo>
                <a:lnTo>
                  <a:pt x="1027" y="641"/>
                </a:lnTo>
                <a:close/>
              </a:path>
            </a:pathLst>
          </a:custGeom>
          <a:solidFill>
            <a:srgbClr val="A9C500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46" name="Freeform 82"/>
          <p:cNvSpPr>
            <a:spLocks/>
          </p:cNvSpPr>
          <p:nvPr/>
        </p:nvSpPr>
        <p:spPr bwMode="auto">
          <a:xfrm rot="5400000">
            <a:off x="3884672" y="3363499"/>
            <a:ext cx="1364053" cy="849716"/>
          </a:xfrm>
          <a:custGeom>
            <a:avLst/>
            <a:gdLst>
              <a:gd name="T0" fmla="*/ 0 w 1029"/>
              <a:gd name="T1" fmla="*/ 641 h 641"/>
              <a:gd name="T2" fmla="*/ 1029 w 1029"/>
              <a:gd name="T3" fmla="*/ 532 h 641"/>
              <a:gd name="T4" fmla="*/ 1029 w 1029"/>
              <a:gd name="T5" fmla="*/ 111 h 641"/>
              <a:gd name="T6" fmla="*/ 0 w 1029"/>
              <a:gd name="T7" fmla="*/ 0 h 641"/>
              <a:gd name="T8" fmla="*/ 0 w 1029"/>
              <a:gd name="T9" fmla="*/ 641 h 6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1029" h="641">
                <a:moveTo>
                  <a:pt x="0" y="641"/>
                </a:moveTo>
                <a:lnTo>
                  <a:pt x="1029" y="532"/>
                </a:lnTo>
                <a:lnTo>
                  <a:pt x="1029" y="111"/>
                </a:lnTo>
                <a:lnTo>
                  <a:pt x="0" y="0"/>
                </a:lnTo>
                <a:lnTo>
                  <a:pt x="0" y="641"/>
                </a:lnTo>
                <a:close/>
              </a:path>
            </a:pathLst>
          </a:custGeom>
          <a:solidFill>
            <a:srgbClr val="7A8E00"/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47" name="Freeform 83"/>
          <p:cNvSpPr>
            <a:spLocks/>
          </p:cNvSpPr>
          <p:nvPr/>
        </p:nvSpPr>
        <p:spPr bwMode="auto">
          <a:xfrm rot="5400000">
            <a:off x="6372842" y="2797463"/>
            <a:ext cx="10605" cy="620385"/>
          </a:xfrm>
          <a:custGeom>
            <a:avLst/>
            <a:gdLst>
              <a:gd name="T0" fmla="*/ 8 w 8"/>
              <a:gd name="T1" fmla="*/ 468 h 468"/>
              <a:gd name="T2" fmla="*/ 0 w 8"/>
              <a:gd name="T3" fmla="*/ 468 h 468"/>
              <a:gd name="T4" fmla="*/ 0 w 8"/>
              <a:gd name="T5" fmla="*/ 2 h 468"/>
              <a:gd name="T6" fmla="*/ 3 w 8"/>
              <a:gd name="T7" fmla="*/ 0 h 468"/>
              <a:gd name="T8" fmla="*/ 8 w 8"/>
              <a:gd name="T9" fmla="*/ 2 h 468"/>
              <a:gd name="T10" fmla="*/ 8 w 8"/>
              <a:gd name="T11" fmla="*/ 468 h 4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8" h="468">
                <a:moveTo>
                  <a:pt x="8" y="468"/>
                </a:moveTo>
                <a:lnTo>
                  <a:pt x="0" y="468"/>
                </a:lnTo>
                <a:lnTo>
                  <a:pt x="0" y="2"/>
                </a:lnTo>
                <a:lnTo>
                  <a:pt x="3" y="0"/>
                </a:lnTo>
                <a:lnTo>
                  <a:pt x="8" y="2"/>
                </a:lnTo>
                <a:lnTo>
                  <a:pt x="8" y="468"/>
                </a:lnTo>
                <a:close/>
              </a:path>
            </a:pathLst>
          </a:custGeom>
          <a:solidFill>
            <a:schemeClr val="bg1">
              <a:alpha val="25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48" name="Freeform 84"/>
          <p:cNvSpPr>
            <a:spLocks/>
          </p:cNvSpPr>
          <p:nvPr/>
        </p:nvSpPr>
        <p:spPr bwMode="auto">
          <a:xfrm rot="5400000">
            <a:off x="5517823" y="2772276"/>
            <a:ext cx="10605" cy="670759"/>
          </a:xfrm>
          <a:custGeom>
            <a:avLst/>
            <a:gdLst>
              <a:gd name="T0" fmla="*/ 8 w 8"/>
              <a:gd name="T1" fmla="*/ 506 h 506"/>
              <a:gd name="T2" fmla="*/ 0 w 8"/>
              <a:gd name="T3" fmla="*/ 506 h 506"/>
              <a:gd name="T4" fmla="*/ 0 w 8"/>
              <a:gd name="T5" fmla="*/ 1 h 506"/>
              <a:gd name="T6" fmla="*/ 3 w 8"/>
              <a:gd name="T7" fmla="*/ 0 h 506"/>
              <a:gd name="T8" fmla="*/ 8 w 8"/>
              <a:gd name="T9" fmla="*/ 1 h 506"/>
              <a:gd name="T10" fmla="*/ 8 w 8"/>
              <a:gd name="T11" fmla="*/ 506 h 5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8" h="506">
                <a:moveTo>
                  <a:pt x="8" y="506"/>
                </a:moveTo>
                <a:lnTo>
                  <a:pt x="0" y="506"/>
                </a:lnTo>
                <a:lnTo>
                  <a:pt x="0" y="1"/>
                </a:lnTo>
                <a:lnTo>
                  <a:pt x="3" y="0"/>
                </a:lnTo>
                <a:lnTo>
                  <a:pt x="8" y="1"/>
                </a:lnTo>
                <a:lnTo>
                  <a:pt x="8" y="506"/>
                </a:lnTo>
                <a:close/>
              </a:path>
            </a:pathLst>
          </a:custGeom>
          <a:solidFill>
            <a:schemeClr val="bg1">
              <a:alpha val="25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49" name="Freeform 85"/>
          <p:cNvSpPr>
            <a:spLocks/>
          </p:cNvSpPr>
          <p:nvPr/>
        </p:nvSpPr>
        <p:spPr bwMode="auto">
          <a:xfrm rot="5400000">
            <a:off x="2760554" y="2797463"/>
            <a:ext cx="10605" cy="620385"/>
          </a:xfrm>
          <a:custGeom>
            <a:avLst/>
            <a:gdLst>
              <a:gd name="T0" fmla="*/ 8 w 8"/>
              <a:gd name="T1" fmla="*/ 0 h 468"/>
              <a:gd name="T2" fmla="*/ 0 w 8"/>
              <a:gd name="T3" fmla="*/ 0 h 468"/>
              <a:gd name="T4" fmla="*/ 0 w 8"/>
              <a:gd name="T5" fmla="*/ 467 h 468"/>
              <a:gd name="T6" fmla="*/ 3 w 8"/>
              <a:gd name="T7" fmla="*/ 468 h 468"/>
              <a:gd name="T8" fmla="*/ 8 w 8"/>
              <a:gd name="T9" fmla="*/ 467 h 468"/>
              <a:gd name="T10" fmla="*/ 8 w 8"/>
              <a:gd name="T11" fmla="*/ 0 h 46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8" h="468">
                <a:moveTo>
                  <a:pt x="8" y="0"/>
                </a:moveTo>
                <a:lnTo>
                  <a:pt x="0" y="0"/>
                </a:lnTo>
                <a:lnTo>
                  <a:pt x="0" y="467"/>
                </a:lnTo>
                <a:lnTo>
                  <a:pt x="3" y="468"/>
                </a:lnTo>
                <a:lnTo>
                  <a:pt x="8" y="467"/>
                </a:lnTo>
                <a:lnTo>
                  <a:pt x="8" y="0"/>
                </a:lnTo>
                <a:close/>
              </a:path>
            </a:pathLst>
          </a:custGeom>
          <a:solidFill>
            <a:schemeClr val="bg1">
              <a:alpha val="25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50" name="Freeform 86"/>
          <p:cNvSpPr>
            <a:spLocks/>
          </p:cNvSpPr>
          <p:nvPr/>
        </p:nvSpPr>
        <p:spPr bwMode="auto">
          <a:xfrm rot="5400000">
            <a:off x="3614247" y="2772276"/>
            <a:ext cx="10605" cy="670759"/>
          </a:xfrm>
          <a:custGeom>
            <a:avLst/>
            <a:gdLst>
              <a:gd name="T0" fmla="*/ 8 w 8"/>
              <a:gd name="T1" fmla="*/ 0 h 506"/>
              <a:gd name="T2" fmla="*/ 0 w 8"/>
              <a:gd name="T3" fmla="*/ 0 h 506"/>
              <a:gd name="T4" fmla="*/ 0 w 8"/>
              <a:gd name="T5" fmla="*/ 504 h 506"/>
              <a:gd name="T6" fmla="*/ 3 w 8"/>
              <a:gd name="T7" fmla="*/ 506 h 506"/>
              <a:gd name="T8" fmla="*/ 8 w 8"/>
              <a:gd name="T9" fmla="*/ 504 h 506"/>
              <a:gd name="T10" fmla="*/ 8 w 8"/>
              <a:gd name="T11" fmla="*/ 0 h 50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</a:cxnLst>
            <a:rect l="0" t="0" r="r" b="b"/>
            <a:pathLst>
              <a:path w="8" h="506">
                <a:moveTo>
                  <a:pt x="8" y="0"/>
                </a:moveTo>
                <a:lnTo>
                  <a:pt x="0" y="0"/>
                </a:lnTo>
                <a:lnTo>
                  <a:pt x="0" y="504"/>
                </a:lnTo>
                <a:lnTo>
                  <a:pt x="3" y="506"/>
                </a:lnTo>
                <a:lnTo>
                  <a:pt x="8" y="504"/>
                </a:lnTo>
                <a:lnTo>
                  <a:pt x="8" y="0"/>
                </a:lnTo>
                <a:close/>
              </a:path>
            </a:pathLst>
          </a:custGeom>
          <a:solidFill>
            <a:schemeClr val="bg1">
              <a:alpha val="25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51" name="Freeform 87"/>
          <p:cNvSpPr>
            <a:spLocks/>
          </p:cNvSpPr>
          <p:nvPr/>
        </p:nvSpPr>
        <p:spPr bwMode="auto">
          <a:xfrm rot="5400000">
            <a:off x="4561396" y="2682799"/>
            <a:ext cx="10605" cy="849716"/>
          </a:xfrm>
          <a:custGeom>
            <a:avLst/>
            <a:gdLst>
              <a:gd name="T0" fmla="*/ 8 w 8"/>
              <a:gd name="T1" fmla="*/ 640 h 641"/>
              <a:gd name="T2" fmla="*/ 3 w 8"/>
              <a:gd name="T3" fmla="*/ 641 h 641"/>
              <a:gd name="T4" fmla="*/ 0 w 8"/>
              <a:gd name="T5" fmla="*/ 640 h 641"/>
              <a:gd name="T6" fmla="*/ 0 w 8"/>
              <a:gd name="T7" fmla="*/ 0 h 641"/>
              <a:gd name="T8" fmla="*/ 3 w 8"/>
              <a:gd name="T9" fmla="*/ 0 h 641"/>
              <a:gd name="T10" fmla="*/ 8 w 8"/>
              <a:gd name="T11" fmla="*/ 0 h 641"/>
              <a:gd name="T12" fmla="*/ 8 w 8"/>
              <a:gd name="T13" fmla="*/ 640 h 641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8" h="641">
                <a:moveTo>
                  <a:pt x="8" y="640"/>
                </a:moveTo>
                <a:lnTo>
                  <a:pt x="3" y="641"/>
                </a:lnTo>
                <a:lnTo>
                  <a:pt x="0" y="640"/>
                </a:lnTo>
                <a:lnTo>
                  <a:pt x="0" y="0"/>
                </a:lnTo>
                <a:lnTo>
                  <a:pt x="3" y="0"/>
                </a:lnTo>
                <a:lnTo>
                  <a:pt x="8" y="0"/>
                </a:lnTo>
                <a:lnTo>
                  <a:pt x="8" y="640"/>
                </a:lnTo>
                <a:close/>
              </a:path>
            </a:pathLst>
          </a:custGeom>
          <a:solidFill>
            <a:schemeClr val="bg1">
              <a:alpha val="25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52" name="Freeform 88"/>
          <p:cNvSpPr>
            <a:spLocks/>
          </p:cNvSpPr>
          <p:nvPr/>
        </p:nvSpPr>
        <p:spPr bwMode="auto">
          <a:xfrm rot="5400000">
            <a:off x="5881040" y="2919419"/>
            <a:ext cx="1236794" cy="377799"/>
          </a:xfrm>
          <a:custGeom>
            <a:avLst/>
            <a:gdLst>
              <a:gd name="T0" fmla="*/ 465 w 933"/>
              <a:gd name="T1" fmla="*/ 0 h 285"/>
              <a:gd name="T2" fmla="*/ 0 w 933"/>
              <a:gd name="T3" fmla="*/ 280 h 285"/>
              <a:gd name="T4" fmla="*/ 0 w 933"/>
              <a:gd name="T5" fmla="*/ 285 h 285"/>
              <a:gd name="T6" fmla="*/ 465 w 933"/>
              <a:gd name="T7" fmla="*/ 10 h 285"/>
              <a:gd name="T8" fmla="*/ 933 w 933"/>
              <a:gd name="T9" fmla="*/ 285 h 285"/>
              <a:gd name="T10" fmla="*/ 933 w 933"/>
              <a:gd name="T11" fmla="*/ 280 h 285"/>
              <a:gd name="T12" fmla="*/ 465 w 933"/>
              <a:gd name="T13" fmla="*/ 0 h 2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933" h="285">
                <a:moveTo>
                  <a:pt x="465" y="0"/>
                </a:moveTo>
                <a:lnTo>
                  <a:pt x="0" y="280"/>
                </a:lnTo>
                <a:lnTo>
                  <a:pt x="0" y="285"/>
                </a:lnTo>
                <a:lnTo>
                  <a:pt x="465" y="10"/>
                </a:lnTo>
                <a:lnTo>
                  <a:pt x="933" y="285"/>
                </a:lnTo>
                <a:lnTo>
                  <a:pt x="933" y="280"/>
                </a:lnTo>
                <a:lnTo>
                  <a:pt x="465" y="0"/>
                </a:lnTo>
                <a:close/>
              </a:path>
            </a:pathLst>
          </a:custGeom>
          <a:solidFill>
            <a:schemeClr val="bg1">
              <a:alpha val="25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53" name="Freeform 89"/>
          <p:cNvSpPr>
            <a:spLocks/>
          </p:cNvSpPr>
          <p:nvPr/>
        </p:nvSpPr>
        <p:spPr bwMode="auto">
          <a:xfrm rot="5400000">
            <a:off x="5337540" y="2987025"/>
            <a:ext cx="1236794" cy="242587"/>
          </a:xfrm>
          <a:custGeom>
            <a:avLst/>
            <a:gdLst>
              <a:gd name="T0" fmla="*/ 0 w 933"/>
              <a:gd name="T1" fmla="*/ 183 h 183"/>
              <a:gd name="T2" fmla="*/ 462 w 933"/>
              <a:gd name="T3" fmla="*/ 7 h 183"/>
              <a:gd name="T4" fmla="*/ 470 w 933"/>
              <a:gd name="T5" fmla="*/ 7 h 183"/>
              <a:gd name="T6" fmla="*/ 933 w 933"/>
              <a:gd name="T7" fmla="*/ 183 h 183"/>
              <a:gd name="T8" fmla="*/ 933 w 933"/>
              <a:gd name="T9" fmla="*/ 178 h 183"/>
              <a:gd name="T10" fmla="*/ 470 w 933"/>
              <a:gd name="T11" fmla="*/ 0 h 183"/>
              <a:gd name="T12" fmla="*/ 462 w 933"/>
              <a:gd name="T13" fmla="*/ 0 h 183"/>
              <a:gd name="T14" fmla="*/ 0 w 933"/>
              <a:gd name="T15" fmla="*/ 178 h 183"/>
              <a:gd name="T16" fmla="*/ 0 w 933"/>
              <a:gd name="T17" fmla="*/ 183 h 1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933" h="183">
                <a:moveTo>
                  <a:pt x="0" y="183"/>
                </a:moveTo>
                <a:lnTo>
                  <a:pt x="462" y="7"/>
                </a:lnTo>
                <a:lnTo>
                  <a:pt x="470" y="7"/>
                </a:lnTo>
                <a:lnTo>
                  <a:pt x="933" y="183"/>
                </a:lnTo>
                <a:lnTo>
                  <a:pt x="933" y="178"/>
                </a:lnTo>
                <a:lnTo>
                  <a:pt x="470" y="0"/>
                </a:lnTo>
                <a:lnTo>
                  <a:pt x="462" y="0"/>
                </a:lnTo>
                <a:lnTo>
                  <a:pt x="0" y="178"/>
                </a:lnTo>
                <a:lnTo>
                  <a:pt x="0" y="183"/>
                </a:lnTo>
                <a:close/>
              </a:path>
            </a:pathLst>
          </a:custGeom>
          <a:solidFill>
            <a:schemeClr val="bg1">
              <a:alpha val="25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54" name="Freeform 90"/>
          <p:cNvSpPr>
            <a:spLocks/>
          </p:cNvSpPr>
          <p:nvPr/>
        </p:nvSpPr>
        <p:spPr bwMode="auto">
          <a:xfrm rot="5400000">
            <a:off x="4714503" y="2953885"/>
            <a:ext cx="1980461" cy="307541"/>
          </a:xfrm>
          <a:custGeom>
            <a:avLst/>
            <a:gdLst>
              <a:gd name="T0" fmla="*/ 746 w 1494"/>
              <a:gd name="T1" fmla="*/ 0 h 232"/>
              <a:gd name="T2" fmla="*/ 0 w 1494"/>
              <a:gd name="T3" fmla="*/ 224 h 232"/>
              <a:gd name="T4" fmla="*/ 0 w 1494"/>
              <a:gd name="T5" fmla="*/ 232 h 232"/>
              <a:gd name="T6" fmla="*/ 746 w 1494"/>
              <a:gd name="T7" fmla="*/ 10 h 232"/>
              <a:gd name="T8" fmla="*/ 1494 w 1494"/>
              <a:gd name="T9" fmla="*/ 232 h 232"/>
              <a:gd name="T10" fmla="*/ 1494 w 1494"/>
              <a:gd name="T11" fmla="*/ 224 h 232"/>
              <a:gd name="T12" fmla="*/ 746 w 1494"/>
              <a:gd name="T13" fmla="*/ 0 h 23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494" h="232">
                <a:moveTo>
                  <a:pt x="746" y="0"/>
                </a:moveTo>
                <a:lnTo>
                  <a:pt x="0" y="224"/>
                </a:lnTo>
                <a:lnTo>
                  <a:pt x="0" y="232"/>
                </a:lnTo>
                <a:lnTo>
                  <a:pt x="746" y="10"/>
                </a:lnTo>
                <a:lnTo>
                  <a:pt x="1494" y="232"/>
                </a:lnTo>
                <a:lnTo>
                  <a:pt x="1494" y="224"/>
                </a:lnTo>
                <a:lnTo>
                  <a:pt x="746" y="0"/>
                </a:lnTo>
                <a:close/>
              </a:path>
            </a:pathLst>
          </a:custGeom>
          <a:solidFill>
            <a:schemeClr val="bg1">
              <a:alpha val="25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57" name="Freeform 91"/>
          <p:cNvSpPr>
            <a:spLocks/>
          </p:cNvSpPr>
          <p:nvPr/>
        </p:nvSpPr>
        <p:spPr bwMode="auto">
          <a:xfrm rot="5400000">
            <a:off x="4131235" y="3026794"/>
            <a:ext cx="1980461" cy="161725"/>
          </a:xfrm>
          <a:custGeom>
            <a:avLst/>
            <a:gdLst>
              <a:gd name="T0" fmla="*/ 743 w 1494"/>
              <a:gd name="T1" fmla="*/ 0 h 122"/>
              <a:gd name="T2" fmla="*/ 0 w 1494"/>
              <a:gd name="T3" fmla="*/ 113 h 122"/>
              <a:gd name="T4" fmla="*/ 0 w 1494"/>
              <a:gd name="T5" fmla="*/ 122 h 122"/>
              <a:gd name="T6" fmla="*/ 743 w 1494"/>
              <a:gd name="T7" fmla="*/ 11 h 122"/>
              <a:gd name="T8" fmla="*/ 751 w 1494"/>
              <a:gd name="T9" fmla="*/ 11 h 122"/>
              <a:gd name="T10" fmla="*/ 1494 w 1494"/>
              <a:gd name="T11" fmla="*/ 122 h 122"/>
              <a:gd name="T12" fmla="*/ 1494 w 1494"/>
              <a:gd name="T13" fmla="*/ 113 h 122"/>
              <a:gd name="T14" fmla="*/ 751 w 1494"/>
              <a:gd name="T15" fmla="*/ 0 h 122"/>
              <a:gd name="T16" fmla="*/ 743 w 1494"/>
              <a:gd name="T17" fmla="*/ 0 h 1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494" h="122">
                <a:moveTo>
                  <a:pt x="743" y="0"/>
                </a:moveTo>
                <a:lnTo>
                  <a:pt x="0" y="113"/>
                </a:lnTo>
                <a:lnTo>
                  <a:pt x="0" y="122"/>
                </a:lnTo>
                <a:lnTo>
                  <a:pt x="743" y="11"/>
                </a:lnTo>
                <a:lnTo>
                  <a:pt x="751" y="11"/>
                </a:lnTo>
                <a:lnTo>
                  <a:pt x="1494" y="122"/>
                </a:lnTo>
                <a:lnTo>
                  <a:pt x="1494" y="113"/>
                </a:lnTo>
                <a:lnTo>
                  <a:pt x="751" y="0"/>
                </a:lnTo>
                <a:lnTo>
                  <a:pt x="743" y="0"/>
                </a:lnTo>
                <a:close/>
              </a:path>
            </a:pathLst>
          </a:custGeom>
          <a:solidFill>
            <a:schemeClr val="bg1">
              <a:alpha val="25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58" name="Freeform 92"/>
          <p:cNvSpPr>
            <a:spLocks/>
          </p:cNvSpPr>
          <p:nvPr/>
        </p:nvSpPr>
        <p:spPr bwMode="auto">
          <a:xfrm rot="5400000">
            <a:off x="2026168" y="2919419"/>
            <a:ext cx="1236794" cy="377799"/>
          </a:xfrm>
          <a:custGeom>
            <a:avLst/>
            <a:gdLst>
              <a:gd name="T0" fmla="*/ 465 w 933"/>
              <a:gd name="T1" fmla="*/ 285 h 285"/>
              <a:gd name="T2" fmla="*/ 0 w 933"/>
              <a:gd name="T3" fmla="*/ 5 h 285"/>
              <a:gd name="T4" fmla="*/ 0 w 933"/>
              <a:gd name="T5" fmla="*/ 0 h 285"/>
              <a:gd name="T6" fmla="*/ 465 w 933"/>
              <a:gd name="T7" fmla="*/ 275 h 285"/>
              <a:gd name="T8" fmla="*/ 933 w 933"/>
              <a:gd name="T9" fmla="*/ 0 h 285"/>
              <a:gd name="T10" fmla="*/ 933 w 933"/>
              <a:gd name="T11" fmla="*/ 5 h 285"/>
              <a:gd name="T12" fmla="*/ 465 w 933"/>
              <a:gd name="T13" fmla="*/ 285 h 28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933" h="285">
                <a:moveTo>
                  <a:pt x="465" y="285"/>
                </a:moveTo>
                <a:lnTo>
                  <a:pt x="0" y="5"/>
                </a:lnTo>
                <a:lnTo>
                  <a:pt x="0" y="0"/>
                </a:lnTo>
                <a:lnTo>
                  <a:pt x="465" y="275"/>
                </a:lnTo>
                <a:lnTo>
                  <a:pt x="933" y="0"/>
                </a:lnTo>
                <a:lnTo>
                  <a:pt x="933" y="5"/>
                </a:lnTo>
                <a:lnTo>
                  <a:pt x="465" y="285"/>
                </a:lnTo>
                <a:close/>
              </a:path>
            </a:pathLst>
          </a:custGeom>
          <a:solidFill>
            <a:schemeClr val="bg1">
              <a:alpha val="25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59" name="Freeform 93"/>
          <p:cNvSpPr>
            <a:spLocks/>
          </p:cNvSpPr>
          <p:nvPr/>
        </p:nvSpPr>
        <p:spPr bwMode="auto">
          <a:xfrm rot="5400000">
            <a:off x="2569666" y="2987025"/>
            <a:ext cx="1236794" cy="242587"/>
          </a:xfrm>
          <a:custGeom>
            <a:avLst/>
            <a:gdLst>
              <a:gd name="T0" fmla="*/ 0 w 933"/>
              <a:gd name="T1" fmla="*/ 0 h 183"/>
              <a:gd name="T2" fmla="*/ 462 w 933"/>
              <a:gd name="T3" fmla="*/ 176 h 183"/>
              <a:gd name="T4" fmla="*/ 470 w 933"/>
              <a:gd name="T5" fmla="*/ 176 h 183"/>
              <a:gd name="T6" fmla="*/ 933 w 933"/>
              <a:gd name="T7" fmla="*/ 0 h 183"/>
              <a:gd name="T8" fmla="*/ 933 w 933"/>
              <a:gd name="T9" fmla="*/ 5 h 183"/>
              <a:gd name="T10" fmla="*/ 470 w 933"/>
              <a:gd name="T11" fmla="*/ 183 h 183"/>
              <a:gd name="T12" fmla="*/ 462 w 933"/>
              <a:gd name="T13" fmla="*/ 183 h 183"/>
              <a:gd name="T14" fmla="*/ 0 w 933"/>
              <a:gd name="T15" fmla="*/ 5 h 183"/>
              <a:gd name="T16" fmla="*/ 0 w 933"/>
              <a:gd name="T17" fmla="*/ 0 h 18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933" h="183">
                <a:moveTo>
                  <a:pt x="0" y="0"/>
                </a:moveTo>
                <a:lnTo>
                  <a:pt x="462" y="176"/>
                </a:lnTo>
                <a:lnTo>
                  <a:pt x="470" y="176"/>
                </a:lnTo>
                <a:lnTo>
                  <a:pt x="933" y="0"/>
                </a:lnTo>
                <a:lnTo>
                  <a:pt x="933" y="5"/>
                </a:lnTo>
                <a:lnTo>
                  <a:pt x="470" y="183"/>
                </a:lnTo>
                <a:lnTo>
                  <a:pt x="462" y="183"/>
                </a:lnTo>
                <a:lnTo>
                  <a:pt x="0" y="5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alpha val="25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60" name="Freeform 94"/>
          <p:cNvSpPr>
            <a:spLocks/>
          </p:cNvSpPr>
          <p:nvPr/>
        </p:nvSpPr>
        <p:spPr bwMode="auto">
          <a:xfrm rot="5400000">
            <a:off x="2448373" y="2953222"/>
            <a:ext cx="1980461" cy="308867"/>
          </a:xfrm>
          <a:custGeom>
            <a:avLst/>
            <a:gdLst>
              <a:gd name="T0" fmla="*/ 746 w 1494"/>
              <a:gd name="T1" fmla="*/ 233 h 233"/>
              <a:gd name="T2" fmla="*/ 0 w 1494"/>
              <a:gd name="T3" fmla="*/ 9 h 233"/>
              <a:gd name="T4" fmla="*/ 0 w 1494"/>
              <a:gd name="T5" fmla="*/ 0 h 233"/>
              <a:gd name="T6" fmla="*/ 746 w 1494"/>
              <a:gd name="T7" fmla="*/ 222 h 233"/>
              <a:gd name="T8" fmla="*/ 1494 w 1494"/>
              <a:gd name="T9" fmla="*/ 0 h 233"/>
              <a:gd name="T10" fmla="*/ 1494 w 1494"/>
              <a:gd name="T11" fmla="*/ 9 h 233"/>
              <a:gd name="T12" fmla="*/ 746 w 1494"/>
              <a:gd name="T13" fmla="*/ 233 h 23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1494" h="233">
                <a:moveTo>
                  <a:pt x="746" y="233"/>
                </a:moveTo>
                <a:lnTo>
                  <a:pt x="0" y="9"/>
                </a:lnTo>
                <a:lnTo>
                  <a:pt x="0" y="0"/>
                </a:lnTo>
                <a:lnTo>
                  <a:pt x="746" y="222"/>
                </a:lnTo>
                <a:lnTo>
                  <a:pt x="1494" y="0"/>
                </a:lnTo>
                <a:lnTo>
                  <a:pt x="1494" y="9"/>
                </a:lnTo>
                <a:lnTo>
                  <a:pt x="746" y="233"/>
                </a:lnTo>
                <a:close/>
              </a:path>
            </a:pathLst>
          </a:custGeom>
          <a:solidFill>
            <a:schemeClr val="bg1">
              <a:alpha val="25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61" name="Freeform 95"/>
          <p:cNvSpPr>
            <a:spLocks/>
          </p:cNvSpPr>
          <p:nvPr/>
        </p:nvSpPr>
        <p:spPr bwMode="auto">
          <a:xfrm rot="5400000">
            <a:off x="3032305" y="3026794"/>
            <a:ext cx="1980461" cy="161725"/>
          </a:xfrm>
          <a:custGeom>
            <a:avLst/>
            <a:gdLst>
              <a:gd name="T0" fmla="*/ 743 w 1494"/>
              <a:gd name="T1" fmla="*/ 122 h 122"/>
              <a:gd name="T2" fmla="*/ 0 w 1494"/>
              <a:gd name="T3" fmla="*/ 9 h 122"/>
              <a:gd name="T4" fmla="*/ 0 w 1494"/>
              <a:gd name="T5" fmla="*/ 0 h 122"/>
              <a:gd name="T6" fmla="*/ 743 w 1494"/>
              <a:gd name="T7" fmla="*/ 112 h 122"/>
              <a:gd name="T8" fmla="*/ 751 w 1494"/>
              <a:gd name="T9" fmla="*/ 112 h 122"/>
              <a:gd name="T10" fmla="*/ 1494 w 1494"/>
              <a:gd name="T11" fmla="*/ 0 h 122"/>
              <a:gd name="T12" fmla="*/ 1494 w 1494"/>
              <a:gd name="T13" fmla="*/ 9 h 122"/>
              <a:gd name="T14" fmla="*/ 751 w 1494"/>
              <a:gd name="T15" fmla="*/ 122 h 122"/>
              <a:gd name="T16" fmla="*/ 743 w 1494"/>
              <a:gd name="T17" fmla="*/ 122 h 122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</a:cxnLst>
            <a:rect l="0" t="0" r="r" b="b"/>
            <a:pathLst>
              <a:path w="1494" h="122">
                <a:moveTo>
                  <a:pt x="743" y="122"/>
                </a:moveTo>
                <a:lnTo>
                  <a:pt x="0" y="9"/>
                </a:lnTo>
                <a:lnTo>
                  <a:pt x="0" y="0"/>
                </a:lnTo>
                <a:lnTo>
                  <a:pt x="743" y="112"/>
                </a:lnTo>
                <a:lnTo>
                  <a:pt x="751" y="112"/>
                </a:lnTo>
                <a:lnTo>
                  <a:pt x="1494" y="0"/>
                </a:lnTo>
                <a:lnTo>
                  <a:pt x="1494" y="9"/>
                </a:lnTo>
                <a:lnTo>
                  <a:pt x="751" y="122"/>
                </a:lnTo>
                <a:lnTo>
                  <a:pt x="743" y="122"/>
                </a:lnTo>
                <a:close/>
              </a:path>
            </a:pathLst>
          </a:custGeom>
          <a:solidFill>
            <a:schemeClr val="bg1">
              <a:alpha val="25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62" name="Freeform 96"/>
          <p:cNvSpPr>
            <a:spLocks/>
          </p:cNvSpPr>
          <p:nvPr/>
        </p:nvSpPr>
        <p:spPr bwMode="auto">
          <a:xfrm rot="5400000">
            <a:off x="3547303" y="3026130"/>
            <a:ext cx="2725454" cy="163051"/>
          </a:xfrm>
          <a:custGeom>
            <a:avLst/>
            <a:gdLst>
              <a:gd name="T0" fmla="*/ 1027 w 2056"/>
              <a:gd name="T1" fmla="*/ 0 h 123"/>
              <a:gd name="T2" fmla="*/ 0 w 2056"/>
              <a:gd name="T3" fmla="*/ 111 h 123"/>
              <a:gd name="T4" fmla="*/ 0 w 2056"/>
              <a:gd name="T5" fmla="*/ 123 h 123"/>
              <a:gd name="T6" fmla="*/ 1027 w 2056"/>
              <a:gd name="T7" fmla="*/ 14 h 123"/>
              <a:gd name="T8" fmla="*/ 2056 w 2056"/>
              <a:gd name="T9" fmla="*/ 123 h 123"/>
              <a:gd name="T10" fmla="*/ 2056 w 2056"/>
              <a:gd name="T11" fmla="*/ 111 h 123"/>
              <a:gd name="T12" fmla="*/ 1027 w 2056"/>
              <a:gd name="T13" fmla="*/ 0 h 123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056" h="123">
                <a:moveTo>
                  <a:pt x="1027" y="0"/>
                </a:moveTo>
                <a:lnTo>
                  <a:pt x="0" y="111"/>
                </a:lnTo>
                <a:lnTo>
                  <a:pt x="0" y="123"/>
                </a:lnTo>
                <a:lnTo>
                  <a:pt x="1027" y="14"/>
                </a:lnTo>
                <a:lnTo>
                  <a:pt x="2056" y="123"/>
                </a:lnTo>
                <a:lnTo>
                  <a:pt x="2056" y="111"/>
                </a:lnTo>
                <a:lnTo>
                  <a:pt x="1027" y="0"/>
                </a:lnTo>
                <a:close/>
              </a:path>
            </a:pathLst>
          </a:custGeom>
          <a:solidFill>
            <a:schemeClr val="bg1">
              <a:alpha val="25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63" name="Freeform 97"/>
          <p:cNvSpPr>
            <a:spLocks/>
          </p:cNvSpPr>
          <p:nvPr/>
        </p:nvSpPr>
        <p:spPr bwMode="auto">
          <a:xfrm rot="5400000">
            <a:off x="2857987" y="3028782"/>
            <a:ext cx="2725454" cy="157748"/>
          </a:xfrm>
          <a:custGeom>
            <a:avLst/>
            <a:gdLst>
              <a:gd name="T0" fmla="*/ 1027 w 2056"/>
              <a:gd name="T1" fmla="*/ 119 h 119"/>
              <a:gd name="T2" fmla="*/ 0 w 2056"/>
              <a:gd name="T3" fmla="*/ 10 h 119"/>
              <a:gd name="T4" fmla="*/ 0 w 2056"/>
              <a:gd name="T5" fmla="*/ 0 h 119"/>
              <a:gd name="T6" fmla="*/ 1027 w 2056"/>
              <a:gd name="T7" fmla="*/ 104 h 119"/>
              <a:gd name="T8" fmla="*/ 2056 w 2056"/>
              <a:gd name="T9" fmla="*/ 0 h 119"/>
              <a:gd name="T10" fmla="*/ 2056 w 2056"/>
              <a:gd name="T11" fmla="*/ 10 h 119"/>
              <a:gd name="T12" fmla="*/ 1027 w 2056"/>
              <a:gd name="T13" fmla="*/ 119 h 11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</a:cxnLst>
            <a:rect l="0" t="0" r="r" b="b"/>
            <a:pathLst>
              <a:path w="2056" h="119">
                <a:moveTo>
                  <a:pt x="1027" y="119"/>
                </a:moveTo>
                <a:lnTo>
                  <a:pt x="0" y="10"/>
                </a:lnTo>
                <a:lnTo>
                  <a:pt x="0" y="0"/>
                </a:lnTo>
                <a:lnTo>
                  <a:pt x="1027" y="104"/>
                </a:lnTo>
                <a:lnTo>
                  <a:pt x="2056" y="0"/>
                </a:lnTo>
                <a:lnTo>
                  <a:pt x="2056" y="10"/>
                </a:lnTo>
                <a:lnTo>
                  <a:pt x="1027" y="119"/>
                </a:lnTo>
                <a:close/>
              </a:path>
            </a:pathLst>
          </a:custGeom>
          <a:solidFill>
            <a:schemeClr val="bg1">
              <a:alpha val="25000"/>
            </a:schemeClr>
          </a:solidFill>
          <a:ln>
            <a:noFill/>
          </a:ln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id-ID" sz="1350"/>
          </a:p>
        </p:txBody>
      </p:sp>
      <p:sp>
        <p:nvSpPr>
          <p:cNvPr id="112" name="Oval 111"/>
          <p:cNvSpPr/>
          <p:nvPr/>
        </p:nvSpPr>
        <p:spPr>
          <a:xfrm>
            <a:off x="2788225" y="2665675"/>
            <a:ext cx="272249" cy="272249"/>
          </a:xfrm>
          <a:prstGeom prst="ellipse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b="1" dirty="0">
                <a:solidFill>
                  <a:schemeClr val="accent4">
                    <a:lumMod val="50000"/>
                  </a:schemeClr>
                </a:solidFill>
              </a:rPr>
              <a:t>1</a:t>
            </a:r>
          </a:p>
        </p:txBody>
      </p:sp>
      <p:sp>
        <p:nvSpPr>
          <p:cNvPr id="113" name="Oval 112"/>
          <p:cNvSpPr/>
          <p:nvPr/>
        </p:nvSpPr>
        <p:spPr>
          <a:xfrm>
            <a:off x="3551417" y="2665675"/>
            <a:ext cx="272249" cy="272249"/>
          </a:xfrm>
          <a:prstGeom prst="ellipse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b="1">
                <a:solidFill>
                  <a:srgbClr val="015385"/>
                </a:solidFill>
              </a:rPr>
              <a:t>2</a:t>
            </a:r>
            <a:endParaRPr lang="en-US" sz="1350" b="1" dirty="0">
              <a:solidFill>
                <a:srgbClr val="015385"/>
              </a:solidFill>
            </a:endParaRPr>
          </a:p>
        </p:txBody>
      </p:sp>
      <p:sp>
        <p:nvSpPr>
          <p:cNvPr id="114" name="Oval 113"/>
          <p:cNvSpPr/>
          <p:nvPr/>
        </p:nvSpPr>
        <p:spPr>
          <a:xfrm>
            <a:off x="4435876" y="2665675"/>
            <a:ext cx="272249" cy="272249"/>
          </a:xfrm>
          <a:prstGeom prst="ellipse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b="1">
                <a:solidFill>
                  <a:srgbClr val="7A8E00"/>
                </a:solidFill>
              </a:rPr>
              <a:t>3</a:t>
            </a:r>
            <a:endParaRPr lang="en-US" sz="1350" b="1" dirty="0">
              <a:solidFill>
                <a:srgbClr val="7A8E00"/>
              </a:solidFill>
            </a:endParaRPr>
          </a:p>
        </p:txBody>
      </p:sp>
      <p:sp>
        <p:nvSpPr>
          <p:cNvPr id="115" name="Oval 114"/>
          <p:cNvSpPr/>
          <p:nvPr/>
        </p:nvSpPr>
        <p:spPr>
          <a:xfrm>
            <a:off x="5326435" y="2665675"/>
            <a:ext cx="272249" cy="272249"/>
          </a:xfrm>
          <a:prstGeom prst="ellipse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b="1">
                <a:solidFill>
                  <a:srgbClr val="8B2A07"/>
                </a:solidFill>
              </a:rPr>
              <a:t>4</a:t>
            </a:r>
            <a:endParaRPr lang="en-US" sz="1350" b="1" dirty="0">
              <a:solidFill>
                <a:srgbClr val="8B2A07"/>
              </a:solidFill>
            </a:endParaRPr>
          </a:p>
        </p:txBody>
      </p:sp>
      <p:sp>
        <p:nvSpPr>
          <p:cNvPr id="116" name="Oval 115"/>
          <p:cNvSpPr/>
          <p:nvPr/>
        </p:nvSpPr>
        <p:spPr>
          <a:xfrm>
            <a:off x="6083526" y="2665675"/>
            <a:ext cx="272249" cy="272249"/>
          </a:xfrm>
          <a:prstGeom prst="ellipse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350" b="1">
                <a:solidFill>
                  <a:srgbClr val="525252"/>
                </a:solidFill>
              </a:rPr>
              <a:t>5</a:t>
            </a:r>
            <a:endParaRPr lang="en-US" sz="1350" b="1" dirty="0">
              <a:solidFill>
                <a:srgbClr val="525252"/>
              </a:solidFill>
            </a:endParaRPr>
          </a:p>
        </p:txBody>
      </p:sp>
      <p:grpSp>
        <p:nvGrpSpPr>
          <p:cNvPr id="120" name="Group 119"/>
          <p:cNvGrpSpPr/>
          <p:nvPr/>
        </p:nvGrpSpPr>
        <p:grpSpPr>
          <a:xfrm>
            <a:off x="763298" y="2607619"/>
            <a:ext cx="1442831" cy="998576"/>
            <a:chOff x="553361" y="1660971"/>
            <a:chExt cx="1644228" cy="1137963"/>
          </a:xfrm>
        </p:grpSpPr>
        <p:sp>
          <p:nvSpPr>
            <p:cNvPr id="121" name="TextBox 120"/>
            <p:cNvSpPr txBox="1"/>
            <p:nvPr/>
          </p:nvSpPr>
          <p:spPr>
            <a:xfrm>
              <a:off x="553361" y="1660971"/>
              <a:ext cx="1644228" cy="447191"/>
            </a:xfrm>
            <a:prstGeom prst="rect">
              <a:avLst/>
            </a:prstGeom>
            <a:noFill/>
          </p:spPr>
          <p:txBody>
            <a:bodyPr wrap="none" lIns="0" rtlCol="0" anchor="ctr">
              <a:spAutoFit/>
            </a:bodyPr>
            <a:lstStyle/>
            <a:p>
              <a:r>
                <a:rPr lang="en-US" sz="1950" b="1" dirty="0">
                  <a:solidFill>
                    <a:srgbClr val="BF9000"/>
                  </a:solidFill>
                </a:rPr>
                <a:t>Lorem Ipsum</a:t>
              </a:r>
            </a:p>
          </p:txBody>
        </p:sp>
        <p:sp>
          <p:nvSpPr>
            <p:cNvPr id="122" name="TextBox 121"/>
            <p:cNvSpPr txBox="1"/>
            <p:nvPr/>
          </p:nvSpPr>
          <p:spPr>
            <a:xfrm>
              <a:off x="559193" y="2062384"/>
              <a:ext cx="1605398" cy="736550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900">
                  <a:solidFill>
                    <a:schemeClr val="bg1">
                      <a:lumMod val="50000"/>
                    </a:schemeClr>
                  </a:solidFill>
                </a:rPr>
                <a:t>Lorem ipsum dolor sit amet, at pede luctus vel gravida, nonummy massa rutrum lorem volutpat, a nunc ornari.</a:t>
              </a:r>
              <a:endParaRPr lang="en-US" sz="9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grpSp>
        <p:nvGrpSpPr>
          <p:cNvPr id="66" name="Group 65"/>
          <p:cNvGrpSpPr/>
          <p:nvPr/>
        </p:nvGrpSpPr>
        <p:grpSpPr>
          <a:xfrm>
            <a:off x="3862503" y="4487415"/>
            <a:ext cx="1442831" cy="998576"/>
            <a:chOff x="553361" y="1660971"/>
            <a:chExt cx="1644228" cy="1137963"/>
          </a:xfrm>
        </p:grpSpPr>
        <p:sp>
          <p:nvSpPr>
            <p:cNvPr id="68" name="TextBox 67"/>
            <p:cNvSpPr txBox="1"/>
            <p:nvPr/>
          </p:nvSpPr>
          <p:spPr>
            <a:xfrm>
              <a:off x="553361" y="1660971"/>
              <a:ext cx="1644228" cy="447191"/>
            </a:xfrm>
            <a:prstGeom prst="rect">
              <a:avLst/>
            </a:prstGeom>
            <a:noFill/>
          </p:spPr>
          <p:txBody>
            <a:bodyPr wrap="none" lIns="0" rtlCol="0" anchor="ctr">
              <a:spAutoFit/>
            </a:bodyPr>
            <a:lstStyle/>
            <a:p>
              <a:r>
                <a:rPr lang="en-US" sz="1950" b="1" dirty="0">
                  <a:solidFill>
                    <a:srgbClr val="A9C500"/>
                  </a:solidFill>
                </a:rPr>
                <a:t>Lorem Ipsum</a:t>
              </a:r>
            </a:p>
          </p:txBody>
        </p:sp>
        <p:sp>
          <p:nvSpPr>
            <p:cNvPr id="69" name="TextBox 68"/>
            <p:cNvSpPr txBox="1"/>
            <p:nvPr/>
          </p:nvSpPr>
          <p:spPr>
            <a:xfrm>
              <a:off x="559193" y="2062384"/>
              <a:ext cx="1605398" cy="736550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900" dirty="0">
                  <a:solidFill>
                    <a:schemeClr val="bg1">
                      <a:lumMod val="50000"/>
                    </a:schemeClr>
                  </a:solidFill>
                </a:rPr>
                <a:t>Lorem ipsum dolor sit </a:t>
              </a:r>
              <a:r>
                <a:rPr lang="en-US" sz="900" dirty="0" err="1">
                  <a:solidFill>
                    <a:schemeClr val="bg1">
                      <a:lumMod val="50000"/>
                    </a:schemeClr>
                  </a:solidFill>
                </a:rPr>
                <a:t>amet</a:t>
              </a:r>
              <a:r>
                <a:rPr lang="en-US" sz="900" dirty="0">
                  <a:solidFill>
                    <a:schemeClr val="bg1">
                      <a:lumMod val="50000"/>
                    </a:schemeClr>
                  </a:solidFill>
                </a:rPr>
                <a:t>, at </a:t>
              </a:r>
              <a:r>
                <a:rPr lang="en-US" sz="900" dirty="0" err="1">
                  <a:solidFill>
                    <a:schemeClr val="bg1">
                      <a:lumMod val="50000"/>
                    </a:schemeClr>
                  </a:solidFill>
                </a:rPr>
                <a:t>pede</a:t>
              </a:r>
              <a:r>
                <a:rPr lang="en-US" sz="9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en-US" sz="900" dirty="0" err="1">
                  <a:solidFill>
                    <a:schemeClr val="bg1">
                      <a:lumMod val="50000"/>
                    </a:schemeClr>
                  </a:solidFill>
                </a:rPr>
                <a:t>luctus</a:t>
              </a:r>
              <a:r>
                <a:rPr lang="en-US" sz="9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en-US" sz="900" dirty="0" err="1">
                  <a:solidFill>
                    <a:schemeClr val="bg1">
                      <a:lumMod val="50000"/>
                    </a:schemeClr>
                  </a:solidFill>
                </a:rPr>
                <a:t>vel</a:t>
              </a:r>
              <a:r>
                <a:rPr lang="en-US" sz="900" dirty="0">
                  <a:solidFill>
                    <a:schemeClr val="bg1">
                      <a:lumMod val="50000"/>
                    </a:schemeClr>
                  </a:solidFill>
                </a:rPr>
                <a:t> gravida, </a:t>
              </a:r>
              <a:r>
                <a:rPr lang="en-US" sz="900" dirty="0" err="1">
                  <a:solidFill>
                    <a:schemeClr val="bg1">
                      <a:lumMod val="50000"/>
                    </a:schemeClr>
                  </a:solidFill>
                </a:rPr>
                <a:t>nonummy</a:t>
              </a:r>
              <a:r>
                <a:rPr lang="en-US" sz="9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en-US" sz="900" dirty="0" err="1">
                  <a:solidFill>
                    <a:schemeClr val="bg1">
                      <a:lumMod val="50000"/>
                    </a:schemeClr>
                  </a:solidFill>
                </a:rPr>
                <a:t>massa</a:t>
              </a:r>
              <a:r>
                <a:rPr lang="en-US" sz="900" dirty="0">
                  <a:solidFill>
                    <a:schemeClr val="bg1">
                      <a:lumMod val="50000"/>
                    </a:schemeClr>
                  </a:solidFill>
                </a:rPr>
                <a:t> </a:t>
              </a:r>
              <a:r>
                <a:rPr lang="en-US" sz="900" dirty="0" err="1">
                  <a:solidFill>
                    <a:schemeClr val="bg1">
                      <a:lumMod val="50000"/>
                    </a:schemeClr>
                  </a:solidFill>
                </a:rPr>
                <a:t>rutrum</a:t>
              </a:r>
              <a:r>
                <a:rPr lang="en-US" sz="900" dirty="0">
                  <a:solidFill>
                    <a:schemeClr val="bg1">
                      <a:lumMod val="50000"/>
                    </a:schemeClr>
                  </a:solidFill>
                </a:rPr>
                <a:t> lorem </a:t>
              </a:r>
              <a:r>
                <a:rPr lang="en-US" sz="900" dirty="0" err="1">
                  <a:solidFill>
                    <a:schemeClr val="bg1">
                      <a:lumMod val="50000"/>
                    </a:schemeClr>
                  </a:solidFill>
                </a:rPr>
                <a:t>volutpat</a:t>
              </a:r>
              <a:r>
                <a:rPr lang="en-US" sz="900" dirty="0">
                  <a:solidFill>
                    <a:schemeClr val="bg1">
                      <a:lumMod val="50000"/>
                    </a:schemeClr>
                  </a:solidFill>
                </a:rPr>
                <a:t>, </a:t>
              </a:r>
              <a:r>
                <a:rPr lang="en-US" sz="900">
                  <a:solidFill>
                    <a:schemeClr val="bg1">
                      <a:lumMod val="50000"/>
                    </a:schemeClr>
                  </a:solidFill>
                </a:rPr>
                <a:t>a nunc ornari.</a:t>
              </a:r>
              <a:endParaRPr lang="en-US" sz="9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grpSp>
        <p:nvGrpSpPr>
          <p:cNvPr id="117" name="Group 116"/>
          <p:cNvGrpSpPr/>
          <p:nvPr/>
        </p:nvGrpSpPr>
        <p:grpSpPr>
          <a:xfrm>
            <a:off x="1977337" y="4201744"/>
            <a:ext cx="1442831" cy="998576"/>
            <a:chOff x="553361" y="1660971"/>
            <a:chExt cx="1644228" cy="1137963"/>
          </a:xfrm>
        </p:grpSpPr>
        <p:sp>
          <p:nvSpPr>
            <p:cNvPr id="118" name="TextBox 117"/>
            <p:cNvSpPr txBox="1"/>
            <p:nvPr/>
          </p:nvSpPr>
          <p:spPr>
            <a:xfrm>
              <a:off x="553361" y="1660971"/>
              <a:ext cx="1644228" cy="447191"/>
            </a:xfrm>
            <a:prstGeom prst="rect">
              <a:avLst/>
            </a:prstGeom>
            <a:noFill/>
          </p:spPr>
          <p:txBody>
            <a:bodyPr wrap="none" lIns="0" rtlCol="0" anchor="ctr">
              <a:spAutoFit/>
            </a:bodyPr>
            <a:lstStyle/>
            <a:p>
              <a:r>
                <a:rPr lang="en-US" sz="1950" b="1" dirty="0">
                  <a:solidFill>
                    <a:srgbClr val="1AA8FE"/>
                  </a:solidFill>
                </a:rPr>
                <a:t>Lorem Ipsum</a:t>
              </a:r>
            </a:p>
          </p:txBody>
        </p:sp>
        <p:sp>
          <p:nvSpPr>
            <p:cNvPr id="119" name="TextBox 118"/>
            <p:cNvSpPr txBox="1"/>
            <p:nvPr/>
          </p:nvSpPr>
          <p:spPr>
            <a:xfrm>
              <a:off x="559193" y="2062384"/>
              <a:ext cx="1605398" cy="736550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900">
                  <a:solidFill>
                    <a:schemeClr val="bg1">
                      <a:lumMod val="50000"/>
                    </a:schemeClr>
                  </a:solidFill>
                </a:rPr>
                <a:t>Lorem ipsum dolor sit amet, at pede luctus vel gravida, nonummy massa rutrum lorem volutpat, a nunc ornari.</a:t>
              </a:r>
              <a:endParaRPr lang="en-US" sz="9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grpSp>
        <p:nvGrpSpPr>
          <p:cNvPr id="123" name="Group 122"/>
          <p:cNvGrpSpPr/>
          <p:nvPr/>
        </p:nvGrpSpPr>
        <p:grpSpPr>
          <a:xfrm>
            <a:off x="5747668" y="4201744"/>
            <a:ext cx="1442831" cy="998576"/>
            <a:chOff x="553361" y="1660971"/>
            <a:chExt cx="1644228" cy="1137963"/>
          </a:xfrm>
        </p:grpSpPr>
        <p:sp>
          <p:nvSpPr>
            <p:cNvPr id="124" name="TextBox 123"/>
            <p:cNvSpPr txBox="1"/>
            <p:nvPr/>
          </p:nvSpPr>
          <p:spPr>
            <a:xfrm>
              <a:off x="553361" y="1660971"/>
              <a:ext cx="1644228" cy="447191"/>
            </a:xfrm>
            <a:prstGeom prst="rect">
              <a:avLst/>
            </a:prstGeom>
            <a:noFill/>
          </p:spPr>
          <p:txBody>
            <a:bodyPr wrap="none" lIns="0" rtlCol="0" anchor="ctr">
              <a:spAutoFit/>
            </a:bodyPr>
            <a:lstStyle/>
            <a:p>
              <a:r>
                <a:rPr lang="en-US" sz="1950" b="1" dirty="0">
                  <a:solidFill>
                    <a:srgbClr val="F3591F"/>
                  </a:solidFill>
                </a:rPr>
                <a:t>Lorem Ipsum</a:t>
              </a:r>
            </a:p>
          </p:txBody>
        </p:sp>
        <p:sp>
          <p:nvSpPr>
            <p:cNvPr id="125" name="TextBox 124"/>
            <p:cNvSpPr txBox="1"/>
            <p:nvPr/>
          </p:nvSpPr>
          <p:spPr>
            <a:xfrm>
              <a:off x="559193" y="2062384"/>
              <a:ext cx="1605398" cy="736550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900">
                  <a:solidFill>
                    <a:schemeClr val="bg1">
                      <a:lumMod val="50000"/>
                    </a:schemeClr>
                  </a:solidFill>
                </a:rPr>
                <a:t>Lorem ipsum dolor sit amet, at pede luctus vel gravida, nonummy massa rutrum lorem volutpat, a nunc ornari.</a:t>
              </a:r>
              <a:endParaRPr lang="en-US" sz="9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  <p:grpSp>
        <p:nvGrpSpPr>
          <p:cNvPr id="126" name="Group 125"/>
          <p:cNvGrpSpPr/>
          <p:nvPr/>
        </p:nvGrpSpPr>
        <p:grpSpPr>
          <a:xfrm>
            <a:off x="6968517" y="2607619"/>
            <a:ext cx="1442831" cy="998576"/>
            <a:chOff x="553361" y="1660971"/>
            <a:chExt cx="1644228" cy="1137963"/>
          </a:xfrm>
        </p:grpSpPr>
        <p:sp>
          <p:nvSpPr>
            <p:cNvPr id="127" name="TextBox 126"/>
            <p:cNvSpPr txBox="1"/>
            <p:nvPr/>
          </p:nvSpPr>
          <p:spPr>
            <a:xfrm>
              <a:off x="553361" y="1660971"/>
              <a:ext cx="1644228" cy="447191"/>
            </a:xfrm>
            <a:prstGeom prst="rect">
              <a:avLst/>
            </a:prstGeom>
            <a:noFill/>
          </p:spPr>
          <p:txBody>
            <a:bodyPr wrap="none" lIns="0" rtlCol="0" anchor="ctr">
              <a:spAutoFit/>
            </a:bodyPr>
            <a:lstStyle/>
            <a:p>
              <a:r>
                <a:rPr lang="en-US" sz="1950" b="1" dirty="0">
                  <a:solidFill>
                    <a:srgbClr val="525252"/>
                  </a:solidFill>
                </a:rPr>
                <a:t>Lorem Ipsum</a:t>
              </a:r>
            </a:p>
          </p:txBody>
        </p:sp>
        <p:sp>
          <p:nvSpPr>
            <p:cNvPr id="128" name="TextBox 127"/>
            <p:cNvSpPr txBox="1"/>
            <p:nvPr/>
          </p:nvSpPr>
          <p:spPr>
            <a:xfrm>
              <a:off x="559193" y="2062384"/>
              <a:ext cx="1605398" cy="736550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just"/>
              <a:r>
                <a:rPr lang="en-US" sz="900">
                  <a:solidFill>
                    <a:schemeClr val="bg1">
                      <a:lumMod val="50000"/>
                    </a:schemeClr>
                  </a:solidFill>
                </a:rPr>
                <a:t>Lorem ipsum dolor sit amet, at pede luctus vel gravida, nonummy massa rutrum lorem volutpat, a nunc ornari.</a:t>
              </a:r>
              <a:endParaRPr lang="en-US" sz="900" dirty="0">
                <a:solidFill>
                  <a:schemeClr val="bg1">
                    <a:lumMod val="50000"/>
                  </a:schemeClr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203200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plate PresentationGo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9436</TotalTime>
  <Words>283</Words>
  <PresentationFormat>On-screen Show (4:3)</PresentationFormat>
  <Paragraphs>38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3D Infographic Blocks</vt:lpstr>
      <vt:lpstr>3D Infographic Blocks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3D Infographic Blocks Diagram for PowerPoint</dc:title>
  <dc:creator>PresentationGo.com</dc:creator>
  <dc:description>© Copyright PresentationGo.com</dc:description>
  <dcterms:created xsi:type="dcterms:W3CDTF">2014-11-26T05:14:11Z</dcterms:created>
  <dcterms:modified xsi:type="dcterms:W3CDTF">2016-06-03T19:13:36Z</dcterms:modified>
</cp:coreProperties>
</file>