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69"/>
    <a:srgbClr val="7D97A7"/>
    <a:srgbClr val="6FDAEC"/>
    <a:srgbClr val="FFD63B"/>
    <a:srgbClr val="9BE25D"/>
    <a:srgbClr val="8F3422"/>
    <a:srgbClr val="2E3E48"/>
    <a:srgbClr val="266A74"/>
    <a:srgbClr val="956606"/>
    <a:srgbClr val="6A4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3794" autoAdjust="0"/>
  </p:normalViewPr>
  <p:slideViewPr>
    <p:cSldViewPr snapToGrid="0" showGuides="1">
      <p:cViewPr varScale="1">
        <p:scale>
          <a:sx n="94" d="100"/>
          <a:sy n="94" d="100"/>
        </p:scale>
        <p:origin x="9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92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69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Process </a:t>
            </a:r>
            <a:r>
              <a:rPr lang="en-US" dirty="0" smtClean="0"/>
              <a:t>Flow Diagram</a:t>
            </a:r>
            <a:endParaRPr lang="en-US" dirty="0"/>
          </a:p>
        </p:txBody>
      </p:sp>
      <p:sp>
        <p:nvSpPr>
          <p:cNvPr id="3" name="3 Pentágono"/>
          <p:cNvSpPr/>
          <p:nvPr/>
        </p:nvSpPr>
        <p:spPr bwMode="auto">
          <a:xfrm>
            <a:off x="5493534" y="1219200"/>
            <a:ext cx="1814741" cy="1359226"/>
          </a:xfrm>
          <a:custGeom>
            <a:avLst/>
            <a:gdLst>
              <a:gd name="connsiteX0" fmla="*/ 1602 w 3647006"/>
              <a:gd name="connsiteY0" fmla="*/ 0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1475556 w 3647006"/>
              <a:gd name="connsiteY4" fmla="*/ 2070230 h 2070230"/>
              <a:gd name="connsiteX5" fmla="*/ 1475556 w 3647006"/>
              <a:gd name="connsiteY5" fmla="*/ 691987 h 2070230"/>
              <a:gd name="connsiteX6" fmla="*/ 1602 w 3647006"/>
              <a:gd name="connsiteY6" fmla="*/ 691987 h 2070230"/>
              <a:gd name="connsiteX7" fmla="*/ 0 w 3647006"/>
              <a:gd name="connsiteY7" fmla="*/ 232306 h 2070230"/>
              <a:gd name="connsiteX8" fmla="*/ 1602 w 3647006"/>
              <a:gd name="connsiteY8" fmla="*/ 0 h 2070230"/>
              <a:gd name="connsiteX0" fmla="*/ 2585606 w 3647006"/>
              <a:gd name="connsiteY0" fmla="*/ 295627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1475556 w 3647006"/>
              <a:gd name="connsiteY4" fmla="*/ 2070230 h 2070230"/>
              <a:gd name="connsiteX5" fmla="*/ 1475556 w 3647006"/>
              <a:gd name="connsiteY5" fmla="*/ 691987 h 2070230"/>
              <a:gd name="connsiteX6" fmla="*/ 1602 w 3647006"/>
              <a:gd name="connsiteY6" fmla="*/ 691987 h 2070230"/>
              <a:gd name="connsiteX7" fmla="*/ 0 w 3647006"/>
              <a:gd name="connsiteY7" fmla="*/ 232306 h 2070230"/>
              <a:gd name="connsiteX8" fmla="*/ 2585606 w 3647006"/>
              <a:gd name="connsiteY8" fmla="*/ 295627 h 2070230"/>
              <a:gd name="connsiteX0" fmla="*/ 2585606 w 3647006"/>
              <a:gd name="connsiteY0" fmla="*/ 295627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1475556 w 3647006"/>
              <a:gd name="connsiteY4" fmla="*/ 2070230 h 2070230"/>
              <a:gd name="connsiteX5" fmla="*/ 1478138 w 3647006"/>
              <a:gd name="connsiteY5" fmla="*/ 1798036 h 2070230"/>
              <a:gd name="connsiteX6" fmla="*/ 1475556 w 3647006"/>
              <a:gd name="connsiteY6" fmla="*/ 691987 h 2070230"/>
              <a:gd name="connsiteX7" fmla="*/ 1602 w 3647006"/>
              <a:gd name="connsiteY7" fmla="*/ 691987 h 2070230"/>
              <a:gd name="connsiteX8" fmla="*/ 0 w 3647006"/>
              <a:gd name="connsiteY8" fmla="*/ 232306 h 2070230"/>
              <a:gd name="connsiteX9" fmla="*/ 2585606 w 3647006"/>
              <a:gd name="connsiteY9" fmla="*/ 295627 h 2070230"/>
              <a:gd name="connsiteX0" fmla="*/ 2585606 w 3647006"/>
              <a:gd name="connsiteY0" fmla="*/ 295627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2614270 w 3647006"/>
              <a:gd name="connsiteY4" fmla="*/ 1873144 h 2070230"/>
              <a:gd name="connsiteX5" fmla="*/ 1478138 w 3647006"/>
              <a:gd name="connsiteY5" fmla="*/ 1798036 h 2070230"/>
              <a:gd name="connsiteX6" fmla="*/ 1475556 w 3647006"/>
              <a:gd name="connsiteY6" fmla="*/ 691987 h 2070230"/>
              <a:gd name="connsiteX7" fmla="*/ 1602 w 3647006"/>
              <a:gd name="connsiteY7" fmla="*/ 691987 h 2070230"/>
              <a:gd name="connsiteX8" fmla="*/ 0 w 3647006"/>
              <a:gd name="connsiteY8" fmla="*/ 232306 h 2070230"/>
              <a:gd name="connsiteX9" fmla="*/ 2585606 w 3647006"/>
              <a:gd name="connsiteY9" fmla="*/ 295627 h 207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7006" h="2070230">
                <a:moveTo>
                  <a:pt x="2585606" y="295627"/>
                </a:moveTo>
                <a:lnTo>
                  <a:pt x="2611892" y="0"/>
                </a:lnTo>
                <a:lnTo>
                  <a:pt x="3647006" y="1035115"/>
                </a:lnTo>
                <a:lnTo>
                  <a:pt x="2611892" y="2070230"/>
                </a:lnTo>
                <a:cubicBezTo>
                  <a:pt x="2612685" y="2004535"/>
                  <a:pt x="2613477" y="1938839"/>
                  <a:pt x="2614270" y="1873144"/>
                </a:cubicBezTo>
                <a:cubicBezTo>
                  <a:pt x="2615131" y="1782413"/>
                  <a:pt x="1477277" y="1888767"/>
                  <a:pt x="1478138" y="1798036"/>
                </a:cubicBezTo>
                <a:cubicBezTo>
                  <a:pt x="1477277" y="1429353"/>
                  <a:pt x="1476417" y="1060670"/>
                  <a:pt x="1475556" y="691987"/>
                </a:cubicBezTo>
                <a:lnTo>
                  <a:pt x="1602" y="691987"/>
                </a:lnTo>
                <a:lnTo>
                  <a:pt x="0" y="232306"/>
                </a:lnTo>
                <a:lnTo>
                  <a:pt x="2585606" y="295627"/>
                </a:lnTo>
                <a:close/>
              </a:path>
            </a:pathLst>
          </a:custGeom>
          <a:solidFill>
            <a:srgbClr val="6EB82E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4" name="4 Rectángulo"/>
          <p:cNvSpPr/>
          <p:nvPr/>
        </p:nvSpPr>
        <p:spPr bwMode="auto">
          <a:xfrm>
            <a:off x="4962873" y="2014480"/>
            <a:ext cx="1556409" cy="1030142"/>
          </a:xfrm>
          <a:custGeom>
            <a:avLst/>
            <a:gdLst/>
            <a:ahLst/>
            <a:cxnLst/>
            <a:rect l="l" t="t" r="r" b="b"/>
            <a:pathLst>
              <a:path w="3127847" h="2070230">
                <a:moveTo>
                  <a:pt x="0" y="0"/>
                </a:moveTo>
                <a:lnTo>
                  <a:pt x="3127847" y="0"/>
                </a:lnTo>
                <a:lnTo>
                  <a:pt x="3127847" y="2070230"/>
                </a:lnTo>
                <a:lnTo>
                  <a:pt x="1473957" y="2070230"/>
                </a:lnTo>
                <a:lnTo>
                  <a:pt x="1473957" y="998185"/>
                </a:lnTo>
                <a:lnTo>
                  <a:pt x="0" y="998185"/>
                </a:lnTo>
                <a:close/>
              </a:path>
            </a:pathLst>
          </a:custGeom>
          <a:solidFill>
            <a:srgbClr val="F9AB0C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5" name="6 Rectángulo"/>
          <p:cNvSpPr/>
          <p:nvPr/>
        </p:nvSpPr>
        <p:spPr bwMode="auto">
          <a:xfrm>
            <a:off x="4530997" y="2713576"/>
            <a:ext cx="1556409" cy="1030142"/>
          </a:xfrm>
          <a:custGeom>
            <a:avLst/>
            <a:gdLst/>
            <a:ahLst/>
            <a:cxnLst/>
            <a:rect l="l" t="t" r="r" b="b"/>
            <a:pathLst>
              <a:path w="3127848" h="2070230">
                <a:moveTo>
                  <a:pt x="0" y="0"/>
                </a:moveTo>
                <a:lnTo>
                  <a:pt x="3127848" y="0"/>
                </a:lnTo>
                <a:lnTo>
                  <a:pt x="3127848" y="2070230"/>
                </a:lnTo>
                <a:lnTo>
                  <a:pt x="1473956" y="2070230"/>
                </a:lnTo>
                <a:lnTo>
                  <a:pt x="1473956" y="695093"/>
                </a:lnTo>
                <a:lnTo>
                  <a:pt x="0" y="695093"/>
                </a:lnTo>
                <a:close/>
              </a:path>
            </a:pathLst>
          </a:custGeom>
          <a:solidFill>
            <a:srgbClr val="41B0C2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6" name="7 Rectángulo"/>
          <p:cNvSpPr/>
          <p:nvPr/>
        </p:nvSpPr>
        <p:spPr bwMode="auto">
          <a:xfrm>
            <a:off x="4021596" y="3334741"/>
            <a:ext cx="1556409" cy="1030142"/>
          </a:xfrm>
          <a:custGeom>
            <a:avLst/>
            <a:gdLst/>
            <a:ahLst/>
            <a:cxnLst/>
            <a:rect l="l" t="t" r="r" b="b"/>
            <a:pathLst>
              <a:path w="3127847" h="2070230">
                <a:moveTo>
                  <a:pt x="0" y="0"/>
                </a:moveTo>
                <a:lnTo>
                  <a:pt x="3127847" y="0"/>
                </a:lnTo>
                <a:lnTo>
                  <a:pt x="3127847" y="2070230"/>
                </a:lnTo>
                <a:lnTo>
                  <a:pt x="1473955" y="2070230"/>
                </a:lnTo>
                <a:lnTo>
                  <a:pt x="1473955" y="720080"/>
                </a:lnTo>
                <a:lnTo>
                  <a:pt x="0" y="720080"/>
                </a:lnTo>
                <a:close/>
              </a:path>
            </a:pathLst>
          </a:custGeom>
          <a:solidFill>
            <a:srgbClr val="4F6A79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7" name="8 Rectángulo"/>
          <p:cNvSpPr/>
          <p:nvPr/>
        </p:nvSpPr>
        <p:spPr bwMode="auto">
          <a:xfrm>
            <a:off x="3510018" y="3969845"/>
            <a:ext cx="1556409" cy="1030142"/>
          </a:xfrm>
          <a:prstGeom prst="rect">
            <a:avLst/>
          </a:prstGeom>
          <a:solidFill>
            <a:srgbClr val="F2583A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13" name="18 Rectángulo"/>
          <p:cNvSpPr/>
          <p:nvPr/>
        </p:nvSpPr>
        <p:spPr>
          <a:xfrm>
            <a:off x="3826476" y="4432927"/>
            <a:ext cx="923493" cy="103978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1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4" name="18 Rectángulo"/>
          <p:cNvSpPr/>
          <p:nvPr/>
        </p:nvSpPr>
        <p:spPr>
          <a:xfrm>
            <a:off x="4091359" y="3535762"/>
            <a:ext cx="1133168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2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5" name="18 Rectángulo"/>
          <p:cNvSpPr/>
          <p:nvPr/>
        </p:nvSpPr>
        <p:spPr>
          <a:xfrm>
            <a:off x="4868468" y="2869549"/>
            <a:ext cx="692706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3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6" name="18 Rectángulo"/>
          <p:cNvSpPr/>
          <p:nvPr/>
        </p:nvSpPr>
        <p:spPr>
          <a:xfrm>
            <a:off x="5088086" y="2261376"/>
            <a:ext cx="1112830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4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7" name="18 Rectángulo"/>
          <p:cNvSpPr/>
          <p:nvPr/>
        </p:nvSpPr>
        <p:spPr>
          <a:xfrm>
            <a:off x="6310290" y="1701293"/>
            <a:ext cx="717978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5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444512" y="953522"/>
            <a:ext cx="3216749" cy="950129"/>
            <a:chOff x="293269" y="1064351"/>
            <a:chExt cx="3216749" cy="950129"/>
          </a:xfrm>
        </p:grpSpPr>
        <p:sp>
          <p:nvSpPr>
            <p:cNvPr id="174" name="TextBox 173"/>
            <p:cNvSpPr txBox="1"/>
            <p:nvPr/>
          </p:nvSpPr>
          <p:spPr>
            <a:xfrm>
              <a:off x="293269" y="1064351"/>
              <a:ext cx="321674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2E4E12"/>
                  </a:solidFill>
                </a:rPr>
                <a:t>Lorem Ipsum</a:t>
              </a:r>
              <a:endParaRPr lang="en-US" sz="2000" b="1" dirty="0">
                <a:solidFill>
                  <a:srgbClr val="2E4E12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93270" y="1460482"/>
              <a:ext cx="3216748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8156668" y="1571858"/>
            <a:ext cx="702777" cy="702962"/>
            <a:chOff x="2570822" y="2884367"/>
            <a:chExt cx="702777" cy="70296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6" name="Teardrop 175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9BE2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548235"/>
                  </a:solidFill>
                  <a:latin typeface="FontAwesome" pitchFamily="2" charset="0"/>
                </a:rPr>
                <a:t></a:t>
              </a:r>
              <a:endParaRPr lang="en-US" sz="2400" dirty="0">
                <a:solidFill>
                  <a:srgbClr val="548235"/>
                </a:solidFill>
                <a:latin typeface="FontAwesome" pitchFamily="2" charset="0"/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7490885" y="2428890"/>
            <a:ext cx="702777" cy="702962"/>
            <a:chOff x="2570822" y="2884367"/>
            <a:chExt cx="702777" cy="70296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80" name="Teardrop 179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FFD6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6A4804"/>
                  </a:solidFill>
                  <a:latin typeface="FontAwesome" pitchFamily="2" charset="0"/>
                </a:rPr>
                <a:t></a:t>
              </a:r>
              <a:endParaRPr lang="en-US" sz="2400" dirty="0">
                <a:solidFill>
                  <a:srgbClr val="6A4804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825102" y="3285922"/>
            <a:ext cx="702777" cy="702962"/>
            <a:chOff x="2570822" y="2884367"/>
            <a:chExt cx="702777" cy="70296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83" name="Teardrop 182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6FDA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1A4A52"/>
                  </a:solidFill>
                  <a:latin typeface="FontAwesome" pitchFamily="2" charset="0"/>
                </a:rPr>
                <a:t></a:t>
              </a:r>
              <a:endParaRPr lang="en-US" sz="2400" dirty="0">
                <a:solidFill>
                  <a:srgbClr val="1A4A52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159318" y="4142954"/>
            <a:ext cx="702777" cy="702962"/>
            <a:chOff x="2570822" y="2884367"/>
            <a:chExt cx="702777" cy="70296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86" name="Teardrop 185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7D9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202C32"/>
                  </a:solidFill>
                  <a:latin typeface="FontAwesome" pitchFamily="2" charset="0"/>
                </a:rPr>
                <a:t></a:t>
              </a:r>
              <a:endParaRPr lang="en-US" sz="2400" dirty="0">
                <a:solidFill>
                  <a:srgbClr val="202C32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493534" y="4999987"/>
            <a:ext cx="702777" cy="702962"/>
            <a:chOff x="2570822" y="2884367"/>
            <a:chExt cx="702777" cy="70296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89" name="Teardrop 188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FF8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662418"/>
                  </a:solidFill>
                  <a:latin typeface="FontAwesome" pitchFamily="2" charset="0"/>
                </a:rPr>
                <a:t></a:t>
              </a:r>
              <a:endParaRPr lang="en-US" sz="2400" dirty="0">
                <a:solidFill>
                  <a:srgbClr val="662418"/>
                </a:solidFill>
                <a:latin typeface="FontAwesome" pitchFamily="2" charset="0"/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444512" y="1963463"/>
            <a:ext cx="3216749" cy="950129"/>
            <a:chOff x="293269" y="1064351"/>
            <a:chExt cx="3216749" cy="950129"/>
          </a:xfrm>
        </p:grpSpPr>
        <p:sp>
          <p:nvSpPr>
            <p:cNvPr id="193" name="TextBox 192"/>
            <p:cNvSpPr txBox="1"/>
            <p:nvPr/>
          </p:nvSpPr>
          <p:spPr>
            <a:xfrm>
              <a:off x="293269" y="1064351"/>
              <a:ext cx="321674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956606"/>
                  </a:solidFill>
                </a:rPr>
                <a:t>Lorem Ipsum</a:t>
              </a:r>
              <a:endParaRPr lang="en-US" sz="2000" b="1" dirty="0">
                <a:solidFill>
                  <a:srgbClr val="956606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93270" y="1460482"/>
              <a:ext cx="3216748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44512" y="2973404"/>
            <a:ext cx="3216749" cy="950129"/>
            <a:chOff x="293269" y="1064351"/>
            <a:chExt cx="3216749" cy="950129"/>
          </a:xfrm>
        </p:grpSpPr>
        <p:sp>
          <p:nvSpPr>
            <p:cNvPr id="196" name="TextBox 195"/>
            <p:cNvSpPr txBox="1"/>
            <p:nvPr/>
          </p:nvSpPr>
          <p:spPr>
            <a:xfrm>
              <a:off x="293269" y="1064351"/>
              <a:ext cx="321674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266A74"/>
                  </a:solidFill>
                </a:rPr>
                <a:t>Lorem Ipsum</a:t>
              </a:r>
              <a:endParaRPr lang="en-US" sz="2000" b="1" dirty="0">
                <a:solidFill>
                  <a:srgbClr val="266A74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93270" y="1460482"/>
              <a:ext cx="3216748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4512" y="5147175"/>
            <a:ext cx="2797486" cy="1104017"/>
            <a:chOff x="250556" y="5147175"/>
            <a:chExt cx="2797486" cy="1104017"/>
          </a:xfrm>
        </p:grpSpPr>
        <p:sp>
          <p:nvSpPr>
            <p:cNvPr id="208" name="TextBox 207"/>
            <p:cNvSpPr txBox="1"/>
            <p:nvPr/>
          </p:nvSpPr>
          <p:spPr>
            <a:xfrm>
              <a:off x="250556" y="5147175"/>
              <a:ext cx="279748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8F3422"/>
                  </a:solidFill>
                </a:rPr>
                <a:t>Lorem Ipsum</a:t>
              </a:r>
              <a:endParaRPr lang="en-US" sz="2000" b="1" dirty="0">
                <a:solidFill>
                  <a:srgbClr val="8F3422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50557" y="5543306"/>
              <a:ext cx="2797485" cy="70788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44512" y="3983345"/>
            <a:ext cx="2797486" cy="1104017"/>
            <a:chOff x="250556" y="5147175"/>
            <a:chExt cx="2797486" cy="1104017"/>
          </a:xfrm>
        </p:grpSpPr>
        <p:sp>
          <p:nvSpPr>
            <p:cNvPr id="212" name="TextBox 211"/>
            <p:cNvSpPr txBox="1"/>
            <p:nvPr/>
          </p:nvSpPr>
          <p:spPr>
            <a:xfrm>
              <a:off x="250556" y="5147175"/>
              <a:ext cx="279748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2E3E48"/>
                  </a:solidFill>
                </a:rPr>
                <a:t>Lorem Ipsum</a:t>
              </a:r>
              <a:endParaRPr lang="en-US" sz="2000" b="1" dirty="0">
                <a:solidFill>
                  <a:srgbClr val="2E3E48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250557" y="5543306"/>
              <a:ext cx="2797485" cy="70788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5" name="Rectangle 214"/>
          <p:cNvSpPr/>
          <p:nvPr/>
        </p:nvSpPr>
        <p:spPr>
          <a:xfrm>
            <a:off x="35963" y="926076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548235"/>
                </a:solidFill>
                <a:latin typeface="FontAwesome" pitchFamily="2" charset="0"/>
              </a:rPr>
              <a:t>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24742" y="193268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6A4804"/>
                </a:solidFill>
                <a:latin typeface="FontAwesome" pitchFamily="2" charset="0"/>
              </a:rPr>
              <a:t>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46383" y="2940637"/>
            <a:ext cx="449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1A4A52"/>
                </a:solidFill>
                <a:latin typeface="FontAwesome" pitchFamily="2" charset="0"/>
              </a:rPr>
              <a:t>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24742" y="395391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202C32"/>
                </a:solidFill>
                <a:latin typeface="FontAwesome" pitchFamily="2" charset="0"/>
              </a:rPr>
              <a:t>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57603" y="5119729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662418"/>
                </a:solidFill>
                <a:latin typeface="FontAwesome" pitchFamily="2" charset="0"/>
              </a:rPr>
              <a:t></a:t>
            </a:r>
          </a:p>
        </p:txBody>
      </p:sp>
    </p:spTree>
    <p:extLst>
      <p:ext uri="{BB962C8B-B14F-4D97-AF65-F5344CB8AC3E}">
        <p14:creationId xmlns:p14="http://schemas.microsoft.com/office/powerpoint/2010/main" val="42055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Process </a:t>
            </a:r>
            <a:r>
              <a:rPr lang="en-US" dirty="0" smtClean="0"/>
              <a:t>Flow Diagram</a:t>
            </a:r>
            <a:endParaRPr lang="en-US" dirty="0"/>
          </a:p>
        </p:txBody>
      </p:sp>
      <p:sp>
        <p:nvSpPr>
          <p:cNvPr id="3" name="3 Pentágono"/>
          <p:cNvSpPr/>
          <p:nvPr/>
        </p:nvSpPr>
        <p:spPr bwMode="auto">
          <a:xfrm>
            <a:off x="5493534" y="1219200"/>
            <a:ext cx="1814741" cy="1359226"/>
          </a:xfrm>
          <a:custGeom>
            <a:avLst/>
            <a:gdLst>
              <a:gd name="connsiteX0" fmla="*/ 1602 w 3647006"/>
              <a:gd name="connsiteY0" fmla="*/ 0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1475556 w 3647006"/>
              <a:gd name="connsiteY4" fmla="*/ 2070230 h 2070230"/>
              <a:gd name="connsiteX5" fmla="*/ 1475556 w 3647006"/>
              <a:gd name="connsiteY5" fmla="*/ 691987 h 2070230"/>
              <a:gd name="connsiteX6" fmla="*/ 1602 w 3647006"/>
              <a:gd name="connsiteY6" fmla="*/ 691987 h 2070230"/>
              <a:gd name="connsiteX7" fmla="*/ 0 w 3647006"/>
              <a:gd name="connsiteY7" fmla="*/ 232306 h 2070230"/>
              <a:gd name="connsiteX8" fmla="*/ 1602 w 3647006"/>
              <a:gd name="connsiteY8" fmla="*/ 0 h 2070230"/>
              <a:gd name="connsiteX0" fmla="*/ 2585606 w 3647006"/>
              <a:gd name="connsiteY0" fmla="*/ 295627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1475556 w 3647006"/>
              <a:gd name="connsiteY4" fmla="*/ 2070230 h 2070230"/>
              <a:gd name="connsiteX5" fmla="*/ 1475556 w 3647006"/>
              <a:gd name="connsiteY5" fmla="*/ 691987 h 2070230"/>
              <a:gd name="connsiteX6" fmla="*/ 1602 w 3647006"/>
              <a:gd name="connsiteY6" fmla="*/ 691987 h 2070230"/>
              <a:gd name="connsiteX7" fmla="*/ 0 w 3647006"/>
              <a:gd name="connsiteY7" fmla="*/ 232306 h 2070230"/>
              <a:gd name="connsiteX8" fmla="*/ 2585606 w 3647006"/>
              <a:gd name="connsiteY8" fmla="*/ 295627 h 2070230"/>
              <a:gd name="connsiteX0" fmla="*/ 2585606 w 3647006"/>
              <a:gd name="connsiteY0" fmla="*/ 295627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1475556 w 3647006"/>
              <a:gd name="connsiteY4" fmla="*/ 2070230 h 2070230"/>
              <a:gd name="connsiteX5" fmla="*/ 1478138 w 3647006"/>
              <a:gd name="connsiteY5" fmla="*/ 1798036 h 2070230"/>
              <a:gd name="connsiteX6" fmla="*/ 1475556 w 3647006"/>
              <a:gd name="connsiteY6" fmla="*/ 691987 h 2070230"/>
              <a:gd name="connsiteX7" fmla="*/ 1602 w 3647006"/>
              <a:gd name="connsiteY7" fmla="*/ 691987 h 2070230"/>
              <a:gd name="connsiteX8" fmla="*/ 0 w 3647006"/>
              <a:gd name="connsiteY8" fmla="*/ 232306 h 2070230"/>
              <a:gd name="connsiteX9" fmla="*/ 2585606 w 3647006"/>
              <a:gd name="connsiteY9" fmla="*/ 295627 h 2070230"/>
              <a:gd name="connsiteX0" fmla="*/ 2585606 w 3647006"/>
              <a:gd name="connsiteY0" fmla="*/ 295627 h 2070230"/>
              <a:gd name="connsiteX1" fmla="*/ 2611892 w 3647006"/>
              <a:gd name="connsiteY1" fmla="*/ 0 h 2070230"/>
              <a:gd name="connsiteX2" fmla="*/ 3647006 w 3647006"/>
              <a:gd name="connsiteY2" fmla="*/ 1035115 h 2070230"/>
              <a:gd name="connsiteX3" fmla="*/ 2611892 w 3647006"/>
              <a:gd name="connsiteY3" fmla="*/ 2070230 h 2070230"/>
              <a:gd name="connsiteX4" fmla="*/ 2614270 w 3647006"/>
              <a:gd name="connsiteY4" fmla="*/ 1873144 h 2070230"/>
              <a:gd name="connsiteX5" fmla="*/ 1478138 w 3647006"/>
              <a:gd name="connsiteY5" fmla="*/ 1798036 h 2070230"/>
              <a:gd name="connsiteX6" fmla="*/ 1475556 w 3647006"/>
              <a:gd name="connsiteY6" fmla="*/ 691987 h 2070230"/>
              <a:gd name="connsiteX7" fmla="*/ 1602 w 3647006"/>
              <a:gd name="connsiteY7" fmla="*/ 691987 h 2070230"/>
              <a:gd name="connsiteX8" fmla="*/ 0 w 3647006"/>
              <a:gd name="connsiteY8" fmla="*/ 232306 h 2070230"/>
              <a:gd name="connsiteX9" fmla="*/ 2585606 w 3647006"/>
              <a:gd name="connsiteY9" fmla="*/ 295627 h 207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7006" h="2070230">
                <a:moveTo>
                  <a:pt x="2585606" y="295627"/>
                </a:moveTo>
                <a:lnTo>
                  <a:pt x="2611892" y="0"/>
                </a:lnTo>
                <a:lnTo>
                  <a:pt x="3647006" y="1035115"/>
                </a:lnTo>
                <a:lnTo>
                  <a:pt x="2611892" y="2070230"/>
                </a:lnTo>
                <a:cubicBezTo>
                  <a:pt x="2612685" y="2004535"/>
                  <a:pt x="2613477" y="1938839"/>
                  <a:pt x="2614270" y="1873144"/>
                </a:cubicBezTo>
                <a:cubicBezTo>
                  <a:pt x="2615131" y="1782413"/>
                  <a:pt x="1477277" y="1888767"/>
                  <a:pt x="1478138" y="1798036"/>
                </a:cubicBezTo>
                <a:cubicBezTo>
                  <a:pt x="1477277" y="1429353"/>
                  <a:pt x="1476417" y="1060670"/>
                  <a:pt x="1475556" y="691987"/>
                </a:cubicBezTo>
                <a:lnTo>
                  <a:pt x="1602" y="691987"/>
                </a:lnTo>
                <a:lnTo>
                  <a:pt x="0" y="232306"/>
                </a:lnTo>
                <a:lnTo>
                  <a:pt x="2585606" y="295627"/>
                </a:lnTo>
                <a:close/>
              </a:path>
            </a:pathLst>
          </a:custGeom>
          <a:solidFill>
            <a:srgbClr val="6EB82E"/>
          </a:solidFill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4" name="4 Rectángulo"/>
          <p:cNvSpPr/>
          <p:nvPr/>
        </p:nvSpPr>
        <p:spPr bwMode="auto">
          <a:xfrm>
            <a:off x="4962873" y="2014480"/>
            <a:ext cx="1556409" cy="1030142"/>
          </a:xfrm>
          <a:custGeom>
            <a:avLst/>
            <a:gdLst/>
            <a:ahLst/>
            <a:cxnLst/>
            <a:rect l="l" t="t" r="r" b="b"/>
            <a:pathLst>
              <a:path w="3127847" h="2070230">
                <a:moveTo>
                  <a:pt x="0" y="0"/>
                </a:moveTo>
                <a:lnTo>
                  <a:pt x="3127847" y="0"/>
                </a:lnTo>
                <a:lnTo>
                  <a:pt x="3127847" y="2070230"/>
                </a:lnTo>
                <a:lnTo>
                  <a:pt x="1473957" y="2070230"/>
                </a:lnTo>
                <a:lnTo>
                  <a:pt x="1473957" y="998185"/>
                </a:lnTo>
                <a:lnTo>
                  <a:pt x="0" y="998185"/>
                </a:lnTo>
                <a:close/>
              </a:path>
            </a:pathLst>
          </a:custGeom>
          <a:solidFill>
            <a:srgbClr val="F9AB0C"/>
          </a:solidFill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5" name="6 Rectángulo"/>
          <p:cNvSpPr/>
          <p:nvPr/>
        </p:nvSpPr>
        <p:spPr bwMode="auto">
          <a:xfrm>
            <a:off x="4530997" y="2713576"/>
            <a:ext cx="1556409" cy="1030142"/>
          </a:xfrm>
          <a:custGeom>
            <a:avLst/>
            <a:gdLst/>
            <a:ahLst/>
            <a:cxnLst/>
            <a:rect l="l" t="t" r="r" b="b"/>
            <a:pathLst>
              <a:path w="3127848" h="2070230">
                <a:moveTo>
                  <a:pt x="0" y="0"/>
                </a:moveTo>
                <a:lnTo>
                  <a:pt x="3127848" y="0"/>
                </a:lnTo>
                <a:lnTo>
                  <a:pt x="3127848" y="2070230"/>
                </a:lnTo>
                <a:lnTo>
                  <a:pt x="1473956" y="2070230"/>
                </a:lnTo>
                <a:lnTo>
                  <a:pt x="1473956" y="695093"/>
                </a:lnTo>
                <a:lnTo>
                  <a:pt x="0" y="695093"/>
                </a:lnTo>
                <a:close/>
              </a:path>
            </a:pathLst>
          </a:custGeom>
          <a:solidFill>
            <a:srgbClr val="41B0C2"/>
          </a:solidFill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/>
          </a:p>
        </p:txBody>
      </p:sp>
      <p:sp>
        <p:nvSpPr>
          <p:cNvPr id="6" name="7 Rectángulo"/>
          <p:cNvSpPr/>
          <p:nvPr/>
        </p:nvSpPr>
        <p:spPr bwMode="auto">
          <a:xfrm>
            <a:off x="4021596" y="3334741"/>
            <a:ext cx="1556409" cy="1030142"/>
          </a:xfrm>
          <a:custGeom>
            <a:avLst/>
            <a:gdLst/>
            <a:ahLst/>
            <a:cxnLst/>
            <a:rect l="l" t="t" r="r" b="b"/>
            <a:pathLst>
              <a:path w="3127847" h="2070230">
                <a:moveTo>
                  <a:pt x="0" y="0"/>
                </a:moveTo>
                <a:lnTo>
                  <a:pt x="3127847" y="0"/>
                </a:lnTo>
                <a:lnTo>
                  <a:pt x="3127847" y="2070230"/>
                </a:lnTo>
                <a:lnTo>
                  <a:pt x="1473955" y="2070230"/>
                </a:lnTo>
                <a:lnTo>
                  <a:pt x="1473955" y="720080"/>
                </a:lnTo>
                <a:lnTo>
                  <a:pt x="0" y="720080"/>
                </a:lnTo>
                <a:close/>
              </a:path>
            </a:pathLst>
          </a:custGeom>
          <a:solidFill>
            <a:srgbClr val="4F6A79"/>
          </a:solidFill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7" name="8 Rectángulo"/>
          <p:cNvSpPr/>
          <p:nvPr/>
        </p:nvSpPr>
        <p:spPr bwMode="auto">
          <a:xfrm>
            <a:off x="3510018" y="3969845"/>
            <a:ext cx="1556409" cy="1030142"/>
          </a:xfrm>
          <a:prstGeom prst="rect">
            <a:avLst/>
          </a:prstGeom>
          <a:solidFill>
            <a:srgbClr val="F2583A"/>
          </a:solidFill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13" name="18 Rectángulo"/>
          <p:cNvSpPr/>
          <p:nvPr/>
        </p:nvSpPr>
        <p:spPr>
          <a:xfrm>
            <a:off x="3826476" y="4432927"/>
            <a:ext cx="923493" cy="103978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1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4" name="18 Rectángulo"/>
          <p:cNvSpPr/>
          <p:nvPr/>
        </p:nvSpPr>
        <p:spPr>
          <a:xfrm>
            <a:off x="4091359" y="3535762"/>
            <a:ext cx="1133168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2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5" name="18 Rectángulo"/>
          <p:cNvSpPr/>
          <p:nvPr/>
        </p:nvSpPr>
        <p:spPr>
          <a:xfrm>
            <a:off x="4868468" y="2869549"/>
            <a:ext cx="692706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3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6" name="18 Rectángulo"/>
          <p:cNvSpPr/>
          <p:nvPr/>
        </p:nvSpPr>
        <p:spPr>
          <a:xfrm>
            <a:off x="5088086" y="2261376"/>
            <a:ext cx="1112830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4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7" name="18 Rectángulo"/>
          <p:cNvSpPr/>
          <p:nvPr/>
        </p:nvSpPr>
        <p:spPr>
          <a:xfrm>
            <a:off x="6310290" y="1701293"/>
            <a:ext cx="717978" cy="207956"/>
          </a:xfrm>
          <a:prstGeom prst="rect">
            <a:avLst/>
          </a:prstGeom>
          <a:noFill/>
          <a:ln>
            <a:noFill/>
          </a:ln>
          <a:effectLst/>
          <a:scene3d>
            <a:camera prst="isometricOffAxis2Top">
              <a:rot lat="19545987" lon="19677410" rev="2481444"/>
            </a:camera>
            <a:lightRig rig="soft" dir="t"/>
          </a:scene3d>
          <a:sp3d/>
        </p:spPr>
        <p:txBody>
          <a:bodyPr lIns="0" tIns="0" rIns="0" bIns="0" rtlCol="0" anchor="ctr"/>
          <a:lstStyle/>
          <a:p>
            <a:pPr algn="ctr"/>
            <a:r>
              <a:rPr lang="es-MX" b="1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Step</a:t>
            </a:r>
            <a:r>
              <a:rPr lang="es-MX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 5</a:t>
            </a:r>
            <a:endParaRPr lang="es-SV" b="1" cap="all" dirty="0">
              <a:solidFill>
                <a:schemeClr val="tx1">
                  <a:lumMod val="85000"/>
                  <a:lumOff val="15000"/>
                </a:schemeClr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444512" y="953522"/>
            <a:ext cx="3216749" cy="950129"/>
            <a:chOff x="293269" y="1064351"/>
            <a:chExt cx="3216749" cy="950129"/>
          </a:xfrm>
        </p:grpSpPr>
        <p:sp>
          <p:nvSpPr>
            <p:cNvPr id="174" name="TextBox 173"/>
            <p:cNvSpPr txBox="1"/>
            <p:nvPr/>
          </p:nvSpPr>
          <p:spPr>
            <a:xfrm>
              <a:off x="293269" y="1064351"/>
              <a:ext cx="321674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9BE25D"/>
                  </a:solidFill>
                </a:rPr>
                <a:t>Lorem Ipsum</a:t>
              </a:r>
              <a:endParaRPr lang="en-US" sz="2000" b="1" dirty="0">
                <a:solidFill>
                  <a:srgbClr val="9BE25D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93270" y="1460482"/>
              <a:ext cx="3216748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8156668" y="1571858"/>
            <a:ext cx="702777" cy="702962"/>
            <a:chOff x="2570822" y="2884367"/>
            <a:chExt cx="702777" cy="702962"/>
          </a:xfrm>
          <a:effectLst/>
        </p:grpSpPr>
        <p:sp>
          <p:nvSpPr>
            <p:cNvPr id="176" name="Teardrop 175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9BE2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548235"/>
                  </a:solidFill>
                  <a:latin typeface="FontAwesome" pitchFamily="2" charset="0"/>
                </a:rPr>
                <a:t></a:t>
              </a:r>
              <a:endParaRPr lang="en-US" sz="2400" dirty="0">
                <a:solidFill>
                  <a:srgbClr val="548235"/>
                </a:solidFill>
                <a:latin typeface="FontAwesome" pitchFamily="2" charset="0"/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7490885" y="2428890"/>
            <a:ext cx="702777" cy="702962"/>
            <a:chOff x="2570822" y="2884367"/>
            <a:chExt cx="702777" cy="702962"/>
          </a:xfrm>
          <a:effectLst/>
        </p:grpSpPr>
        <p:sp>
          <p:nvSpPr>
            <p:cNvPr id="180" name="Teardrop 179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FFD6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6A4804"/>
                  </a:solidFill>
                  <a:latin typeface="FontAwesome" pitchFamily="2" charset="0"/>
                </a:rPr>
                <a:t></a:t>
              </a:r>
              <a:endParaRPr lang="en-US" sz="2400" dirty="0">
                <a:solidFill>
                  <a:srgbClr val="6A4804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825102" y="3285922"/>
            <a:ext cx="702777" cy="702962"/>
            <a:chOff x="2570822" y="2884367"/>
            <a:chExt cx="702777" cy="702962"/>
          </a:xfrm>
          <a:effectLst/>
        </p:grpSpPr>
        <p:sp>
          <p:nvSpPr>
            <p:cNvPr id="183" name="Teardrop 182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6FDA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1A4A52"/>
                  </a:solidFill>
                  <a:latin typeface="FontAwesome" pitchFamily="2" charset="0"/>
                </a:rPr>
                <a:t></a:t>
              </a:r>
              <a:endParaRPr lang="en-US" sz="2400" dirty="0">
                <a:solidFill>
                  <a:srgbClr val="1A4A52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159318" y="4142954"/>
            <a:ext cx="702777" cy="702962"/>
            <a:chOff x="2570822" y="2884367"/>
            <a:chExt cx="702777" cy="702962"/>
          </a:xfrm>
          <a:effectLst/>
        </p:grpSpPr>
        <p:sp>
          <p:nvSpPr>
            <p:cNvPr id="186" name="Teardrop 185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7D97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202C32"/>
                  </a:solidFill>
                  <a:latin typeface="FontAwesome" pitchFamily="2" charset="0"/>
                </a:rPr>
                <a:t></a:t>
              </a:r>
              <a:endParaRPr lang="en-US" sz="2400" dirty="0">
                <a:solidFill>
                  <a:srgbClr val="202C32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493534" y="4999987"/>
            <a:ext cx="702777" cy="702962"/>
            <a:chOff x="2570822" y="2884367"/>
            <a:chExt cx="702777" cy="702962"/>
          </a:xfrm>
          <a:effectLst/>
        </p:grpSpPr>
        <p:sp>
          <p:nvSpPr>
            <p:cNvPr id="189" name="Teardrop 188"/>
            <p:cNvSpPr/>
            <p:nvPr/>
          </p:nvSpPr>
          <p:spPr bwMode="auto">
            <a:xfrm rot="8100000">
              <a:off x="2570822" y="2884367"/>
              <a:ext cx="702777" cy="702962"/>
            </a:xfrm>
            <a:prstGeom prst="teardrop">
              <a:avLst/>
            </a:prstGeom>
            <a:solidFill>
              <a:srgbClr val="FF8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2651438" y="2965076"/>
              <a:ext cx="541544" cy="541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662418"/>
                  </a:solidFill>
                  <a:latin typeface="FontAwesome" pitchFamily="2" charset="0"/>
                </a:rPr>
                <a:t></a:t>
              </a:r>
              <a:endParaRPr lang="en-US" sz="2400" dirty="0">
                <a:solidFill>
                  <a:srgbClr val="662418"/>
                </a:solidFill>
                <a:latin typeface="FontAwesome" pitchFamily="2" charset="0"/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444512" y="1963463"/>
            <a:ext cx="3216749" cy="950129"/>
            <a:chOff x="293269" y="1064351"/>
            <a:chExt cx="3216749" cy="950129"/>
          </a:xfrm>
        </p:grpSpPr>
        <p:sp>
          <p:nvSpPr>
            <p:cNvPr id="193" name="TextBox 192"/>
            <p:cNvSpPr txBox="1"/>
            <p:nvPr/>
          </p:nvSpPr>
          <p:spPr>
            <a:xfrm>
              <a:off x="293269" y="1064351"/>
              <a:ext cx="321674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FFD63B"/>
                  </a:solidFill>
                </a:rPr>
                <a:t>Lorem Ipsum</a:t>
              </a:r>
              <a:endParaRPr lang="en-US" sz="2000" b="1" dirty="0">
                <a:solidFill>
                  <a:srgbClr val="FFD63B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93270" y="1460482"/>
              <a:ext cx="3216748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44512" y="2973404"/>
            <a:ext cx="3216749" cy="950129"/>
            <a:chOff x="293269" y="1064351"/>
            <a:chExt cx="3216749" cy="950129"/>
          </a:xfrm>
        </p:grpSpPr>
        <p:sp>
          <p:nvSpPr>
            <p:cNvPr id="196" name="TextBox 195"/>
            <p:cNvSpPr txBox="1"/>
            <p:nvPr/>
          </p:nvSpPr>
          <p:spPr>
            <a:xfrm>
              <a:off x="293269" y="1064351"/>
              <a:ext cx="321674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6FDAEC"/>
                  </a:solidFill>
                </a:rPr>
                <a:t>Lorem Ipsum</a:t>
              </a:r>
              <a:endParaRPr lang="en-US" sz="2000" b="1" dirty="0">
                <a:solidFill>
                  <a:srgbClr val="6FDAEC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93270" y="1460482"/>
              <a:ext cx="3216748" cy="5539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44512" y="5147175"/>
            <a:ext cx="2797486" cy="1104017"/>
            <a:chOff x="250556" y="5147175"/>
            <a:chExt cx="2797486" cy="1104017"/>
          </a:xfrm>
        </p:grpSpPr>
        <p:sp>
          <p:nvSpPr>
            <p:cNvPr id="208" name="TextBox 207"/>
            <p:cNvSpPr txBox="1"/>
            <p:nvPr/>
          </p:nvSpPr>
          <p:spPr>
            <a:xfrm>
              <a:off x="250556" y="5147175"/>
              <a:ext cx="279748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FF8569"/>
                  </a:solidFill>
                </a:rPr>
                <a:t>Lorem Ipsum</a:t>
              </a:r>
              <a:endParaRPr lang="en-US" sz="2000" b="1" dirty="0">
                <a:solidFill>
                  <a:srgbClr val="FF8569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50557" y="5543306"/>
              <a:ext cx="2797485" cy="70788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44512" y="3983345"/>
            <a:ext cx="2797486" cy="1104017"/>
            <a:chOff x="250556" y="5147175"/>
            <a:chExt cx="2797486" cy="1104017"/>
          </a:xfrm>
        </p:grpSpPr>
        <p:sp>
          <p:nvSpPr>
            <p:cNvPr id="212" name="TextBox 211"/>
            <p:cNvSpPr txBox="1"/>
            <p:nvPr/>
          </p:nvSpPr>
          <p:spPr>
            <a:xfrm>
              <a:off x="250556" y="5147175"/>
              <a:ext cx="279748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smtClean="0">
                  <a:solidFill>
                    <a:srgbClr val="7D97A7"/>
                  </a:solidFill>
                </a:rPr>
                <a:t>Lorem Ipsum</a:t>
              </a:r>
              <a:endParaRPr lang="en-US" sz="2000" b="1" dirty="0">
                <a:solidFill>
                  <a:srgbClr val="7D97A7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250557" y="5543306"/>
              <a:ext cx="2797485" cy="70788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85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85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215" name="Rectangle 214"/>
          <p:cNvSpPr/>
          <p:nvPr/>
        </p:nvSpPr>
        <p:spPr>
          <a:xfrm>
            <a:off x="35963" y="926076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9BE25D"/>
                </a:solidFill>
                <a:latin typeface="FontAwesome" pitchFamily="2" charset="0"/>
              </a:rPr>
              <a:t>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24742" y="193268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FFD63B"/>
                </a:solidFill>
                <a:latin typeface="FontAwesome" pitchFamily="2" charset="0"/>
              </a:rPr>
              <a:t>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46383" y="2940637"/>
            <a:ext cx="449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6FDAEC"/>
                </a:solidFill>
                <a:latin typeface="FontAwesome" pitchFamily="2" charset="0"/>
              </a:rPr>
              <a:t>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24742" y="395391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7D97A7"/>
                </a:solidFill>
                <a:latin typeface="FontAwesome" pitchFamily="2" charset="0"/>
              </a:rPr>
              <a:t>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57603" y="5119729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FF8569"/>
                </a:solidFill>
                <a:latin typeface="FontAwesome" pitchFamily="2" charset="0"/>
              </a:rPr>
              <a:t></a:t>
            </a:r>
          </a:p>
        </p:txBody>
      </p:sp>
    </p:spTree>
    <p:extLst>
      <p:ext uri="{BB962C8B-B14F-4D97-AF65-F5344CB8AC3E}">
        <p14:creationId xmlns:p14="http://schemas.microsoft.com/office/powerpoint/2010/main" val="25535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7042</TotalTime>
  <Words>415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FontAwesome</vt:lpstr>
      <vt:lpstr>Helvetica</vt:lpstr>
      <vt:lpstr>Lato Light</vt:lpstr>
      <vt:lpstr>Open Sans</vt:lpstr>
      <vt:lpstr>Open Sans Extrabold</vt:lpstr>
      <vt:lpstr>Template PresentationGo</vt:lpstr>
      <vt:lpstr>Template PresentationGo Dark</vt:lpstr>
      <vt:lpstr>Custom Design</vt:lpstr>
      <vt:lpstr>3D Process Flow Diagram</vt:lpstr>
      <vt:lpstr>3D Process Flow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Process Flow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2016-03-01T00:41:44Z</dcterms:modified>
</cp:coreProperties>
</file>