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9"/>
  </p:notesMasterIdLst>
  <p:sldIdLst>
    <p:sldId id="395" r:id="rId4"/>
    <p:sldId id="396" r:id="rId5"/>
    <p:sldId id="397" r:id="rId6"/>
    <p:sldId id="398" r:id="rId7"/>
    <p:sldId id="30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71" d="100"/>
          <a:sy n="71" d="100"/>
        </p:scale>
        <p:origin x="90" y="17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919743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160317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1589043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1728287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6/9/2023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BCDBCBE6-E131-F20A-C1B2-5499519B8345}"/>
              </a:ext>
            </a:extLst>
          </p:cNvPr>
          <p:cNvSpPr/>
          <p:nvPr/>
        </p:nvSpPr>
        <p:spPr>
          <a:xfrm>
            <a:off x="7592416" y="426573"/>
            <a:ext cx="1254599" cy="2203303"/>
          </a:xfrm>
          <a:custGeom>
            <a:avLst/>
            <a:gdLst>
              <a:gd name="connsiteX0" fmla="*/ 1254599 w 1254599"/>
              <a:gd name="connsiteY0" fmla="*/ 0 h 2203303"/>
              <a:gd name="connsiteX1" fmla="*/ 879994 w 1254599"/>
              <a:gd name="connsiteY1" fmla="*/ 2203303 h 2203303"/>
              <a:gd name="connsiteX2" fmla="*/ 0 w 1254599"/>
              <a:gd name="connsiteY2" fmla="*/ 1781720 h 2203303"/>
              <a:gd name="connsiteX0" fmla="*/ 1254599 w 1254599"/>
              <a:gd name="connsiteY0" fmla="*/ 0 h 2203303"/>
              <a:gd name="connsiteX1" fmla="*/ 1045746 w 1254599"/>
              <a:gd name="connsiteY1" fmla="*/ 1259555 h 2203303"/>
              <a:gd name="connsiteX2" fmla="*/ 879994 w 1254599"/>
              <a:gd name="connsiteY2" fmla="*/ 2203303 h 2203303"/>
              <a:gd name="connsiteX3" fmla="*/ 0 w 1254599"/>
              <a:gd name="connsiteY3" fmla="*/ 1781720 h 2203303"/>
              <a:gd name="connsiteX4" fmla="*/ 1254599 w 1254599"/>
              <a:gd name="connsiteY4" fmla="*/ 0 h 2203303"/>
              <a:gd name="connsiteX0" fmla="*/ 1254599 w 1254599"/>
              <a:gd name="connsiteY0" fmla="*/ 0 h 2203303"/>
              <a:gd name="connsiteX1" fmla="*/ 1246784 w 1254599"/>
              <a:gd name="connsiteY1" fmla="*/ 1304951 h 2203303"/>
              <a:gd name="connsiteX2" fmla="*/ 879994 w 1254599"/>
              <a:gd name="connsiteY2" fmla="*/ 2203303 h 2203303"/>
              <a:gd name="connsiteX3" fmla="*/ 0 w 1254599"/>
              <a:gd name="connsiteY3" fmla="*/ 1781720 h 2203303"/>
              <a:gd name="connsiteX4" fmla="*/ 1254599 w 1254599"/>
              <a:gd name="connsiteY4" fmla="*/ 0 h 2203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599" h="2203303">
                <a:moveTo>
                  <a:pt x="1254599" y="0"/>
                </a:moveTo>
                <a:lnTo>
                  <a:pt x="1246784" y="1304951"/>
                </a:lnTo>
                <a:lnTo>
                  <a:pt x="879994" y="2203303"/>
                </a:lnTo>
                <a:lnTo>
                  <a:pt x="0" y="1781720"/>
                </a:lnTo>
                <a:lnTo>
                  <a:pt x="1254599" y="0"/>
                </a:lnTo>
                <a:close/>
              </a:path>
            </a:pathLst>
          </a:custGeom>
          <a:solidFill>
            <a:schemeClr val="bg1">
              <a:lumMod val="65000"/>
            </a:schemeClr>
          </a:solidFill>
          <a:ln w="12700">
            <a:miter lim="400000"/>
          </a:ln>
        </p:spPr>
        <p:txBody>
          <a:bodyPr lIns="38100" tIns="38100" rIns="38100" bIns="38100" anchor="ctr"/>
          <a:lstStyle/>
          <a:p>
            <a:endParaRPr sz="3000" dirty="0">
              <a:solidFill>
                <a:srgbClr val="FFFFFF"/>
              </a:solidFill>
            </a:endParaRPr>
          </a:p>
        </p:txBody>
      </p:sp>
      <p:sp>
        <p:nvSpPr>
          <p:cNvPr id="20" name="Freeform: Shape 19">
            <a:extLst>
              <a:ext uri="{FF2B5EF4-FFF2-40B4-BE49-F238E27FC236}">
                <a16:creationId xmlns:a16="http://schemas.microsoft.com/office/drawing/2014/main" id="{30711576-5248-EAB3-E0FD-E3D5B1075271}"/>
              </a:ext>
            </a:extLst>
          </p:cNvPr>
          <p:cNvSpPr/>
          <p:nvPr/>
        </p:nvSpPr>
        <p:spPr>
          <a:xfrm>
            <a:off x="8471436" y="426573"/>
            <a:ext cx="1735965" cy="2203303"/>
          </a:xfrm>
          <a:custGeom>
            <a:avLst/>
            <a:gdLst>
              <a:gd name="connsiteX0" fmla="*/ 374587 w 1735965"/>
              <a:gd name="connsiteY0" fmla="*/ 0 h 2203303"/>
              <a:gd name="connsiteX1" fmla="*/ 374588 w 1735965"/>
              <a:gd name="connsiteY1" fmla="*/ 2 h 2203303"/>
              <a:gd name="connsiteX2" fmla="*/ 374587 w 1735965"/>
              <a:gd name="connsiteY2" fmla="*/ 1 h 2203303"/>
              <a:gd name="connsiteX3" fmla="*/ 1735965 w 1735965"/>
              <a:gd name="connsiteY3" fmla="*/ 1940784 h 2203303"/>
              <a:gd name="connsiteX4" fmla="*/ 0 w 1735965"/>
              <a:gd name="connsiteY4" fmla="*/ 2203303 h 2203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5965" h="2203303">
                <a:moveTo>
                  <a:pt x="374587" y="0"/>
                </a:moveTo>
                <a:lnTo>
                  <a:pt x="374588" y="2"/>
                </a:lnTo>
                <a:lnTo>
                  <a:pt x="374587" y="1"/>
                </a:lnTo>
                <a:lnTo>
                  <a:pt x="1735965" y="1940784"/>
                </a:lnTo>
                <a:lnTo>
                  <a:pt x="0" y="2203303"/>
                </a:lnTo>
                <a:close/>
              </a:path>
            </a:pathLst>
          </a:custGeom>
          <a:solidFill>
            <a:schemeClr val="bg1">
              <a:lumMod val="85000"/>
            </a:schemeClr>
          </a:solidFill>
          <a:ln w="12700">
            <a:miter lim="400000"/>
          </a:ln>
        </p:spPr>
        <p:txBody>
          <a:bodyPr lIns="38100" tIns="38100" rIns="38100" bIns="38100" anchor="ctr"/>
          <a:lstStyle/>
          <a:p>
            <a:endParaRPr sz="3000">
              <a:solidFill>
                <a:srgbClr val="FFFFFF"/>
              </a:solidFill>
            </a:endParaRPr>
          </a:p>
        </p:txBody>
      </p:sp>
      <p:sp>
        <p:nvSpPr>
          <p:cNvPr id="24" name="Freeform: Shape 23">
            <a:extLst>
              <a:ext uri="{FF2B5EF4-FFF2-40B4-BE49-F238E27FC236}">
                <a16:creationId xmlns:a16="http://schemas.microsoft.com/office/drawing/2014/main" id="{24DBD7D0-D204-1D57-9BA2-3BB189653B24}"/>
              </a:ext>
            </a:extLst>
          </p:cNvPr>
          <p:cNvSpPr/>
          <p:nvPr/>
        </p:nvSpPr>
        <p:spPr>
          <a:xfrm>
            <a:off x="6966800" y="2242495"/>
            <a:ext cx="1587055" cy="1838245"/>
          </a:xfrm>
          <a:custGeom>
            <a:avLst/>
            <a:gdLst>
              <a:gd name="connsiteX0" fmla="*/ 601533 w 1503202"/>
              <a:gd name="connsiteY0" fmla="*/ 0 h 1838245"/>
              <a:gd name="connsiteX1" fmla="*/ 1503202 w 1503202"/>
              <a:gd name="connsiteY1" fmla="*/ 431963 h 1838245"/>
              <a:gd name="connsiteX2" fmla="*/ 1264296 w 1503202"/>
              <a:gd name="connsiteY2" fmla="*/ 1838245 h 1838245"/>
              <a:gd name="connsiteX3" fmla="*/ 0 w 1503202"/>
              <a:gd name="connsiteY3" fmla="*/ 854267 h 1838245"/>
              <a:gd name="connsiteX0" fmla="*/ 601533 w 1503202"/>
              <a:gd name="connsiteY0" fmla="*/ 0 h 1838245"/>
              <a:gd name="connsiteX1" fmla="*/ 1503202 w 1503202"/>
              <a:gd name="connsiteY1" fmla="*/ 431963 h 1838245"/>
              <a:gd name="connsiteX2" fmla="*/ 1386017 w 1503202"/>
              <a:gd name="connsiteY2" fmla="*/ 1090850 h 1838245"/>
              <a:gd name="connsiteX3" fmla="*/ 1264296 w 1503202"/>
              <a:gd name="connsiteY3" fmla="*/ 1838245 h 1838245"/>
              <a:gd name="connsiteX4" fmla="*/ 0 w 1503202"/>
              <a:gd name="connsiteY4" fmla="*/ 854267 h 1838245"/>
              <a:gd name="connsiteX5" fmla="*/ 601533 w 1503202"/>
              <a:gd name="connsiteY5" fmla="*/ 0 h 1838245"/>
              <a:gd name="connsiteX0" fmla="*/ 601533 w 1587055"/>
              <a:gd name="connsiteY0" fmla="*/ 0 h 1838245"/>
              <a:gd name="connsiteX1" fmla="*/ 1503202 w 1587055"/>
              <a:gd name="connsiteY1" fmla="*/ 431963 h 1838245"/>
              <a:gd name="connsiteX2" fmla="*/ 1587055 w 1587055"/>
              <a:gd name="connsiteY2" fmla="*/ 1129760 h 1838245"/>
              <a:gd name="connsiteX3" fmla="*/ 1264296 w 1587055"/>
              <a:gd name="connsiteY3" fmla="*/ 1838245 h 1838245"/>
              <a:gd name="connsiteX4" fmla="*/ 0 w 1587055"/>
              <a:gd name="connsiteY4" fmla="*/ 854267 h 1838245"/>
              <a:gd name="connsiteX5" fmla="*/ 601533 w 1587055"/>
              <a:gd name="connsiteY5" fmla="*/ 0 h 1838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87055" h="1838245">
                <a:moveTo>
                  <a:pt x="601533" y="0"/>
                </a:moveTo>
                <a:lnTo>
                  <a:pt x="1503202" y="431963"/>
                </a:lnTo>
                <a:lnTo>
                  <a:pt x="1587055" y="1129760"/>
                </a:lnTo>
                <a:lnTo>
                  <a:pt x="1264296" y="1838245"/>
                </a:lnTo>
                <a:lnTo>
                  <a:pt x="0" y="854267"/>
                </a:lnTo>
                <a:lnTo>
                  <a:pt x="601533" y="0"/>
                </a:lnTo>
                <a:close/>
              </a:path>
            </a:pathLst>
          </a:custGeom>
          <a:solidFill>
            <a:schemeClr val="bg1">
              <a:lumMod val="75000"/>
            </a:schemeClr>
          </a:solidFill>
          <a:ln w="12700">
            <a:miter lim="400000"/>
          </a:ln>
        </p:spPr>
        <p:txBody>
          <a:bodyPr lIns="38100" tIns="38100" rIns="38100" bIns="38100" anchor="ctr"/>
          <a:lstStyle/>
          <a:p>
            <a:endParaRPr sz="3000">
              <a:solidFill>
                <a:srgbClr val="FFFFFF"/>
              </a:solidFill>
            </a:endParaRPr>
          </a:p>
        </p:txBody>
      </p:sp>
      <p:sp>
        <p:nvSpPr>
          <p:cNvPr id="25" name="Freeform: Shape 24">
            <a:extLst>
              <a:ext uri="{FF2B5EF4-FFF2-40B4-BE49-F238E27FC236}">
                <a16:creationId xmlns:a16="http://schemas.microsoft.com/office/drawing/2014/main" id="{27FC3C32-03A9-4129-FBAE-722420326F9A}"/>
              </a:ext>
            </a:extLst>
          </p:cNvPr>
          <p:cNvSpPr/>
          <p:nvPr/>
        </p:nvSpPr>
        <p:spPr>
          <a:xfrm>
            <a:off x="8232517" y="2408921"/>
            <a:ext cx="2703993" cy="1673251"/>
          </a:xfrm>
          <a:custGeom>
            <a:avLst/>
            <a:gdLst>
              <a:gd name="connsiteX0" fmla="*/ 2004038 w 2703993"/>
              <a:gd name="connsiteY0" fmla="*/ 0 h 1673251"/>
              <a:gd name="connsiteX1" fmla="*/ 2703993 w 2703993"/>
              <a:gd name="connsiteY1" fmla="*/ 997856 h 1673251"/>
              <a:gd name="connsiteX2" fmla="*/ 0 w 2703993"/>
              <a:gd name="connsiteY2" fmla="*/ 1673251 h 1673251"/>
              <a:gd name="connsiteX3" fmla="*/ 238931 w 2703993"/>
              <a:gd name="connsiteY3" fmla="*/ 267016 h 1673251"/>
            </a:gdLst>
            <a:ahLst/>
            <a:cxnLst>
              <a:cxn ang="0">
                <a:pos x="connsiteX0" y="connsiteY0"/>
              </a:cxn>
              <a:cxn ang="0">
                <a:pos x="connsiteX1" y="connsiteY1"/>
              </a:cxn>
              <a:cxn ang="0">
                <a:pos x="connsiteX2" y="connsiteY2"/>
              </a:cxn>
              <a:cxn ang="0">
                <a:pos x="connsiteX3" y="connsiteY3"/>
              </a:cxn>
            </a:cxnLst>
            <a:rect l="l" t="t" r="r" b="b"/>
            <a:pathLst>
              <a:path w="2703993" h="1673251">
                <a:moveTo>
                  <a:pt x="2004038" y="0"/>
                </a:moveTo>
                <a:lnTo>
                  <a:pt x="2703993" y="997856"/>
                </a:lnTo>
                <a:lnTo>
                  <a:pt x="0" y="1673251"/>
                </a:lnTo>
                <a:lnTo>
                  <a:pt x="238931" y="267016"/>
                </a:lnTo>
                <a:close/>
              </a:path>
            </a:pathLst>
          </a:custGeom>
          <a:solidFill>
            <a:srgbClr val="E4E3E4"/>
          </a:solidFill>
          <a:ln w="12700">
            <a:miter lim="400000"/>
          </a:ln>
        </p:spPr>
        <p:txBody>
          <a:bodyPr lIns="38100" tIns="38100" rIns="38100" bIns="38100" anchor="ctr"/>
          <a:lstStyle/>
          <a:p>
            <a:endParaRPr sz="3000">
              <a:solidFill>
                <a:srgbClr val="FFFFFF"/>
              </a:solidFill>
            </a:endParaRPr>
          </a:p>
        </p:txBody>
      </p:sp>
      <p:sp>
        <p:nvSpPr>
          <p:cNvPr id="26" name="Freeform: Shape 25">
            <a:extLst>
              <a:ext uri="{FF2B5EF4-FFF2-40B4-BE49-F238E27FC236}">
                <a16:creationId xmlns:a16="http://schemas.microsoft.com/office/drawing/2014/main" id="{9C3B8353-B6AF-F13D-62B9-5A8C52E52D19}"/>
              </a:ext>
            </a:extLst>
          </p:cNvPr>
          <p:cNvSpPr/>
          <p:nvPr/>
        </p:nvSpPr>
        <p:spPr>
          <a:xfrm>
            <a:off x="6321728" y="3140697"/>
            <a:ext cx="2050545" cy="2727515"/>
          </a:xfrm>
          <a:custGeom>
            <a:avLst/>
            <a:gdLst>
              <a:gd name="connsiteX0" fmla="*/ 614136 w 1894332"/>
              <a:gd name="connsiteY0" fmla="*/ 0 h 2727515"/>
              <a:gd name="connsiteX1" fmla="*/ 1894332 w 1894332"/>
              <a:gd name="connsiteY1" fmla="*/ 996375 h 2727515"/>
              <a:gd name="connsiteX2" fmla="*/ 1600007 w 1894332"/>
              <a:gd name="connsiteY2" fmla="*/ 2727515 h 2727515"/>
              <a:gd name="connsiteX3" fmla="*/ 0 w 1894332"/>
              <a:gd name="connsiteY3" fmla="*/ 872164 h 2727515"/>
              <a:gd name="connsiteX0" fmla="*/ 614136 w 1894332"/>
              <a:gd name="connsiteY0" fmla="*/ 0 h 2727515"/>
              <a:gd name="connsiteX1" fmla="*/ 1894332 w 1894332"/>
              <a:gd name="connsiteY1" fmla="*/ 996375 h 2727515"/>
              <a:gd name="connsiteX2" fmla="*/ 1778170 w 1894332"/>
              <a:gd name="connsiteY2" fmla="*/ 1690707 h 2727515"/>
              <a:gd name="connsiteX3" fmla="*/ 1600007 w 1894332"/>
              <a:gd name="connsiteY3" fmla="*/ 2727515 h 2727515"/>
              <a:gd name="connsiteX4" fmla="*/ 0 w 1894332"/>
              <a:gd name="connsiteY4" fmla="*/ 872164 h 2727515"/>
              <a:gd name="connsiteX5" fmla="*/ 614136 w 1894332"/>
              <a:gd name="connsiteY5" fmla="*/ 0 h 2727515"/>
              <a:gd name="connsiteX0" fmla="*/ 614136 w 2050545"/>
              <a:gd name="connsiteY0" fmla="*/ 0 h 2727515"/>
              <a:gd name="connsiteX1" fmla="*/ 1894332 w 2050545"/>
              <a:gd name="connsiteY1" fmla="*/ 996375 h 2727515"/>
              <a:gd name="connsiteX2" fmla="*/ 2050545 w 2050545"/>
              <a:gd name="connsiteY2" fmla="*/ 1742588 h 2727515"/>
              <a:gd name="connsiteX3" fmla="*/ 1600007 w 2050545"/>
              <a:gd name="connsiteY3" fmla="*/ 2727515 h 2727515"/>
              <a:gd name="connsiteX4" fmla="*/ 0 w 2050545"/>
              <a:gd name="connsiteY4" fmla="*/ 872164 h 2727515"/>
              <a:gd name="connsiteX5" fmla="*/ 614136 w 2050545"/>
              <a:gd name="connsiteY5" fmla="*/ 0 h 2727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0545" h="2727515">
                <a:moveTo>
                  <a:pt x="614136" y="0"/>
                </a:moveTo>
                <a:lnTo>
                  <a:pt x="1894332" y="996375"/>
                </a:lnTo>
                <a:lnTo>
                  <a:pt x="2050545" y="1742588"/>
                </a:lnTo>
                <a:lnTo>
                  <a:pt x="1600007" y="2727515"/>
                </a:lnTo>
                <a:lnTo>
                  <a:pt x="0" y="872164"/>
                </a:lnTo>
                <a:lnTo>
                  <a:pt x="614136" y="0"/>
                </a:lnTo>
                <a:close/>
              </a:path>
            </a:pathLst>
          </a:custGeom>
          <a:solidFill>
            <a:schemeClr val="bg1">
              <a:lumMod val="85000"/>
            </a:schemeClr>
          </a:solidFill>
          <a:ln w="12700">
            <a:miter lim="400000"/>
          </a:ln>
        </p:spPr>
        <p:txBody>
          <a:bodyPr lIns="38100" tIns="38100" rIns="38100" bIns="38100" anchor="ctr"/>
          <a:lstStyle/>
          <a:p>
            <a:endParaRPr sz="3000">
              <a:solidFill>
                <a:srgbClr val="FFFFFF"/>
              </a:solidFill>
            </a:endParaRPr>
          </a:p>
        </p:txBody>
      </p:sp>
      <p:sp>
        <p:nvSpPr>
          <p:cNvPr id="27" name="Freeform: Shape 26">
            <a:extLst>
              <a:ext uri="{FF2B5EF4-FFF2-40B4-BE49-F238E27FC236}">
                <a16:creationId xmlns:a16="http://schemas.microsoft.com/office/drawing/2014/main" id="{F989BE82-75E7-AD67-4647-B5C569501913}"/>
              </a:ext>
            </a:extLst>
          </p:cNvPr>
          <p:cNvSpPr/>
          <p:nvPr/>
        </p:nvSpPr>
        <p:spPr>
          <a:xfrm>
            <a:off x="7922190" y="3448401"/>
            <a:ext cx="3767486" cy="2417899"/>
          </a:xfrm>
          <a:custGeom>
            <a:avLst/>
            <a:gdLst>
              <a:gd name="connsiteX0" fmla="*/ 3043516 w 3767486"/>
              <a:gd name="connsiteY0" fmla="*/ 0 h 2417899"/>
              <a:gd name="connsiteX1" fmla="*/ 3767486 w 3767486"/>
              <a:gd name="connsiteY1" fmla="*/ 1032092 h 2417899"/>
              <a:gd name="connsiteX2" fmla="*/ 0 w 3767486"/>
              <a:gd name="connsiteY2" fmla="*/ 2417899 h 2417899"/>
              <a:gd name="connsiteX3" fmla="*/ 294414 w 3767486"/>
              <a:gd name="connsiteY3" fmla="*/ 686740 h 2417899"/>
            </a:gdLst>
            <a:ahLst/>
            <a:cxnLst>
              <a:cxn ang="0">
                <a:pos x="connsiteX0" y="connsiteY0"/>
              </a:cxn>
              <a:cxn ang="0">
                <a:pos x="connsiteX1" y="connsiteY1"/>
              </a:cxn>
              <a:cxn ang="0">
                <a:pos x="connsiteX2" y="connsiteY2"/>
              </a:cxn>
              <a:cxn ang="0">
                <a:pos x="connsiteX3" y="connsiteY3"/>
              </a:cxn>
            </a:cxnLst>
            <a:rect l="l" t="t" r="r" b="b"/>
            <a:pathLst>
              <a:path w="3767486" h="2417899">
                <a:moveTo>
                  <a:pt x="3043516" y="0"/>
                </a:moveTo>
                <a:lnTo>
                  <a:pt x="3767486" y="1032092"/>
                </a:lnTo>
                <a:lnTo>
                  <a:pt x="0" y="2417899"/>
                </a:lnTo>
                <a:lnTo>
                  <a:pt x="294414" y="686740"/>
                </a:lnTo>
                <a:close/>
              </a:path>
            </a:pathLst>
          </a:custGeom>
          <a:solidFill>
            <a:srgbClr val="EAE9E9"/>
          </a:solidFill>
          <a:ln w="12700">
            <a:miter lim="400000"/>
          </a:ln>
        </p:spPr>
        <p:txBody>
          <a:bodyPr lIns="38100" tIns="38100" rIns="38100" bIns="38100" anchor="ctr"/>
          <a:lstStyle/>
          <a:p>
            <a:endParaRPr sz="3000">
              <a:solidFill>
                <a:srgbClr val="FFFFFF"/>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3D Pyramid Infographic – Slide Template</a:t>
            </a:r>
          </a:p>
        </p:txBody>
      </p:sp>
      <p:sp>
        <p:nvSpPr>
          <p:cNvPr id="10" name="Freeform 9">
            <a:extLst>
              <a:ext uri="{FF2B5EF4-FFF2-40B4-BE49-F238E27FC236}">
                <a16:creationId xmlns:a16="http://schemas.microsoft.com/office/drawing/2014/main" id="{90E12C2D-E908-3815-BD98-B8FD51C11166}"/>
              </a:ext>
            </a:extLst>
          </p:cNvPr>
          <p:cNvSpPr/>
          <p:nvPr/>
        </p:nvSpPr>
        <p:spPr>
          <a:xfrm>
            <a:off x="0" y="1097280"/>
            <a:ext cx="8170080" cy="4769019"/>
          </a:xfrm>
          <a:custGeom>
            <a:avLst/>
            <a:gdLst>
              <a:gd name="connsiteX0" fmla="*/ 0 w 8170080"/>
              <a:gd name="connsiteY0" fmla="*/ 0 h 4769019"/>
              <a:gd name="connsiteX1" fmla="*/ 8170080 w 8170080"/>
              <a:gd name="connsiteY1" fmla="*/ 0 h 4769019"/>
              <a:gd name="connsiteX2" fmla="*/ 6067864 w 8170080"/>
              <a:gd name="connsiteY2" fmla="*/ 2904378 h 4769019"/>
              <a:gd name="connsiteX3" fmla="*/ 7628090 w 8170080"/>
              <a:gd name="connsiteY3" fmla="*/ 4769019 h 4769019"/>
              <a:gd name="connsiteX4" fmla="*/ 0 w 8170080"/>
              <a:gd name="connsiteY4" fmla="*/ 4769019 h 47690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70080" h="4769019">
                <a:moveTo>
                  <a:pt x="0" y="0"/>
                </a:moveTo>
                <a:lnTo>
                  <a:pt x="8170080" y="0"/>
                </a:lnTo>
                <a:lnTo>
                  <a:pt x="6067864" y="2904378"/>
                </a:lnTo>
                <a:lnTo>
                  <a:pt x="7628090" y="4769019"/>
                </a:lnTo>
                <a:lnTo>
                  <a:pt x="0" y="4769019"/>
                </a:lnTo>
                <a:close/>
              </a:path>
            </a:pathLst>
          </a:cu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oup 10">
            <a:extLst>
              <a:ext uri="{FF2B5EF4-FFF2-40B4-BE49-F238E27FC236}">
                <a16:creationId xmlns:a16="http://schemas.microsoft.com/office/drawing/2014/main" id="{1E6E4890-4E41-44C4-35B1-BB7AD308B5D8}"/>
              </a:ext>
            </a:extLst>
          </p:cNvPr>
          <p:cNvGrpSpPr/>
          <p:nvPr/>
        </p:nvGrpSpPr>
        <p:grpSpPr>
          <a:xfrm>
            <a:off x="838200" y="1292380"/>
            <a:ext cx="5087113" cy="2113796"/>
            <a:chOff x="8921977" y="1456038"/>
            <a:chExt cx="2926080" cy="537631"/>
          </a:xfrm>
        </p:grpSpPr>
        <p:sp>
          <p:nvSpPr>
            <p:cNvPr id="12" name="TextBox 11">
              <a:extLst>
                <a:ext uri="{FF2B5EF4-FFF2-40B4-BE49-F238E27FC236}">
                  <a16:creationId xmlns:a16="http://schemas.microsoft.com/office/drawing/2014/main" id="{65CA392F-61D5-7C58-80B4-B3756DF22802}"/>
                </a:ext>
              </a:extLst>
            </p:cNvPr>
            <p:cNvSpPr txBox="1"/>
            <p:nvPr/>
          </p:nvSpPr>
          <p:spPr>
            <a:xfrm>
              <a:off x="8921977" y="1456038"/>
              <a:ext cx="2926080" cy="133078"/>
            </a:xfrm>
            <a:prstGeom prst="rect">
              <a:avLst/>
            </a:prstGeom>
            <a:noFill/>
          </p:spPr>
          <p:txBody>
            <a:bodyPr wrap="square" lIns="0" rIns="0" rtlCol="0" anchor="b">
              <a:spAutoFit/>
            </a:bodyPr>
            <a:lstStyle/>
            <a:p>
              <a:r>
                <a:rPr lang="en-US" sz="2800" b="1" noProof="1">
                  <a:solidFill>
                    <a:schemeClr val="bg1"/>
                  </a:solidFill>
                </a:rPr>
                <a:t>Lorem Ipsum</a:t>
              </a:r>
            </a:p>
          </p:txBody>
        </p:sp>
        <p:sp>
          <p:nvSpPr>
            <p:cNvPr id="13" name="TextBox 12">
              <a:extLst>
                <a:ext uri="{FF2B5EF4-FFF2-40B4-BE49-F238E27FC236}">
                  <a16:creationId xmlns:a16="http://schemas.microsoft.com/office/drawing/2014/main" id="{43F9D196-65B5-D370-CEA4-7314DB703ABD}"/>
                </a:ext>
              </a:extLst>
            </p:cNvPr>
            <p:cNvSpPr txBox="1"/>
            <p:nvPr/>
          </p:nvSpPr>
          <p:spPr>
            <a:xfrm>
              <a:off x="8921977" y="1586607"/>
              <a:ext cx="2737677" cy="407062"/>
            </a:xfrm>
            <a:prstGeom prst="rect">
              <a:avLst/>
            </a:prstGeom>
            <a:noFill/>
          </p:spPr>
          <p:txBody>
            <a:bodyPr wrap="square" lIns="0" rIns="0" rtlCol="0" anchor="t">
              <a:spAutoFit/>
            </a:bodyPr>
            <a:lstStyle/>
            <a:p>
              <a:pPr algn="just"/>
              <a:r>
                <a:rPr lang="en-US" sz="1400" noProof="1">
                  <a:solidFill>
                    <a:schemeClr val="bg1"/>
                  </a:solidFill>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 In posuere dui sed urna ullamcorper pellentesque at at odio. Interdum et malesuada fames ac ante ipsum primis in faucibus.</a:t>
              </a:r>
            </a:p>
          </p:txBody>
        </p:sp>
      </p:grpSp>
      <p:grpSp>
        <p:nvGrpSpPr>
          <p:cNvPr id="14" name="Group 13">
            <a:extLst>
              <a:ext uri="{FF2B5EF4-FFF2-40B4-BE49-F238E27FC236}">
                <a16:creationId xmlns:a16="http://schemas.microsoft.com/office/drawing/2014/main" id="{C901A130-B304-3A62-C1BA-0FA840EABCED}"/>
              </a:ext>
            </a:extLst>
          </p:cNvPr>
          <p:cNvGrpSpPr/>
          <p:nvPr/>
        </p:nvGrpSpPr>
        <p:grpSpPr>
          <a:xfrm>
            <a:off x="838200" y="3428835"/>
            <a:ext cx="5087113" cy="2113796"/>
            <a:chOff x="8921977" y="1456038"/>
            <a:chExt cx="2926080" cy="537631"/>
          </a:xfrm>
        </p:grpSpPr>
        <p:sp>
          <p:nvSpPr>
            <p:cNvPr id="15" name="TextBox 14">
              <a:extLst>
                <a:ext uri="{FF2B5EF4-FFF2-40B4-BE49-F238E27FC236}">
                  <a16:creationId xmlns:a16="http://schemas.microsoft.com/office/drawing/2014/main" id="{92D95078-B279-0536-74F4-F5FF90D679C5}"/>
                </a:ext>
              </a:extLst>
            </p:cNvPr>
            <p:cNvSpPr txBox="1"/>
            <p:nvPr/>
          </p:nvSpPr>
          <p:spPr>
            <a:xfrm>
              <a:off x="8921977" y="1456038"/>
              <a:ext cx="2926080" cy="133078"/>
            </a:xfrm>
            <a:prstGeom prst="rect">
              <a:avLst/>
            </a:prstGeom>
            <a:noFill/>
          </p:spPr>
          <p:txBody>
            <a:bodyPr wrap="square" lIns="0" rIns="0" rtlCol="0" anchor="b">
              <a:spAutoFit/>
            </a:bodyPr>
            <a:lstStyle/>
            <a:p>
              <a:r>
                <a:rPr lang="en-US" sz="2800" b="1" noProof="1">
                  <a:solidFill>
                    <a:schemeClr val="bg1"/>
                  </a:solidFill>
                </a:rPr>
                <a:t>Lorem Ipsum</a:t>
              </a:r>
            </a:p>
          </p:txBody>
        </p:sp>
        <p:sp>
          <p:nvSpPr>
            <p:cNvPr id="16" name="TextBox 15">
              <a:extLst>
                <a:ext uri="{FF2B5EF4-FFF2-40B4-BE49-F238E27FC236}">
                  <a16:creationId xmlns:a16="http://schemas.microsoft.com/office/drawing/2014/main" id="{5230A94E-A7FE-1E87-8BF3-5C4FE06BAB8B}"/>
                </a:ext>
              </a:extLst>
            </p:cNvPr>
            <p:cNvSpPr txBox="1"/>
            <p:nvPr/>
          </p:nvSpPr>
          <p:spPr>
            <a:xfrm>
              <a:off x="8921977" y="1586607"/>
              <a:ext cx="2737677" cy="407062"/>
            </a:xfrm>
            <a:prstGeom prst="rect">
              <a:avLst/>
            </a:prstGeom>
            <a:noFill/>
          </p:spPr>
          <p:txBody>
            <a:bodyPr wrap="square" lIns="0" rIns="0" rtlCol="0" anchor="t">
              <a:spAutoFit/>
            </a:bodyPr>
            <a:lstStyle/>
            <a:p>
              <a:pPr algn="just"/>
              <a:r>
                <a:rPr lang="en-US" sz="1400" noProof="1">
                  <a:solidFill>
                    <a:schemeClr val="bg1"/>
                  </a:solidFill>
                </a:rPr>
                <a:t>Consequat ac felis donec et odio pellentesque diam. Volutpat ac tincidunt vitae semper quis lectus nulla at. Ultrices eros in cursus turpis massa tincidunt. At quis risus sed vulputate odio ut. Proin sagittis nisl rhoncus mattis rhoncus. Tellus pellentesque eu tincidunt tortor aliquam nulla facilisi cras fermentum. Sollicitudin tempor id eu nisl. Vitae auctor eu augue ut lectus. Sit amet volutpat consequat mauris nunc congue nisi vitae suscipit.</a:t>
              </a:r>
            </a:p>
          </p:txBody>
        </p:sp>
      </p:grpSp>
      <p:pic>
        <p:nvPicPr>
          <p:cNvPr id="17" name="Graphic 16" descr="Bullseye with solid fill">
            <a:extLst>
              <a:ext uri="{FF2B5EF4-FFF2-40B4-BE49-F238E27FC236}">
                <a16:creationId xmlns:a16="http://schemas.microsoft.com/office/drawing/2014/main" id="{346AC9A9-5783-DE4E-2BB6-6CA2A10B0C0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20556" y="2732479"/>
            <a:ext cx="660284" cy="660284"/>
          </a:xfrm>
          <a:prstGeom prst="rect">
            <a:avLst/>
          </a:prstGeom>
        </p:spPr>
      </p:pic>
      <p:pic>
        <p:nvPicPr>
          <p:cNvPr id="18" name="Graphic 17" descr="Hourglass 30% with solid fill">
            <a:extLst>
              <a:ext uri="{FF2B5EF4-FFF2-40B4-BE49-F238E27FC236}">
                <a16:creationId xmlns:a16="http://schemas.microsoft.com/office/drawing/2014/main" id="{DCC7312B-4023-1797-1E9C-4F2EB22C98C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07531" y="3931277"/>
            <a:ext cx="660284" cy="660284"/>
          </a:xfrm>
          <a:prstGeom prst="rect">
            <a:avLst/>
          </a:prstGeom>
        </p:spPr>
      </p:pic>
      <p:pic>
        <p:nvPicPr>
          <p:cNvPr id="19" name="Graphic 18" descr="Lightbulb with solid fill">
            <a:extLst>
              <a:ext uri="{FF2B5EF4-FFF2-40B4-BE49-F238E27FC236}">
                <a16:creationId xmlns:a16="http://schemas.microsoft.com/office/drawing/2014/main" id="{A37E4E58-DD4E-1301-C99B-532A109C027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857156" y="1665424"/>
            <a:ext cx="660284" cy="660284"/>
          </a:xfrm>
          <a:prstGeom prst="rect">
            <a:avLst/>
          </a:prstGeom>
        </p:spPr>
      </p:pic>
      <p:sp>
        <p:nvSpPr>
          <p:cNvPr id="21" name="TextBox 20">
            <a:extLst>
              <a:ext uri="{FF2B5EF4-FFF2-40B4-BE49-F238E27FC236}">
                <a16:creationId xmlns:a16="http://schemas.microsoft.com/office/drawing/2014/main" id="{1BDFCD5B-9DA9-7A35-9F95-C2D68EBC0B73}"/>
              </a:ext>
            </a:extLst>
          </p:cNvPr>
          <p:cNvSpPr txBox="1"/>
          <p:nvPr/>
        </p:nvSpPr>
        <p:spPr>
          <a:xfrm rot="20640000">
            <a:off x="8155355" y="4134836"/>
            <a:ext cx="3126310" cy="461667"/>
          </a:xfrm>
          <a:prstGeom prst="rect">
            <a:avLst/>
          </a:prstGeom>
          <a:noFill/>
        </p:spPr>
        <p:txBody>
          <a:bodyPr wrap="square" lIns="0" rIns="0" rtlCol="0" anchor="b">
            <a:spAutoFit/>
          </a:bodyPr>
          <a:lstStyle/>
          <a:p>
            <a:pPr algn="ctr"/>
            <a:r>
              <a:rPr lang="en-US" sz="2400" b="1" noProof="1">
                <a:solidFill>
                  <a:schemeClr val="tx2"/>
                </a:solidFill>
              </a:rPr>
              <a:t>Lorem Ipsum</a:t>
            </a:r>
          </a:p>
        </p:txBody>
      </p:sp>
      <p:sp>
        <p:nvSpPr>
          <p:cNvPr id="22" name="TextBox 21">
            <a:extLst>
              <a:ext uri="{FF2B5EF4-FFF2-40B4-BE49-F238E27FC236}">
                <a16:creationId xmlns:a16="http://schemas.microsoft.com/office/drawing/2014/main" id="{24AB2EF8-87DE-151C-9496-510DE12E029F}"/>
              </a:ext>
            </a:extLst>
          </p:cNvPr>
          <p:cNvSpPr txBox="1"/>
          <p:nvPr/>
        </p:nvSpPr>
        <p:spPr>
          <a:xfrm rot="20983231">
            <a:off x="8545975" y="2917700"/>
            <a:ext cx="1837427" cy="461665"/>
          </a:xfrm>
          <a:prstGeom prst="rect">
            <a:avLst/>
          </a:prstGeom>
          <a:noFill/>
        </p:spPr>
        <p:txBody>
          <a:bodyPr wrap="square" lIns="0" rIns="0" rtlCol="0" anchor="b">
            <a:spAutoFit/>
          </a:bodyPr>
          <a:lstStyle/>
          <a:p>
            <a:pPr algn="ctr"/>
            <a:r>
              <a:rPr lang="en-US" sz="2400" b="1" noProof="1">
                <a:solidFill>
                  <a:schemeClr val="tx2"/>
                </a:solidFill>
              </a:rPr>
              <a:t>Lorem Ipsum</a:t>
            </a:r>
          </a:p>
        </p:txBody>
      </p:sp>
      <p:sp>
        <p:nvSpPr>
          <p:cNvPr id="23" name="TextBox 22">
            <a:extLst>
              <a:ext uri="{FF2B5EF4-FFF2-40B4-BE49-F238E27FC236}">
                <a16:creationId xmlns:a16="http://schemas.microsoft.com/office/drawing/2014/main" id="{0517EEED-4056-77CE-3B2F-CFCD0056CDDC}"/>
              </a:ext>
            </a:extLst>
          </p:cNvPr>
          <p:cNvSpPr txBox="1"/>
          <p:nvPr/>
        </p:nvSpPr>
        <p:spPr>
          <a:xfrm rot="21086978">
            <a:off x="8664936" y="1553534"/>
            <a:ext cx="1147844" cy="830997"/>
          </a:xfrm>
          <a:prstGeom prst="rect">
            <a:avLst/>
          </a:prstGeom>
          <a:noFill/>
        </p:spPr>
        <p:txBody>
          <a:bodyPr wrap="square" lIns="0" rIns="0" rtlCol="0" anchor="b">
            <a:spAutoFit/>
          </a:bodyPr>
          <a:lstStyle/>
          <a:p>
            <a:pPr algn="ctr"/>
            <a:r>
              <a:rPr lang="en-US" sz="2400" b="1" noProof="1">
                <a:solidFill>
                  <a:schemeClr val="tx2"/>
                </a:solidFill>
              </a:rPr>
              <a:t>Lorem Ipsum</a:t>
            </a:r>
          </a:p>
        </p:txBody>
      </p:sp>
    </p:spTree>
    <p:extLst>
      <p:ext uri="{BB962C8B-B14F-4D97-AF65-F5344CB8AC3E}">
        <p14:creationId xmlns:p14="http://schemas.microsoft.com/office/powerpoint/2010/main" val="3344279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BCDBCBE6-E131-F20A-C1B2-5499519B8345}"/>
              </a:ext>
            </a:extLst>
          </p:cNvPr>
          <p:cNvSpPr/>
          <p:nvPr/>
        </p:nvSpPr>
        <p:spPr>
          <a:xfrm>
            <a:off x="7592416" y="426573"/>
            <a:ext cx="1254599" cy="2203303"/>
          </a:xfrm>
          <a:custGeom>
            <a:avLst/>
            <a:gdLst>
              <a:gd name="connsiteX0" fmla="*/ 1254599 w 1254599"/>
              <a:gd name="connsiteY0" fmla="*/ 0 h 2203303"/>
              <a:gd name="connsiteX1" fmla="*/ 879994 w 1254599"/>
              <a:gd name="connsiteY1" fmla="*/ 2203303 h 2203303"/>
              <a:gd name="connsiteX2" fmla="*/ 0 w 1254599"/>
              <a:gd name="connsiteY2" fmla="*/ 1781720 h 2203303"/>
              <a:gd name="connsiteX0" fmla="*/ 1254599 w 1254599"/>
              <a:gd name="connsiteY0" fmla="*/ 0 h 2203303"/>
              <a:gd name="connsiteX1" fmla="*/ 1045746 w 1254599"/>
              <a:gd name="connsiteY1" fmla="*/ 1259555 h 2203303"/>
              <a:gd name="connsiteX2" fmla="*/ 879994 w 1254599"/>
              <a:gd name="connsiteY2" fmla="*/ 2203303 h 2203303"/>
              <a:gd name="connsiteX3" fmla="*/ 0 w 1254599"/>
              <a:gd name="connsiteY3" fmla="*/ 1781720 h 2203303"/>
              <a:gd name="connsiteX4" fmla="*/ 1254599 w 1254599"/>
              <a:gd name="connsiteY4" fmla="*/ 0 h 2203303"/>
              <a:gd name="connsiteX0" fmla="*/ 1254599 w 1254599"/>
              <a:gd name="connsiteY0" fmla="*/ 0 h 2203303"/>
              <a:gd name="connsiteX1" fmla="*/ 1246784 w 1254599"/>
              <a:gd name="connsiteY1" fmla="*/ 1304951 h 2203303"/>
              <a:gd name="connsiteX2" fmla="*/ 879994 w 1254599"/>
              <a:gd name="connsiteY2" fmla="*/ 2203303 h 2203303"/>
              <a:gd name="connsiteX3" fmla="*/ 0 w 1254599"/>
              <a:gd name="connsiteY3" fmla="*/ 1781720 h 2203303"/>
              <a:gd name="connsiteX4" fmla="*/ 1254599 w 1254599"/>
              <a:gd name="connsiteY4" fmla="*/ 0 h 2203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599" h="2203303">
                <a:moveTo>
                  <a:pt x="1254599" y="0"/>
                </a:moveTo>
                <a:lnTo>
                  <a:pt x="1246784" y="1304951"/>
                </a:lnTo>
                <a:lnTo>
                  <a:pt x="879994" y="2203303"/>
                </a:lnTo>
                <a:lnTo>
                  <a:pt x="0" y="1781720"/>
                </a:lnTo>
                <a:lnTo>
                  <a:pt x="1254599" y="0"/>
                </a:lnTo>
                <a:close/>
              </a:path>
            </a:pathLst>
          </a:custGeom>
          <a:solidFill>
            <a:schemeClr val="accent6">
              <a:lumMod val="75000"/>
            </a:schemeClr>
          </a:solidFill>
          <a:ln w="12700">
            <a:miter lim="400000"/>
          </a:ln>
        </p:spPr>
        <p:txBody>
          <a:bodyPr lIns="38100" tIns="38100" rIns="38100" bIns="38100" anchor="ctr"/>
          <a:lstStyle/>
          <a:p>
            <a:endParaRPr sz="3000" dirty="0">
              <a:solidFill>
                <a:srgbClr val="FFFFFF"/>
              </a:solidFill>
            </a:endParaRPr>
          </a:p>
        </p:txBody>
      </p:sp>
      <p:sp>
        <p:nvSpPr>
          <p:cNvPr id="20" name="Freeform: Shape 19">
            <a:extLst>
              <a:ext uri="{FF2B5EF4-FFF2-40B4-BE49-F238E27FC236}">
                <a16:creationId xmlns:a16="http://schemas.microsoft.com/office/drawing/2014/main" id="{30711576-5248-EAB3-E0FD-E3D5B1075271}"/>
              </a:ext>
            </a:extLst>
          </p:cNvPr>
          <p:cNvSpPr/>
          <p:nvPr/>
        </p:nvSpPr>
        <p:spPr>
          <a:xfrm>
            <a:off x="8471436" y="426573"/>
            <a:ext cx="1735965" cy="2203303"/>
          </a:xfrm>
          <a:custGeom>
            <a:avLst/>
            <a:gdLst>
              <a:gd name="connsiteX0" fmla="*/ 374587 w 1735965"/>
              <a:gd name="connsiteY0" fmla="*/ 0 h 2203303"/>
              <a:gd name="connsiteX1" fmla="*/ 374588 w 1735965"/>
              <a:gd name="connsiteY1" fmla="*/ 2 h 2203303"/>
              <a:gd name="connsiteX2" fmla="*/ 374587 w 1735965"/>
              <a:gd name="connsiteY2" fmla="*/ 1 h 2203303"/>
              <a:gd name="connsiteX3" fmla="*/ 1735965 w 1735965"/>
              <a:gd name="connsiteY3" fmla="*/ 1940784 h 2203303"/>
              <a:gd name="connsiteX4" fmla="*/ 0 w 1735965"/>
              <a:gd name="connsiteY4" fmla="*/ 2203303 h 2203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5965" h="2203303">
                <a:moveTo>
                  <a:pt x="374587" y="0"/>
                </a:moveTo>
                <a:lnTo>
                  <a:pt x="374588" y="2"/>
                </a:lnTo>
                <a:lnTo>
                  <a:pt x="374587" y="1"/>
                </a:lnTo>
                <a:lnTo>
                  <a:pt x="1735965" y="1940784"/>
                </a:lnTo>
                <a:lnTo>
                  <a:pt x="0" y="2203303"/>
                </a:lnTo>
                <a:close/>
              </a:path>
            </a:pathLst>
          </a:custGeom>
          <a:solidFill>
            <a:schemeClr val="accent6"/>
          </a:solidFill>
          <a:ln w="12700">
            <a:miter lim="400000"/>
          </a:ln>
        </p:spPr>
        <p:txBody>
          <a:bodyPr lIns="38100" tIns="38100" rIns="38100" bIns="38100" anchor="ctr"/>
          <a:lstStyle/>
          <a:p>
            <a:endParaRPr sz="3000">
              <a:solidFill>
                <a:srgbClr val="FFFFFF"/>
              </a:solidFill>
            </a:endParaRPr>
          </a:p>
        </p:txBody>
      </p:sp>
      <p:sp>
        <p:nvSpPr>
          <p:cNvPr id="24" name="Freeform: Shape 23">
            <a:extLst>
              <a:ext uri="{FF2B5EF4-FFF2-40B4-BE49-F238E27FC236}">
                <a16:creationId xmlns:a16="http://schemas.microsoft.com/office/drawing/2014/main" id="{24DBD7D0-D204-1D57-9BA2-3BB189653B24}"/>
              </a:ext>
            </a:extLst>
          </p:cNvPr>
          <p:cNvSpPr/>
          <p:nvPr/>
        </p:nvSpPr>
        <p:spPr>
          <a:xfrm>
            <a:off x="6966800" y="2242495"/>
            <a:ext cx="1587055" cy="1838245"/>
          </a:xfrm>
          <a:custGeom>
            <a:avLst/>
            <a:gdLst>
              <a:gd name="connsiteX0" fmla="*/ 601533 w 1503202"/>
              <a:gd name="connsiteY0" fmla="*/ 0 h 1838245"/>
              <a:gd name="connsiteX1" fmla="*/ 1503202 w 1503202"/>
              <a:gd name="connsiteY1" fmla="*/ 431963 h 1838245"/>
              <a:gd name="connsiteX2" fmla="*/ 1264296 w 1503202"/>
              <a:gd name="connsiteY2" fmla="*/ 1838245 h 1838245"/>
              <a:gd name="connsiteX3" fmla="*/ 0 w 1503202"/>
              <a:gd name="connsiteY3" fmla="*/ 854267 h 1838245"/>
              <a:gd name="connsiteX0" fmla="*/ 601533 w 1503202"/>
              <a:gd name="connsiteY0" fmla="*/ 0 h 1838245"/>
              <a:gd name="connsiteX1" fmla="*/ 1503202 w 1503202"/>
              <a:gd name="connsiteY1" fmla="*/ 431963 h 1838245"/>
              <a:gd name="connsiteX2" fmla="*/ 1386017 w 1503202"/>
              <a:gd name="connsiteY2" fmla="*/ 1090850 h 1838245"/>
              <a:gd name="connsiteX3" fmla="*/ 1264296 w 1503202"/>
              <a:gd name="connsiteY3" fmla="*/ 1838245 h 1838245"/>
              <a:gd name="connsiteX4" fmla="*/ 0 w 1503202"/>
              <a:gd name="connsiteY4" fmla="*/ 854267 h 1838245"/>
              <a:gd name="connsiteX5" fmla="*/ 601533 w 1503202"/>
              <a:gd name="connsiteY5" fmla="*/ 0 h 1838245"/>
              <a:gd name="connsiteX0" fmla="*/ 601533 w 1587055"/>
              <a:gd name="connsiteY0" fmla="*/ 0 h 1838245"/>
              <a:gd name="connsiteX1" fmla="*/ 1503202 w 1587055"/>
              <a:gd name="connsiteY1" fmla="*/ 431963 h 1838245"/>
              <a:gd name="connsiteX2" fmla="*/ 1587055 w 1587055"/>
              <a:gd name="connsiteY2" fmla="*/ 1129760 h 1838245"/>
              <a:gd name="connsiteX3" fmla="*/ 1264296 w 1587055"/>
              <a:gd name="connsiteY3" fmla="*/ 1838245 h 1838245"/>
              <a:gd name="connsiteX4" fmla="*/ 0 w 1587055"/>
              <a:gd name="connsiteY4" fmla="*/ 854267 h 1838245"/>
              <a:gd name="connsiteX5" fmla="*/ 601533 w 1587055"/>
              <a:gd name="connsiteY5" fmla="*/ 0 h 1838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87055" h="1838245">
                <a:moveTo>
                  <a:pt x="601533" y="0"/>
                </a:moveTo>
                <a:lnTo>
                  <a:pt x="1503202" y="431963"/>
                </a:lnTo>
                <a:lnTo>
                  <a:pt x="1587055" y="1129760"/>
                </a:lnTo>
                <a:lnTo>
                  <a:pt x="1264296" y="1838245"/>
                </a:lnTo>
                <a:lnTo>
                  <a:pt x="0" y="854267"/>
                </a:lnTo>
                <a:lnTo>
                  <a:pt x="601533" y="0"/>
                </a:lnTo>
                <a:close/>
              </a:path>
            </a:pathLst>
          </a:custGeom>
          <a:solidFill>
            <a:schemeClr val="bg1">
              <a:lumMod val="75000"/>
            </a:schemeClr>
          </a:solidFill>
          <a:ln w="12700">
            <a:miter lim="400000"/>
          </a:ln>
        </p:spPr>
        <p:txBody>
          <a:bodyPr lIns="38100" tIns="38100" rIns="38100" bIns="38100" anchor="ctr"/>
          <a:lstStyle/>
          <a:p>
            <a:endParaRPr sz="3000">
              <a:solidFill>
                <a:srgbClr val="FFFFFF"/>
              </a:solidFill>
            </a:endParaRPr>
          </a:p>
        </p:txBody>
      </p:sp>
      <p:sp>
        <p:nvSpPr>
          <p:cNvPr id="25" name="Freeform: Shape 24">
            <a:extLst>
              <a:ext uri="{FF2B5EF4-FFF2-40B4-BE49-F238E27FC236}">
                <a16:creationId xmlns:a16="http://schemas.microsoft.com/office/drawing/2014/main" id="{27FC3C32-03A9-4129-FBAE-722420326F9A}"/>
              </a:ext>
            </a:extLst>
          </p:cNvPr>
          <p:cNvSpPr/>
          <p:nvPr/>
        </p:nvSpPr>
        <p:spPr>
          <a:xfrm>
            <a:off x="8232517" y="2408921"/>
            <a:ext cx="2703993" cy="1673251"/>
          </a:xfrm>
          <a:custGeom>
            <a:avLst/>
            <a:gdLst>
              <a:gd name="connsiteX0" fmla="*/ 2004038 w 2703993"/>
              <a:gd name="connsiteY0" fmla="*/ 0 h 1673251"/>
              <a:gd name="connsiteX1" fmla="*/ 2703993 w 2703993"/>
              <a:gd name="connsiteY1" fmla="*/ 997856 h 1673251"/>
              <a:gd name="connsiteX2" fmla="*/ 0 w 2703993"/>
              <a:gd name="connsiteY2" fmla="*/ 1673251 h 1673251"/>
              <a:gd name="connsiteX3" fmla="*/ 238931 w 2703993"/>
              <a:gd name="connsiteY3" fmla="*/ 267016 h 1673251"/>
            </a:gdLst>
            <a:ahLst/>
            <a:cxnLst>
              <a:cxn ang="0">
                <a:pos x="connsiteX0" y="connsiteY0"/>
              </a:cxn>
              <a:cxn ang="0">
                <a:pos x="connsiteX1" y="connsiteY1"/>
              </a:cxn>
              <a:cxn ang="0">
                <a:pos x="connsiteX2" y="connsiteY2"/>
              </a:cxn>
              <a:cxn ang="0">
                <a:pos x="connsiteX3" y="connsiteY3"/>
              </a:cxn>
            </a:cxnLst>
            <a:rect l="l" t="t" r="r" b="b"/>
            <a:pathLst>
              <a:path w="2703993" h="1673251">
                <a:moveTo>
                  <a:pt x="2004038" y="0"/>
                </a:moveTo>
                <a:lnTo>
                  <a:pt x="2703993" y="997856"/>
                </a:lnTo>
                <a:lnTo>
                  <a:pt x="0" y="1673251"/>
                </a:lnTo>
                <a:lnTo>
                  <a:pt x="238931" y="267016"/>
                </a:lnTo>
                <a:close/>
              </a:path>
            </a:pathLst>
          </a:custGeom>
          <a:solidFill>
            <a:srgbClr val="E4E3E4"/>
          </a:solidFill>
          <a:ln w="12700">
            <a:miter lim="400000"/>
          </a:ln>
        </p:spPr>
        <p:txBody>
          <a:bodyPr lIns="38100" tIns="38100" rIns="38100" bIns="38100" anchor="ctr"/>
          <a:lstStyle/>
          <a:p>
            <a:endParaRPr sz="3000">
              <a:solidFill>
                <a:srgbClr val="FFFFFF"/>
              </a:solidFill>
            </a:endParaRPr>
          </a:p>
        </p:txBody>
      </p:sp>
      <p:sp>
        <p:nvSpPr>
          <p:cNvPr id="26" name="Freeform: Shape 25">
            <a:extLst>
              <a:ext uri="{FF2B5EF4-FFF2-40B4-BE49-F238E27FC236}">
                <a16:creationId xmlns:a16="http://schemas.microsoft.com/office/drawing/2014/main" id="{9C3B8353-B6AF-F13D-62B9-5A8C52E52D19}"/>
              </a:ext>
            </a:extLst>
          </p:cNvPr>
          <p:cNvSpPr/>
          <p:nvPr/>
        </p:nvSpPr>
        <p:spPr>
          <a:xfrm>
            <a:off x="6321728" y="3140697"/>
            <a:ext cx="2050545" cy="2727515"/>
          </a:xfrm>
          <a:custGeom>
            <a:avLst/>
            <a:gdLst>
              <a:gd name="connsiteX0" fmla="*/ 614136 w 1894332"/>
              <a:gd name="connsiteY0" fmla="*/ 0 h 2727515"/>
              <a:gd name="connsiteX1" fmla="*/ 1894332 w 1894332"/>
              <a:gd name="connsiteY1" fmla="*/ 996375 h 2727515"/>
              <a:gd name="connsiteX2" fmla="*/ 1600007 w 1894332"/>
              <a:gd name="connsiteY2" fmla="*/ 2727515 h 2727515"/>
              <a:gd name="connsiteX3" fmla="*/ 0 w 1894332"/>
              <a:gd name="connsiteY3" fmla="*/ 872164 h 2727515"/>
              <a:gd name="connsiteX0" fmla="*/ 614136 w 1894332"/>
              <a:gd name="connsiteY0" fmla="*/ 0 h 2727515"/>
              <a:gd name="connsiteX1" fmla="*/ 1894332 w 1894332"/>
              <a:gd name="connsiteY1" fmla="*/ 996375 h 2727515"/>
              <a:gd name="connsiteX2" fmla="*/ 1778170 w 1894332"/>
              <a:gd name="connsiteY2" fmla="*/ 1690707 h 2727515"/>
              <a:gd name="connsiteX3" fmla="*/ 1600007 w 1894332"/>
              <a:gd name="connsiteY3" fmla="*/ 2727515 h 2727515"/>
              <a:gd name="connsiteX4" fmla="*/ 0 w 1894332"/>
              <a:gd name="connsiteY4" fmla="*/ 872164 h 2727515"/>
              <a:gd name="connsiteX5" fmla="*/ 614136 w 1894332"/>
              <a:gd name="connsiteY5" fmla="*/ 0 h 2727515"/>
              <a:gd name="connsiteX0" fmla="*/ 614136 w 2050545"/>
              <a:gd name="connsiteY0" fmla="*/ 0 h 2727515"/>
              <a:gd name="connsiteX1" fmla="*/ 1894332 w 2050545"/>
              <a:gd name="connsiteY1" fmla="*/ 996375 h 2727515"/>
              <a:gd name="connsiteX2" fmla="*/ 2050545 w 2050545"/>
              <a:gd name="connsiteY2" fmla="*/ 1742588 h 2727515"/>
              <a:gd name="connsiteX3" fmla="*/ 1600007 w 2050545"/>
              <a:gd name="connsiteY3" fmla="*/ 2727515 h 2727515"/>
              <a:gd name="connsiteX4" fmla="*/ 0 w 2050545"/>
              <a:gd name="connsiteY4" fmla="*/ 872164 h 2727515"/>
              <a:gd name="connsiteX5" fmla="*/ 614136 w 2050545"/>
              <a:gd name="connsiteY5" fmla="*/ 0 h 2727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0545" h="2727515">
                <a:moveTo>
                  <a:pt x="614136" y="0"/>
                </a:moveTo>
                <a:lnTo>
                  <a:pt x="1894332" y="996375"/>
                </a:lnTo>
                <a:lnTo>
                  <a:pt x="2050545" y="1742588"/>
                </a:lnTo>
                <a:lnTo>
                  <a:pt x="1600007" y="2727515"/>
                </a:lnTo>
                <a:lnTo>
                  <a:pt x="0" y="872164"/>
                </a:lnTo>
                <a:lnTo>
                  <a:pt x="614136" y="0"/>
                </a:lnTo>
                <a:close/>
              </a:path>
            </a:pathLst>
          </a:custGeom>
          <a:solidFill>
            <a:schemeClr val="bg1">
              <a:lumMod val="85000"/>
            </a:schemeClr>
          </a:solidFill>
          <a:ln w="12700">
            <a:miter lim="400000"/>
          </a:ln>
        </p:spPr>
        <p:txBody>
          <a:bodyPr lIns="38100" tIns="38100" rIns="38100" bIns="38100" anchor="ctr"/>
          <a:lstStyle/>
          <a:p>
            <a:endParaRPr sz="3000">
              <a:solidFill>
                <a:srgbClr val="FFFFFF"/>
              </a:solidFill>
            </a:endParaRPr>
          </a:p>
        </p:txBody>
      </p:sp>
      <p:sp>
        <p:nvSpPr>
          <p:cNvPr id="27" name="Freeform: Shape 26">
            <a:extLst>
              <a:ext uri="{FF2B5EF4-FFF2-40B4-BE49-F238E27FC236}">
                <a16:creationId xmlns:a16="http://schemas.microsoft.com/office/drawing/2014/main" id="{F989BE82-75E7-AD67-4647-B5C569501913}"/>
              </a:ext>
            </a:extLst>
          </p:cNvPr>
          <p:cNvSpPr/>
          <p:nvPr/>
        </p:nvSpPr>
        <p:spPr>
          <a:xfrm>
            <a:off x="7922190" y="3448401"/>
            <a:ext cx="3767486" cy="2417899"/>
          </a:xfrm>
          <a:custGeom>
            <a:avLst/>
            <a:gdLst>
              <a:gd name="connsiteX0" fmla="*/ 3043516 w 3767486"/>
              <a:gd name="connsiteY0" fmla="*/ 0 h 2417899"/>
              <a:gd name="connsiteX1" fmla="*/ 3767486 w 3767486"/>
              <a:gd name="connsiteY1" fmla="*/ 1032092 h 2417899"/>
              <a:gd name="connsiteX2" fmla="*/ 0 w 3767486"/>
              <a:gd name="connsiteY2" fmla="*/ 2417899 h 2417899"/>
              <a:gd name="connsiteX3" fmla="*/ 294414 w 3767486"/>
              <a:gd name="connsiteY3" fmla="*/ 686740 h 2417899"/>
            </a:gdLst>
            <a:ahLst/>
            <a:cxnLst>
              <a:cxn ang="0">
                <a:pos x="connsiteX0" y="connsiteY0"/>
              </a:cxn>
              <a:cxn ang="0">
                <a:pos x="connsiteX1" y="connsiteY1"/>
              </a:cxn>
              <a:cxn ang="0">
                <a:pos x="connsiteX2" y="connsiteY2"/>
              </a:cxn>
              <a:cxn ang="0">
                <a:pos x="connsiteX3" y="connsiteY3"/>
              </a:cxn>
            </a:cxnLst>
            <a:rect l="l" t="t" r="r" b="b"/>
            <a:pathLst>
              <a:path w="3767486" h="2417899">
                <a:moveTo>
                  <a:pt x="3043516" y="0"/>
                </a:moveTo>
                <a:lnTo>
                  <a:pt x="3767486" y="1032092"/>
                </a:lnTo>
                <a:lnTo>
                  <a:pt x="0" y="2417899"/>
                </a:lnTo>
                <a:lnTo>
                  <a:pt x="294414" y="686740"/>
                </a:lnTo>
                <a:close/>
              </a:path>
            </a:pathLst>
          </a:custGeom>
          <a:solidFill>
            <a:srgbClr val="EAE9E9"/>
          </a:solidFill>
          <a:ln w="12700">
            <a:miter lim="400000"/>
          </a:ln>
        </p:spPr>
        <p:txBody>
          <a:bodyPr lIns="38100" tIns="38100" rIns="38100" bIns="38100" anchor="ctr"/>
          <a:lstStyle/>
          <a:p>
            <a:endParaRPr sz="3000">
              <a:solidFill>
                <a:srgbClr val="FFFFFF"/>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3D Pyramid Infographic – Slide Template</a:t>
            </a:r>
          </a:p>
        </p:txBody>
      </p:sp>
      <p:pic>
        <p:nvPicPr>
          <p:cNvPr id="17" name="Graphic 16" descr="Bullseye with solid fill">
            <a:extLst>
              <a:ext uri="{FF2B5EF4-FFF2-40B4-BE49-F238E27FC236}">
                <a16:creationId xmlns:a16="http://schemas.microsoft.com/office/drawing/2014/main" id="{346AC9A9-5783-DE4E-2BB6-6CA2A10B0C0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20556" y="2732479"/>
            <a:ext cx="660284" cy="660284"/>
          </a:xfrm>
          <a:prstGeom prst="rect">
            <a:avLst/>
          </a:prstGeom>
        </p:spPr>
      </p:pic>
      <p:pic>
        <p:nvPicPr>
          <p:cNvPr id="18" name="Graphic 17" descr="Hourglass 30% with solid fill">
            <a:extLst>
              <a:ext uri="{FF2B5EF4-FFF2-40B4-BE49-F238E27FC236}">
                <a16:creationId xmlns:a16="http://schemas.microsoft.com/office/drawing/2014/main" id="{DCC7312B-4023-1797-1E9C-4F2EB22C98C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07531" y="3931277"/>
            <a:ext cx="660284" cy="660284"/>
          </a:xfrm>
          <a:prstGeom prst="rect">
            <a:avLst/>
          </a:prstGeom>
        </p:spPr>
      </p:pic>
      <p:pic>
        <p:nvPicPr>
          <p:cNvPr id="19" name="Graphic 18" descr="Lightbulb with solid fill">
            <a:extLst>
              <a:ext uri="{FF2B5EF4-FFF2-40B4-BE49-F238E27FC236}">
                <a16:creationId xmlns:a16="http://schemas.microsoft.com/office/drawing/2014/main" id="{A37E4E58-DD4E-1301-C99B-532A109C027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857156" y="1665424"/>
            <a:ext cx="660284" cy="660284"/>
          </a:xfrm>
          <a:prstGeom prst="rect">
            <a:avLst/>
          </a:prstGeom>
        </p:spPr>
      </p:pic>
      <p:sp>
        <p:nvSpPr>
          <p:cNvPr id="23" name="TextBox 22">
            <a:extLst>
              <a:ext uri="{FF2B5EF4-FFF2-40B4-BE49-F238E27FC236}">
                <a16:creationId xmlns:a16="http://schemas.microsoft.com/office/drawing/2014/main" id="{0517EEED-4056-77CE-3B2F-CFCD0056CDDC}"/>
              </a:ext>
            </a:extLst>
          </p:cNvPr>
          <p:cNvSpPr txBox="1"/>
          <p:nvPr/>
        </p:nvSpPr>
        <p:spPr>
          <a:xfrm rot="21086978">
            <a:off x="8664936" y="1553534"/>
            <a:ext cx="1147844" cy="830997"/>
          </a:xfrm>
          <a:prstGeom prst="rect">
            <a:avLst/>
          </a:prstGeom>
          <a:noFill/>
        </p:spPr>
        <p:txBody>
          <a:bodyPr wrap="square" lIns="0" rIns="0" rtlCol="0" anchor="b">
            <a:spAutoFit/>
          </a:bodyPr>
          <a:lstStyle/>
          <a:p>
            <a:pPr algn="ctr"/>
            <a:r>
              <a:rPr lang="en-US" sz="2400" b="1" noProof="1">
                <a:solidFill>
                  <a:schemeClr val="tx2"/>
                </a:solidFill>
              </a:rPr>
              <a:t>Lorem Ipsum</a:t>
            </a:r>
          </a:p>
        </p:txBody>
      </p:sp>
      <p:sp>
        <p:nvSpPr>
          <p:cNvPr id="3" name="Freeform 11">
            <a:extLst>
              <a:ext uri="{FF2B5EF4-FFF2-40B4-BE49-F238E27FC236}">
                <a16:creationId xmlns:a16="http://schemas.microsoft.com/office/drawing/2014/main" id="{F45617A2-A78F-287F-A36A-5C37B74530BE}"/>
              </a:ext>
            </a:extLst>
          </p:cNvPr>
          <p:cNvSpPr/>
          <p:nvPr/>
        </p:nvSpPr>
        <p:spPr>
          <a:xfrm>
            <a:off x="0" y="1097280"/>
            <a:ext cx="8170080" cy="4769019"/>
          </a:xfrm>
          <a:custGeom>
            <a:avLst/>
            <a:gdLst>
              <a:gd name="connsiteX0" fmla="*/ 0 w 8170080"/>
              <a:gd name="connsiteY0" fmla="*/ 0 h 4769019"/>
              <a:gd name="connsiteX1" fmla="*/ 8170080 w 8170080"/>
              <a:gd name="connsiteY1" fmla="*/ 0 h 4769019"/>
              <a:gd name="connsiteX2" fmla="*/ 6067864 w 8170080"/>
              <a:gd name="connsiteY2" fmla="*/ 2904378 h 4769019"/>
              <a:gd name="connsiteX3" fmla="*/ 7628090 w 8170080"/>
              <a:gd name="connsiteY3" fmla="*/ 4769019 h 4769019"/>
              <a:gd name="connsiteX4" fmla="*/ 0 w 8170080"/>
              <a:gd name="connsiteY4" fmla="*/ 4769019 h 47690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70080" h="4769019">
                <a:moveTo>
                  <a:pt x="0" y="0"/>
                </a:moveTo>
                <a:lnTo>
                  <a:pt x="8170080" y="0"/>
                </a:lnTo>
                <a:lnTo>
                  <a:pt x="6067864" y="2904378"/>
                </a:lnTo>
                <a:lnTo>
                  <a:pt x="7628090" y="4769019"/>
                </a:lnTo>
                <a:lnTo>
                  <a:pt x="0" y="4769019"/>
                </a:lnTo>
                <a:close/>
              </a:path>
            </a:pathLst>
          </a:cu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a:extLst>
              <a:ext uri="{FF2B5EF4-FFF2-40B4-BE49-F238E27FC236}">
                <a16:creationId xmlns:a16="http://schemas.microsoft.com/office/drawing/2014/main" id="{EFBD7D8A-2F19-3062-C859-73DA5F321832}"/>
              </a:ext>
            </a:extLst>
          </p:cNvPr>
          <p:cNvGrpSpPr/>
          <p:nvPr/>
        </p:nvGrpSpPr>
        <p:grpSpPr>
          <a:xfrm>
            <a:off x="838200" y="1292379"/>
            <a:ext cx="5087113" cy="2113796"/>
            <a:chOff x="8921977" y="1456038"/>
            <a:chExt cx="2926080" cy="537631"/>
          </a:xfrm>
        </p:grpSpPr>
        <p:sp>
          <p:nvSpPr>
            <p:cNvPr id="5" name="TextBox 4">
              <a:extLst>
                <a:ext uri="{FF2B5EF4-FFF2-40B4-BE49-F238E27FC236}">
                  <a16:creationId xmlns:a16="http://schemas.microsoft.com/office/drawing/2014/main" id="{626229F6-23AC-9171-C9CF-03BE40A3B31E}"/>
                </a:ext>
              </a:extLst>
            </p:cNvPr>
            <p:cNvSpPr txBox="1"/>
            <p:nvPr/>
          </p:nvSpPr>
          <p:spPr>
            <a:xfrm>
              <a:off x="8921977" y="1456038"/>
              <a:ext cx="2926080" cy="133078"/>
            </a:xfrm>
            <a:prstGeom prst="rect">
              <a:avLst/>
            </a:prstGeom>
            <a:noFill/>
          </p:spPr>
          <p:txBody>
            <a:bodyPr wrap="square" lIns="0" rIns="0" rtlCol="0" anchor="b">
              <a:spAutoFit/>
            </a:bodyPr>
            <a:lstStyle/>
            <a:p>
              <a:r>
                <a:rPr lang="en-US" sz="2800" b="1" noProof="1"/>
                <a:t>Lorem Ipsum</a:t>
              </a:r>
            </a:p>
          </p:txBody>
        </p:sp>
        <p:sp>
          <p:nvSpPr>
            <p:cNvPr id="6" name="TextBox 5">
              <a:extLst>
                <a:ext uri="{FF2B5EF4-FFF2-40B4-BE49-F238E27FC236}">
                  <a16:creationId xmlns:a16="http://schemas.microsoft.com/office/drawing/2014/main" id="{17D2247F-EF01-F35C-E29C-0537C7329281}"/>
                </a:ext>
              </a:extLst>
            </p:cNvPr>
            <p:cNvSpPr txBox="1"/>
            <p:nvPr/>
          </p:nvSpPr>
          <p:spPr>
            <a:xfrm>
              <a:off x="8921977" y="1586607"/>
              <a:ext cx="2737677" cy="407062"/>
            </a:xfrm>
            <a:prstGeom prst="rect">
              <a:avLst/>
            </a:prstGeom>
            <a:noFill/>
          </p:spPr>
          <p:txBody>
            <a:bodyPr wrap="square" lIns="0" rIns="0" rtlCol="0" anchor="t">
              <a:spAutoFit/>
            </a:bodyPr>
            <a:lstStyle/>
            <a:p>
              <a:pPr algn="just"/>
              <a:r>
                <a:rPr lang="en-US" sz="1400" noProof="1"/>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 In posuere dui sed urna ullamcorper pellentesque at at odio. Interdum et malesuada fames ac ante ipsum primis in faucibus.</a:t>
              </a:r>
            </a:p>
          </p:txBody>
        </p:sp>
      </p:grpSp>
      <p:grpSp>
        <p:nvGrpSpPr>
          <p:cNvPr id="7" name="Group 6">
            <a:extLst>
              <a:ext uri="{FF2B5EF4-FFF2-40B4-BE49-F238E27FC236}">
                <a16:creationId xmlns:a16="http://schemas.microsoft.com/office/drawing/2014/main" id="{215E1AA6-D90D-2F31-0CFB-E0A4569AEDA2}"/>
              </a:ext>
            </a:extLst>
          </p:cNvPr>
          <p:cNvGrpSpPr/>
          <p:nvPr/>
        </p:nvGrpSpPr>
        <p:grpSpPr>
          <a:xfrm>
            <a:off x="838200" y="3428834"/>
            <a:ext cx="5087113" cy="2113796"/>
            <a:chOff x="8921977" y="1456038"/>
            <a:chExt cx="2926080" cy="537631"/>
          </a:xfrm>
        </p:grpSpPr>
        <p:sp>
          <p:nvSpPr>
            <p:cNvPr id="8" name="TextBox 7">
              <a:extLst>
                <a:ext uri="{FF2B5EF4-FFF2-40B4-BE49-F238E27FC236}">
                  <a16:creationId xmlns:a16="http://schemas.microsoft.com/office/drawing/2014/main" id="{D00245A7-A1A8-E4ED-76D7-E7423D270C6A}"/>
                </a:ext>
              </a:extLst>
            </p:cNvPr>
            <p:cNvSpPr txBox="1"/>
            <p:nvPr/>
          </p:nvSpPr>
          <p:spPr>
            <a:xfrm>
              <a:off x="8921977" y="1456038"/>
              <a:ext cx="2926080" cy="133078"/>
            </a:xfrm>
            <a:prstGeom prst="rect">
              <a:avLst/>
            </a:prstGeom>
            <a:noFill/>
          </p:spPr>
          <p:txBody>
            <a:bodyPr wrap="square" lIns="0" rIns="0" rtlCol="0" anchor="b">
              <a:spAutoFit/>
            </a:bodyPr>
            <a:lstStyle/>
            <a:p>
              <a:r>
                <a:rPr lang="en-US" sz="2800" b="1" noProof="1"/>
                <a:t>Lorem Ipsum</a:t>
              </a:r>
            </a:p>
          </p:txBody>
        </p:sp>
        <p:sp>
          <p:nvSpPr>
            <p:cNvPr id="28" name="TextBox 27">
              <a:extLst>
                <a:ext uri="{FF2B5EF4-FFF2-40B4-BE49-F238E27FC236}">
                  <a16:creationId xmlns:a16="http://schemas.microsoft.com/office/drawing/2014/main" id="{C2DD4593-4C27-6AE7-3E68-411B07A17E3A}"/>
                </a:ext>
              </a:extLst>
            </p:cNvPr>
            <p:cNvSpPr txBox="1"/>
            <p:nvPr/>
          </p:nvSpPr>
          <p:spPr>
            <a:xfrm>
              <a:off x="8921977" y="1586607"/>
              <a:ext cx="2737677" cy="407062"/>
            </a:xfrm>
            <a:prstGeom prst="rect">
              <a:avLst/>
            </a:prstGeom>
            <a:noFill/>
          </p:spPr>
          <p:txBody>
            <a:bodyPr wrap="square" lIns="0" rIns="0" rtlCol="0" anchor="t">
              <a:spAutoFit/>
            </a:bodyPr>
            <a:lstStyle/>
            <a:p>
              <a:pPr algn="just"/>
              <a:r>
                <a:rPr lang="en-US" sz="1400" noProof="1"/>
                <a:t>Consequat ac felis donec et odio pellentesque diam. Volutpat ac tincidunt vitae semper quis lectus nulla at. Ultrices eros in cursus turpis massa tincidunt. At quis risus sed vulputate odio ut. Proin sagittis nisl rhoncus mattis rhoncus. Tellus pellentesque eu tincidunt tortor aliquam nulla facilisi cras fermentum. Sollicitudin tempor id eu nisl. Vitae auctor eu augue ut lectus. Sit amet volutpat consequat mauris nunc congue nisi vitae suscipit.</a:t>
              </a:r>
            </a:p>
          </p:txBody>
        </p:sp>
      </p:grpSp>
      <p:sp>
        <p:nvSpPr>
          <p:cNvPr id="29" name="TextBox 28">
            <a:extLst>
              <a:ext uri="{FF2B5EF4-FFF2-40B4-BE49-F238E27FC236}">
                <a16:creationId xmlns:a16="http://schemas.microsoft.com/office/drawing/2014/main" id="{43DD1E28-1FAB-1AF7-B08D-5B29C21C28CF}"/>
              </a:ext>
            </a:extLst>
          </p:cNvPr>
          <p:cNvSpPr txBox="1"/>
          <p:nvPr/>
        </p:nvSpPr>
        <p:spPr>
          <a:xfrm rot="20983231">
            <a:off x="8545975" y="2917700"/>
            <a:ext cx="1837427" cy="461665"/>
          </a:xfrm>
          <a:prstGeom prst="rect">
            <a:avLst/>
          </a:prstGeom>
          <a:noFill/>
        </p:spPr>
        <p:txBody>
          <a:bodyPr wrap="square" lIns="0" rIns="0" rtlCol="0" anchor="b">
            <a:spAutoFit/>
          </a:bodyPr>
          <a:lstStyle/>
          <a:p>
            <a:pPr algn="ctr"/>
            <a:r>
              <a:rPr lang="en-US" sz="2400" b="1" noProof="1">
                <a:solidFill>
                  <a:schemeClr val="tx2"/>
                </a:solidFill>
              </a:rPr>
              <a:t>Lorem Ipsum</a:t>
            </a:r>
          </a:p>
        </p:txBody>
      </p:sp>
      <p:sp>
        <p:nvSpPr>
          <p:cNvPr id="10" name="TextBox 9">
            <a:extLst>
              <a:ext uri="{FF2B5EF4-FFF2-40B4-BE49-F238E27FC236}">
                <a16:creationId xmlns:a16="http://schemas.microsoft.com/office/drawing/2014/main" id="{5606433B-110D-9BC1-DA03-D5C5FBADD117}"/>
              </a:ext>
            </a:extLst>
          </p:cNvPr>
          <p:cNvSpPr txBox="1"/>
          <p:nvPr/>
        </p:nvSpPr>
        <p:spPr>
          <a:xfrm rot="20640000">
            <a:off x="8155355" y="4134836"/>
            <a:ext cx="3126310" cy="461667"/>
          </a:xfrm>
          <a:prstGeom prst="rect">
            <a:avLst/>
          </a:prstGeom>
          <a:noFill/>
        </p:spPr>
        <p:txBody>
          <a:bodyPr wrap="square" lIns="0" rIns="0" rtlCol="0" anchor="b">
            <a:spAutoFit/>
          </a:bodyPr>
          <a:lstStyle/>
          <a:p>
            <a:pPr algn="ctr"/>
            <a:r>
              <a:rPr lang="en-US" sz="2400" b="1" noProof="1">
                <a:solidFill>
                  <a:schemeClr val="tx2"/>
                </a:solidFill>
              </a:rPr>
              <a:t>Lorem Ipsum</a:t>
            </a:r>
          </a:p>
        </p:txBody>
      </p:sp>
    </p:spTree>
    <p:extLst>
      <p:ext uri="{BB962C8B-B14F-4D97-AF65-F5344CB8AC3E}">
        <p14:creationId xmlns:p14="http://schemas.microsoft.com/office/powerpoint/2010/main" val="2920616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BCDBCBE6-E131-F20A-C1B2-5499519B8345}"/>
              </a:ext>
            </a:extLst>
          </p:cNvPr>
          <p:cNvSpPr/>
          <p:nvPr/>
        </p:nvSpPr>
        <p:spPr>
          <a:xfrm>
            <a:off x="7592416" y="426573"/>
            <a:ext cx="1254599" cy="2203303"/>
          </a:xfrm>
          <a:custGeom>
            <a:avLst/>
            <a:gdLst>
              <a:gd name="connsiteX0" fmla="*/ 1254599 w 1254599"/>
              <a:gd name="connsiteY0" fmla="*/ 0 h 2203303"/>
              <a:gd name="connsiteX1" fmla="*/ 879994 w 1254599"/>
              <a:gd name="connsiteY1" fmla="*/ 2203303 h 2203303"/>
              <a:gd name="connsiteX2" fmla="*/ 0 w 1254599"/>
              <a:gd name="connsiteY2" fmla="*/ 1781720 h 2203303"/>
              <a:gd name="connsiteX0" fmla="*/ 1254599 w 1254599"/>
              <a:gd name="connsiteY0" fmla="*/ 0 h 2203303"/>
              <a:gd name="connsiteX1" fmla="*/ 1045746 w 1254599"/>
              <a:gd name="connsiteY1" fmla="*/ 1259555 h 2203303"/>
              <a:gd name="connsiteX2" fmla="*/ 879994 w 1254599"/>
              <a:gd name="connsiteY2" fmla="*/ 2203303 h 2203303"/>
              <a:gd name="connsiteX3" fmla="*/ 0 w 1254599"/>
              <a:gd name="connsiteY3" fmla="*/ 1781720 h 2203303"/>
              <a:gd name="connsiteX4" fmla="*/ 1254599 w 1254599"/>
              <a:gd name="connsiteY4" fmla="*/ 0 h 2203303"/>
              <a:gd name="connsiteX0" fmla="*/ 1254599 w 1254599"/>
              <a:gd name="connsiteY0" fmla="*/ 0 h 2203303"/>
              <a:gd name="connsiteX1" fmla="*/ 1246784 w 1254599"/>
              <a:gd name="connsiteY1" fmla="*/ 1304951 h 2203303"/>
              <a:gd name="connsiteX2" fmla="*/ 879994 w 1254599"/>
              <a:gd name="connsiteY2" fmla="*/ 2203303 h 2203303"/>
              <a:gd name="connsiteX3" fmla="*/ 0 w 1254599"/>
              <a:gd name="connsiteY3" fmla="*/ 1781720 h 2203303"/>
              <a:gd name="connsiteX4" fmla="*/ 1254599 w 1254599"/>
              <a:gd name="connsiteY4" fmla="*/ 0 h 2203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599" h="2203303">
                <a:moveTo>
                  <a:pt x="1254599" y="0"/>
                </a:moveTo>
                <a:lnTo>
                  <a:pt x="1246784" y="1304951"/>
                </a:lnTo>
                <a:lnTo>
                  <a:pt x="879994" y="2203303"/>
                </a:lnTo>
                <a:lnTo>
                  <a:pt x="0" y="1781720"/>
                </a:lnTo>
                <a:lnTo>
                  <a:pt x="1254599" y="0"/>
                </a:lnTo>
                <a:close/>
              </a:path>
            </a:pathLst>
          </a:custGeom>
          <a:solidFill>
            <a:schemeClr val="bg1">
              <a:lumMod val="65000"/>
            </a:schemeClr>
          </a:solidFill>
          <a:ln w="12700">
            <a:miter lim="400000"/>
          </a:ln>
        </p:spPr>
        <p:txBody>
          <a:bodyPr lIns="38100" tIns="38100" rIns="38100" bIns="38100" anchor="ctr"/>
          <a:lstStyle/>
          <a:p>
            <a:endParaRPr sz="3000" dirty="0">
              <a:solidFill>
                <a:srgbClr val="FFFFFF"/>
              </a:solidFill>
            </a:endParaRPr>
          </a:p>
        </p:txBody>
      </p:sp>
      <p:sp>
        <p:nvSpPr>
          <p:cNvPr id="20" name="Freeform: Shape 19">
            <a:extLst>
              <a:ext uri="{FF2B5EF4-FFF2-40B4-BE49-F238E27FC236}">
                <a16:creationId xmlns:a16="http://schemas.microsoft.com/office/drawing/2014/main" id="{30711576-5248-EAB3-E0FD-E3D5B1075271}"/>
              </a:ext>
            </a:extLst>
          </p:cNvPr>
          <p:cNvSpPr/>
          <p:nvPr/>
        </p:nvSpPr>
        <p:spPr>
          <a:xfrm>
            <a:off x="8471436" y="426573"/>
            <a:ext cx="1735965" cy="2203303"/>
          </a:xfrm>
          <a:custGeom>
            <a:avLst/>
            <a:gdLst>
              <a:gd name="connsiteX0" fmla="*/ 374587 w 1735965"/>
              <a:gd name="connsiteY0" fmla="*/ 0 h 2203303"/>
              <a:gd name="connsiteX1" fmla="*/ 374588 w 1735965"/>
              <a:gd name="connsiteY1" fmla="*/ 2 h 2203303"/>
              <a:gd name="connsiteX2" fmla="*/ 374587 w 1735965"/>
              <a:gd name="connsiteY2" fmla="*/ 1 h 2203303"/>
              <a:gd name="connsiteX3" fmla="*/ 1735965 w 1735965"/>
              <a:gd name="connsiteY3" fmla="*/ 1940784 h 2203303"/>
              <a:gd name="connsiteX4" fmla="*/ 0 w 1735965"/>
              <a:gd name="connsiteY4" fmla="*/ 2203303 h 2203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5965" h="2203303">
                <a:moveTo>
                  <a:pt x="374587" y="0"/>
                </a:moveTo>
                <a:lnTo>
                  <a:pt x="374588" y="2"/>
                </a:lnTo>
                <a:lnTo>
                  <a:pt x="374587" y="1"/>
                </a:lnTo>
                <a:lnTo>
                  <a:pt x="1735965" y="1940784"/>
                </a:lnTo>
                <a:lnTo>
                  <a:pt x="0" y="2203303"/>
                </a:lnTo>
                <a:close/>
              </a:path>
            </a:pathLst>
          </a:custGeom>
          <a:solidFill>
            <a:schemeClr val="bg1">
              <a:lumMod val="85000"/>
            </a:schemeClr>
          </a:solidFill>
          <a:ln w="12700">
            <a:miter lim="400000"/>
          </a:ln>
        </p:spPr>
        <p:txBody>
          <a:bodyPr lIns="38100" tIns="38100" rIns="38100" bIns="38100" anchor="ctr"/>
          <a:lstStyle/>
          <a:p>
            <a:endParaRPr sz="3000">
              <a:solidFill>
                <a:srgbClr val="FFFFFF"/>
              </a:solidFill>
            </a:endParaRPr>
          </a:p>
        </p:txBody>
      </p:sp>
      <p:sp>
        <p:nvSpPr>
          <p:cNvPr id="24" name="Freeform: Shape 23">
            <a:extLst>
              <a:ext uri="{FF2B5EF4-FFF2-40B4-BE49-F238E27FC236}">
                <a16:creationId xmlns:a16="http://schemas.microsoft.com/office/drawing/2014/main" id="{24DBD7D0-D204-1D57-9BA2-3BB189653B24}"/>
              </a:ext>
            </a:extLst>
          </p:cNvPr>
          <p:cNvSpPr/>
          <p:nvPr/>
        </p:nvSpPr>
        <p:spPr>
          <a:xfrm>
            <a:off x="6966800" y="2242495"/>
            <a:ext cx="1587055" cy="1838245"/>
          </a:xfrm>
          <a:custGeom>
            <a:avLst/>
            <a:gdLst>
              <a:gd name="connsiteX0" fmla="*/ 601533 w 1503202"/>
              <a:gd name="connsiteY0" fmla="*/ 0 h 1838245"/>
              <a:gd name="connsiteX1" fmla="*/ 1503202 w 1503202"/>
              <a:gd name="connsiteY1" fmla="*/ 431963 h 1838245"/>
              <a:gd name="connsiteX2" fmla="*/ 1264296 w 1503202"/>
              <a:gd name="connsiteY2" fmla="*/ 1838245 h 1838245"/>
              <a:gd name="connsiteX3" fmla="*/ 0 w 1503202"/>
              <a:gd name="connsiteY3" fmla="*/ 854267 h 1838245"/>
              <a:gd name="connsiteX0" fmla="*/ 601533 w 1503202"/>
              <a:gd name="connsiteY0" fmla="*/ 0 h 1838245"/>
              <a:gd name="connsiteX1" fmla="*/ 1503202 w 1503202"/>
              <a:gd name="connsiteY1" fmla="*/ 431963 h 1838245"/>
              <a:gd name="connsiteX2" fmla="*/ 1386017 w 1503202"/>
              <a:gd name="connsiteY2" fmla="*/ 1090850 h 1838245"/>
              <a:gd name="connsiteX3" fmla="*/ 1264296 w 1503202"/>
              <a:gd name="connsiteY3" fmla="*/ 1838245 h 1838245"/>
              <a:gd name="connsiteX4" fmla="*/ 0 w 1503202"/>
              <a:gd name="connsiteY4" fmla="*/ 854267 h 1838245"/>
              <a:gd name="connsiteX5" fmla="*/ 601533 w 1503202"/>
              <a:gd name="connsiteY5" fmla="*/ 0 h 1838245"/>
              <a:gd name="connsiteX0" fmla="*/ 601533 w 1587055"/>
              <a:gd name="connsiteY0" fmla="*/ 0 h 1838245"/>
              <a:gd name="connsiteX1" fmla="*/ 1503202 w 1587055"/>
              <a:gd name="connsiteY1" fmla="*/ 431963 h 1838245"/>
              <a:gd name="connsiteX2" fmla="*/ 1587055 w 1587055"/>
              <a:gd name="connsiteY2" fmla="*/ 1129760 h 1838245"/>
              <a:gd name="connsiteX3" fmla="*/ 1264296 w 1587055"/>
              <a:gd name="connsiteY3" fmla="*/ 1838245 h 1838245"/>
              <a:gd name="connsiteX4" fmla="*/ 0 w 1587055"/>
              <a:gd name="connsiteY4" fmla="*/ 854267 h 1838245"/>
              <a:gd name="connsiteX5" fmla="*/ 601533 w 1587055"/>
              <a:gd name="connsiteY5" fmla="*/ 0 h 1838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87055" h="1838245">
                <a:moveTo>
                  <a:pt x="601533" y="0"/>
                </a:moveTo>
                <a:lnTo>
                  <a:pt x="1503202" y="431963"/>
                </a:lnTo>
                <a:lnTo>
                  <a:pt x="1587055" y="1129760"/>
                </a:lnTo>
                <a:lnTo>
                  <a:pt x="1264296" y="1838245"/>
                </a:lnTo>
                <a:lnTo>
                  <a:pt x="0" y="854267"/>
                </a:lnTo>
                <a:lnTo>
                  <a:pt x="601533" y="0"/>
                </a:lnTo>
                <a:close/>
              </a:path>
            </a:pathLst>
          </a:custGeom>
          <a:solidFill>
            <a:schemeClr val="accent2">
              <a:lumMod val="75000"/>
            </a:schemeClr>
          </a:solidFill>
          <a:ln w="12700">
            <a:miter lim="400000"/>
          </a:ln>
        </p:spPr>
        <p:txBody>
          <a:bodyPr lIns="38100" tIns="38100" rIns="38100" bIns="38100" anchor="ctr"/>
          <a:lstStyle/>
          <a:p>
            <a:endParaRPr sz="3000">
              <a:solidFill>
                <a:srgbClr val="FFFFFF"/>
              </a:solidFill>
            </a:endParaRPr>
          </a:p>
        </p:txBody>
      </p:sp>
      <p:sp>
        <p:nvSpPr>
          <p:cNvPr id="25" name="Freeform: Shape 24">
            <a:extLst>
              <a:ext uri="{FF2B5EF4-FFF2-40B4-BE49-F238E27FC236}">
                <a16:creationId xmlns:a16="http://schemas.microsoft.com/office/drawing/2014/main" id="{27FC3C32-03A9-4129-FBAE-722420326F9A}"/>
              </a:ext>
            </a:extLst>
          </p:cNvPr>
          <p:cNvSpPr/>
          <p:nvPr/>
        </p:nvSpPr>
        <p:spPr>
          <a:xfrm>
            <a:off x="8232517" y="2408921"/>
            <a:ext cx="2703993" cy="1673251"/>
          </a:xfrm>
          <a:custGeom>
            <a:avLst/>
            <a:gdLst>
              <a:gd name="connsiteX0" fmla="*/ 2004038 w 2703993"/>
              <a:gd name="connsiteY0" fmla="*/ 0 h 1673251"/>
              <a:gd name="connsiteX1" fmla="*/ 2703993 w 2703993"/>
              <a:gd name="connsiteY1" fmla="*/ 997856 h 1673251"/>
              <a:gd name="connsiteX2" fmla="*/ 0 w 2703993"/>
              <a:gd name="connsiteY2" fmla="*/ 1673251 h 1673251"/>
              <a:gd name="connsiteX3" fmla="*/ 238931 w 2703993"/>
              <a:gd name="connsiteY3" fmla="*/ 267016 h 1673251"/>
            </a:gdLst>
            <a:ahLst/>
            <a:cxnLst>
              <a:cxn ang="0">
                <a:pos x="connsiteX0" y="connsiteY0"/>
              </a:cxn>
              <a:cxn ang="0">
                <a:pos x="connsiteX1" y="connsiteY1"/>
              </a:cxn>
              <a:cxn ang="0">
                <a:pos x="connsiteX2" y="connsiteY2"/>
              </a:cxn>
              <a:cxn ang="0">
                <a:pos x="connsiteX3" y="connsiteY3"/>
              </a:cxn>
            </a:cxnLst>
            <a:rect l="l" t="t" r="r" b="b"/>
            <a:pathLst>
              <a:path w="2703993" h="1673251">
                <a:moveTo>
                  <a:pt x="2004038" y="0"/>
                </a:moveTo>
                <a:lnTo>
                  <a:pt x="2703993" y="997856"/>
                </a:lnTo>
                <a:lnTo>
                  <a:pt x="0" y="1673251"/>
                </a:lnTo>
                <a:lnTo>
                  <a:pt x="238931" y="267016"/>
                </a:lnTo>
                <a:close/>
              </a:path>
            </a:pathLst>
          </a:custGeom>
          <a:solidFill>
            <a:schemeClr val="accent2"/>
          </a:solidFill>
          <a:ln w="12700">
            <a:miter lim="400000"/>
          </a:ln>
        </p:spPr>
        <p:txBody>
          <a:bodyPr lIns="38100" tIns="38100" rIns="38100" bIns="38100" anchor="ctr"/>
          <a:lstStyle/>
          <a:p>
            <a:endParaRPr sz="3000">
              <a:solidFill>
                <a:srgbClr val="FFFFFF"/>
              </a:solidFill>
            </a:endParaRPr>
          </a:p>
        </p:txBody>
      </p:sp>
      <p:sp>
        <p:nvSpPr>
          <p:cNvPr id="26" name="Freeform: Shape 25">
            <a:extLst>
              <a:ext uri="{FF2B5EF4-FFF2-40B4-BE49-F238E27FC236}">
                <a16:creationId xmlns:a16="http://schemas.microsoft.com/office/drawing/2014/main" id="{9C3B8353-B6AF-F13D-62B9-5A8C52E52D19}"/>
              </a:ext>
            </a:extLst>
          </p:cNvPr>
          <p:cNvSpPr/>
          <p:nvPr/>
        </p:nvSpPr>
        <p:spPr>
          <a:xfrm>
            <a:off x="6321728" y="3140697"/>
            <a:ext cx="2050545" cy="2727515"/>
          </a:xfrm>
          <a:custGeom>
            <a:avLst/>
            <a:gdLst>
              <a:gd name="connsiteX0" fmla="*/ 614136 w 1894332"/>
              <a:gd name="connsiteY0" fmla="*/ 0 h 2727515"/>
              <a:gd name="connsiteX1" fmla="*/ 1894332 w 1894332"/>
              <a:gd name="connsiteY1" fmla="*/ 996375 h 2727515"/>
              <a:gd name="connsiteX2" fmla="*/ 1600007 w 1894332"/>
              <a:gd name="connsiteY2" fmla="*/ 2727515 h 2727515"/>
              <a:gd name="connsiteX3" fmla="*/ 0 w 1894332"/>
              <a:gd name="connsiteY3" fmla="*/ 872164 h 2727515"/>
              <a:gd name="connsiteX0" fmla="*/ 614136 w 1894332"/>
              <a:gd name="connsiteY0" fmla="*/ 0 h 2727515"/>
              <a:gd name="connsiteX1" fmla="*/ 1894332 w 1894332"/>
              <a:gd name="connsiteY1" fmla="*/ 996375 h 2727515"/>
              <a:gd name="connsiteX2" fmla="*/ 1778170 w 1894332"/>
              <a:gd name="connsiteY2" fmla="*/ 1690707 h 2727515"/>
              <a:gd name="connsiteX3" fmla="*/ 1600007 w 1894332"/>
              <a:gd name="connsiteY3" fmla="*/ 2727515 h 2727515"/>
              <a:gd name="connsiteX4" fmla="*/ 0 w 1894332"/>
              <a:gd name="connsiteY4" fmla="*/ 872164 h 2727515"/>
              <a:gd name="connsiteX5" fmla="*/ 614136 w 1894332"/>
              <a:gd name="connsiteY5" fmla="*/ 0 h 2727515"/>
              <a:gd name="connsiteX0" fmla="*/ 614136 w 2050545"/>
              <a:gd name="connsiteY0" fmla="*/ 0 h 2727515"/>
              <a:gd name="connsiteX1" fmla="*/ 1894332 w 2050545"/>
              <a:gd name="connsiteY1" fmla="*/ 996375 h 2727515"/>
              <a:gd name="connsiteX2" fmla="*/ 2050545 w 2050545"/>
              <a:gd name="connsiteY2" fmla="*/ 1742588 h 2727515"/>
              <a:gd name="connsiteX3" fmla="*/ 1600007 w 2050545"/>
              <a:gd name="connsiteY3" fmla="*/ 2727515 h 2727515"/>
              <a:gd name="connsiteX4" fmla="*/ 0 w 2050545"/>
              <a:gd name="connsiteY4" fmla="*/ 872164 h 2727515"/>
              <a:gd name="connsiteX5" fmla="*/ 614136 w 2050545"/>
              <a:gd name="connsiteY5" fmla="*/ 0 h 2727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0545" h="2727515">
                <a:moveTo>
                  <a:pt x="614136" y="0"/>
                </a:moveTo>
                <a:lnTo>
                  <a:pt x="1894332" y="996375"/>
                </a:lnTo>
                <a:lnTo>
                  <a:pt x="2050545" y="1742588"/>
                </a:lnTo>
                <a:lnTo>
                  <a:pt x="1600007" y="2727515"/>
                </a:lnTo>
                <a:lnTo>
                  <a:pt x="0" y="872164"/>
                </a:lnTo>
                <a:lnTo>
                  <a:pt x="614136" y="0"/>
                </a:lnTo>
                <a:close/>
              </a:path>
            </a:pathLst>
          </a:custGeom>
          <a:solidFill>
            <a:schemeClr val="bg1">
              <a:lumMod val="85000"/>
            </a:schemeClr>
          </a:solidFill>
          <a:ln w="12700">
            <a:miter lim="400000"/>
          </a:ln>
        </p:spPr>
        <p:txBody>
          <a:bodyPr lIns="38100" tIns="38100" rIns="38100" bIns="38100" anchor="ctr"/>
          <a:lstStyle/>
          <a:p>
            <a:endParaRPr sz="3000">
              <a:solidFill>
                <a:srgbClr val="FFFFFF"/>
              </a:solidFill>
            </a:endParaRPr>
          </a:p>
        </p:txBody>
      </p:sp>
      <p:sp>
        <p:nvSpPr>
          <p:cNvPr id="27" name="Freeform: Shape 26">
            <a:extLst>
              <a:ext uri="{FF2B5EF4-FFF2-40B4-BE49-F238E27FC236}">
                <a16:creationId xmlns:a16="http://schemas.microsoft.com/office/drawing/2014/main" id="{F989BE82-75E7-AD67-4647-B5C569501913}"/>
              </a:ext>
            </a:extLst>
          </p:cNvPr>
          <p:cNvSpPr/>
          <p:nvPr/>
        </p:nvSpPr>
        <p:spPr>
          <a:xfrm>
            <a:off x="7922190" y="3448401"/>
            <a:ext cx="3767486" cy="2417899"/>
          </a:xfrm>
          <a:custGeom>
            <a:avLst/>
            <a:gdLst>
              <a:gd name="connsiteX0" fmla="*/ 3043516 w 3767486"/>
              <a:gd name="connsiteY0" fmla="*/ 0 h 2417899"/>
              <a:gd name="connsiteX1" fmla="*/ 3767486 w 3767486"/>
              <a:gd name="connsiteY1" fmla="*/ 1032092 h 2417899"/>
              <a:gd name="connsiteX2" fmla="*/ 0 w 3767486"/>
              <a:gd name="connsiteY2" fmla="*/ 2417899 h 2417899"/>
              <a:gd name="connsiteX3" fmla="*/ 294414 w 3767486"/>
              <a:gd name="connsiteY3" fmla="*/ 686740 h 2417899"/>
            </a:gdLst>
            <a:ahLst/>
            <a:cxnLst>
              <a:cxn ang="0">
                <a:pos x="connsiteX0" y="connsiteY0"/>
              </a:cxn>
              <a:cxn ang="0">
                <a:pos x="connsiteX1" y="connsiteY1"/>
              </a:cxn>
              <a:cxn ang="0">
                <a:pos x="connsiteX2" y="connsiteY2"/>
              </a:cxn>
              <a:cxn ang="0">
                <a:pos x="connsiteX3" y="connsiteY3"/>
              </a:cxn>
            </a:cxnLst>
            <a:rect l="l" t="t" r="r" b="b"/>
            <a:pathLst>
              <a:path w="3767486" h="2417899">
                <a:moveTo>
                  <a:pt x="3043516" y="0"/>
                </a:moveTo>
                <a:lnTo>
                  <a:pt x="3767486" y="1032092"/>
                </a:lnTo>
                <a:lnTo>
                  <a:pt x="0" y="2417899"/>
                </a:lnTo>
                <a:lnTo>
                  <a:pt x="294414" y="686740"/>
                </a:lnTo>
                <a:close/>
              </a:path>
            </a:pathLst>
          </a:custGeom>
          <a:solidFill>
            <a:srgbClr val="EAE9E9"/>
          </a:solidFill>
          <a:ln w="12700">
            <a:miter lim="400000"/>
          </a:ln>
        </p:spPr>
        <p:txBody>
          <a:bodyPr lIns="38100" tIns="38100" rIns="38100" bIns="38100" anchor="ctr"/>
          <a:lstStyle/>
          <a:p>
            <a:endParaRPr sz="3000">
              <a:solidFill>
                <a:srgbClr val="FFFFFF"/>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3D Pyramid Infographic – Slide Template</a:t>
            </a:r>
          </a:p>
        </p:txBody>
      </p:sp>
      <p:pic>
        <p:nvPicPr>
          <p:cNvPr id="17" name="Graphic 16" descr="Bullseye with solid fill">
            <a:extLst>
              <a:ext uri="{FF2B5EF4-FFF2-40B4-BE49-F238E27FC236}">
                <a16:creationId xmlns:a16="http://schemas.microsoft.com/office/drawing/2014/main" id="{346AC9A9-5783-DE4E-2BB6-6CA2A10B0C0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20556" y="2732479"/>
            <a:ext cx="660284" cy="660284"/>
          </a:xfrm>
          <a:prstGeom prst="rect">
            <a:avLst/>
          </a:prstGeom>
          <a:effectLst>
            <a:outerShdw blurRad="50800" dist="38100" dir="2700000" algn="tl" rotWithShape="0">
              <a:prstClr val="black">
                <a:alpha val="40000"/>
              </a:prstClr>
            </a:outerShdw>
          </a:effectLst>
        </p:spPr>
      </p:pic>
      <p:pic>
        <p:nvPicPr>
          <p:cNvPr id="18" name="Graphic 17" descr="Hourglass 30% with solid fill">
            <a:extLst>
              <a:ext uri="{FF2B5EF4-FFF2-40B4-BE49-F238E27FC236}">
                <a16:creationId xmlns:a16="http://schemas.microsoft.com/office/drawing/2014/main" id="{DCC7312B-4023-1797-1E9C-4F2EB22C98C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07531" y="3931277"/>
            <a:ext cx="660284" cy="660284"/>
          </a:xfrm>
          <a:prstGeom prst="rect">
            <a:avLst/>
          </a:prstGeom>
        </p:spPr>
      </p:pic>
      <p:pic>
        <p:nvPicPr>
          <p:cNvPr id="19" name="Graphic 18" descr="Lightbulb with solid fill">
            <a:extLst>
              <a:ext uri="{FF2B5EF4-FFF2-40B4-BE49-F238E27FC236}">
                <a16:creationId xmlns:a16="http://schemas.microsoft.com/office/drawing/2014/main" id="{A37E4E58-DD4E-1301-C99B-532A109C027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857156" y="1665424"/>
            <a:ext cx="660284" cy="660284"/>
          </a:xfrm>
          <a:prstGeom prst="rect">
            <a:avLst/>
          </a:prstGeom>
        </p:spPr>
      </p:pic>
      <p:sp>
        <p:nvSpPr>
          <p:cNvPr id="23" name="TextBox 22">
            <a:extLst>
              <a:ext uri="{FF2B5EF4-FFF2-40B4-BE49-F238E27FC236}">
                <a16:creationId xmlns:a16="http://schemas.microsoft.com/office/drawing/2014/main" id="{0517EEED-4056-77CE-3B2F-CFCD0056CDDC}"/>
              </a:ext>
            </a:extLst>
          </p:cNvPr>
          <p:cNvSpPr txBox="1"/>
          <p:nvPr/>
        </p:nvSpPr>
        <p:spPr>
          <a:xfrm rot="21086978">
            <a:off x="8664936" y="1553534"/>
            <a:ext cx="1147844" cy="830997"/>
          </a:xfrm>
          <a:prstGeom prst="rect">
            <a:avLst/>
          </a:prstGeom>
          <a:noFill/>
        </p:spPr>
        <p:txBody>
          <a:bodyPr wrap="square" lIns="0" rIns="0" rtlCol="0" anchor="b">
            <a:spAutoFit/>
          </a:bodyPr>
          <a:lstStyle/>
          <a:p>
            <a:pPr algn="ctr"/>
            <a:r>
              <a:rPr lang="en-US" sz="2400" b="1" noProof="1">
                <a:solidFill>
                  <a:schemeClr val="tx2"/>
                </a:solidFill>
              </a:rPr>
              <a:t>Lorem Ipsum</a:t>
            </a:r>
          </a:p>
        </p:txBody>
      </p:sp>
      <p:sp>
        <p:nvSpPr>
          <p:cNvPr id="3" name="Freeform 8">
            <a:extLst>
              <a:ext uri="{FF2B5EF4-FFF2-40B4-BE49-F238E27FC236}">
                <a16:creationId xmlns:a16="http://schemas.microsoft.com/office/drawing/2014/main" id="{6D92A688-B03A-DE8E-79DA-83C9CE830A35}"/>
              </a:ext>
            </a:extLst>
          </p:cNvPr>
          <p:cNvSpPr/>
          <p:nvPr/>
        </p:nvSpPr>
        <p:spPr>
          <a:xfrm>
            <a:off x="0" y="1097280"/>
            <a:ext cx="8170080" cy="4769019"/>
          </a:xfrm>
          <a:custGeom>
            <a:avLst/>
            <a:gdLst>
              <a:gd name="connsiteX0" fmla="*/ 0 w 8170080"/>
              <a:gd name="connsiteY0" fmla="*/ 0 h 4769019"/>
              <a:gd name="connsiteX1" fmla="*/ 8170080 w 8170080"/>
              <a:gd name="connsiteY1" fmla="*/ 0 h 4769019"/>
              <a:gd name="connsiteX2" fmla="*/ 6067864 w 8170080"/>
              <a:gd name="connsiteY2" fmla="*/ 2904378 h 4769019"/>
              <a:gd name="connsiteX3" fmla="*/ 7628090 w 8170080"/>
              <a:gd name="connsiteY3" fmla="*/ 4769019 h 4769019"/>
              <a:gd name="connsiteX4" fmla="*/ 0 w 8170080"/>
              <a:gd name="connsiteY4" fmla="*/ 4769019 h 47690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70080" h="4769019">
                <a:moveTo>
                  <a:pt x="0" y="0"/>
                </a:moveTo>
                <a:lnTo>
                  <a:pt x="8170080" y="0"/>
                </a:lnTo>
                <a:lnTo>
                  <a:pt x="6067864" y="2904378"/>
                </a:lnTo>
                <a:lnTo>
                  <a:pt x="7628090" y="4769019"/>
                </a:lnTo>
                <a:lnTo>
                  <a:pt x="0" y="4769019"/>
                </a:lnTo>
                <a:close/>
              </a:path>
            </a:pathLst>
          </a:cu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a:extLst>
              <a:ext uri="{FF2B5EF4-FFF2-40B4-BE49-F238E27FC236}">
                <a16:creationId xmlns:a16="http://schemas.microsoft.com/office/drawing/2014/main" id="{B94230F0-AC71-B017-A114-357C630BF1E5}"/>
              </a:ext>
            </a:extLst>
          </p:cNvPr>
          <p:cNvGrpSpPr/>
          <p:nvPr/>
        </p:nvGrpSpPr>
        <p:grpSpPr>
          <a:xfrm>
            <a:off x="838200" y="1292379"/>
            <a:ext cx="5087113" cy="2113796"/>
            <a:chOff x="8921977" y="1456038"/>
            <a:chExt cx="2926080" cy="537631"/>
          </a:xfrm>
        </p:grpSpPr>
        <p:sp>
          <p:nvSpPr>
            <p:cNvPr id="5" name="TextBox 4">
              <a:extLst>
                <a:ext uri="{FF2B5EF4-FFF2-40B4-BE49-F238E27FC236}">
                  <a16:creationId xmlns:a16="http://schemas.microsoft.com/office/drawing/2014/main" id="{952A5732-600A-743C-ECBA-3E6CC43C4FD8}"/>
                </a:ext>
              </a:extLst>
            </p:cNvPr>
            <p:cNvSpPr txBox="1"/>
            <p:nvPr/>
          </p:nvSpPr>
          <p:spPr>
            <a:xfrm>
              <a:off x="8921977" y="1456038"/>
              <a:ext cx="2926080" cy="133078"/>
            </a:xfrm>
            <a:prstGeom prst="rect">
              <a:avLst/>
            </a:prstGeom>
            <a:noFill/>
          </p:spPr>
          <p:txBody>
            <a:bodyPr wrap="square" lIns="0" rIns="0" rtlCol="0" anchor="b">
              <a:spAutoFit/>
            </a:bodyPr>
            <a:lstStyle/>
            <a:p>
              <a:r>
                <a:rPr lang="en-US" sz="2800" b="1" noProof="1"/>
                <a:t>Lorem Ipsum</a:t>
              </a:r>
            </a:p>
          </p:txBody>
        </p:sp>
        <p:sp>
          <p:nvSpPr>
            <p:cNvPr id="6" name="TextBox 5">
              <a:extLst>
                <a:ext uri="{FF2B5EF4-FFF2-40B4-BE49-F238E27FC236}">
                  <a16:creationId xmlns:a16="http://schemas.microsoft.com/office/drawing/2014/main" id="{254630E6-19D4-00B2-5A50-777682FF11C4}"/>
                </a:ext>
              </a:extLst>
            </p:cNvPr>
            <p:cNvSpPr txBox="1"/>
            <p:nvPr/>
          </p:nvSpPr>
          <p:spPr>
            <a:xfrm>
              <a:off x="8921977" y="1586607"/>
              <a:ext cx="2737677" cy="407062"/>
            </a:xfrm>
            <a:prstGeom prst="rect">
              <a:avLst/>
            </a:prstGeom>
            <a:noFill/>
          </p:spPr>
          <p:txBody>
            <a:bodyPr wrap="square" lIns="0" rIns="0" rtlCol="0" anchor="t">
              <a:spAutoFit/>
            </a:bodyPr>
            <a:lstStyle/>
            <a:p>
              <a:pPr algn="just"/>
              <a:r>
                <a:rPr lang="en-US" sz="1400" noProof="1"/>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 In posuere dui sed urna ullamcorper pellentesque at at odio. Interdum et malesuada fames ac ante ipsum primis in faucibus.</a:t>
              </a:r>
            </a:p>
          </p:txBody>
        </p:sp>
      </p:grpSp>
      <p:grpSp>
        <p:nvGrpSpPr>
          <p:cNvPr id="7" name="Group 6">
            <a:extLst>
              <a:ext uri="{FF2B5EF4-FFF2-40B4-BE49-F238E27FC236}">
                <a16:creationId xmlns:a16="http://schemas.microsoft.com/office/drawing/2014/main" id="{E99B7439-DFFC-E92F-671A-AF15DF79092E}"/>
              </a:ext>
            </a:extLst>
          </p:cNvPr>
          <p:cNvGrpSpPr/>
          <p:nvPr/>
        </p:nvGrpSpPr>
        <p:grpSpPr>
          <a:xfrm>
            <a:off x="838200" y="3428834"/>
            <a:ext cx="5087113" cy="2113796"/>
            <a:chOff x="8921977" y="1456038"/>
            <a:chExt cx="2926080" cy="537631"/>
          </a:xfrm>
        </p:grpSpPr>
        <p:sp>
          <p:nvSpPr>
            <p:cNvPr id="8" name="TextBox 7">
              <a:extLst>
                <a:ext uri="{FF2B5EF4-FFF2-40B4-BE49-F238E27FC236}">
                  <a16:creationId xmlns:a16="http://schemas.microsoft.com/office/drawing/2014/main" id="{91BCA58A-FACC-69CA-A691-028380FDCF9B}"/>
                </a:ext>
              </a:extLst>
            </p:cNvPr>
            <p:cNvSpPr txBox="1"/>
            <p:nvPr/>
          </p:nvSpPr>
          <p:spPr>
            <a:xfrm>
              <a:off x="8921977" y="1456038"/>
              <a:ext cx="2926080" cy="133078"/>
            </a:xfrm>
            <a:prstGeom prst="rect">
              <a:avLst/>
            </a:prstGeom>
            <a:noFill/>
          </p:spPr>
          <p:txBody>
            <a:bodyPr wrap="square" lIns="0" rIns="0" rtlCol="0" anchor="b">
              <a:spAutoFit/>
            </a:bodyPr>
            <a:lstStyle/>
            <a:p>
              <a:r>
                <a:rPr lang="en-US" sz="2800" b="1" noProof="1"/>
                <a:t>Lorem Ipsum</a:t>
              </a:r>
            </a:p>
          </p:txBody>
        </p:sp>
        <p:sp>
          <p:nvSpPr>
            <p:cNvPr id="28" name="TextBox 27">
              <a:extLst>
                <a:ext uri="{FF2B5EF4-FFF2-40B4-BE49-F238E27FC236}">
                  <a16:creationId xmlns:a16="http://schemas.microsoft.com/office/drawing/2014/main" id="{BA11E8F0-226C-F17E-DD41-C14E9B758189}"/>
                </a:ext>
              </a:extLst>
            </p:cNvPr>
            <p:cNvSpPr txBox="1"/>
            <p:nvPr/>
          </p:nvSpPr>
          <p:spPr>
            <a:xfrm>
              <a:off x="8921977" y="1586607"/>
              <a:ext cx="2737677" cy="407062"/>
            </a:xfrm>
            <a:prstGeom prst="rect">
              <a:avLst/>
            </a:prstGeom>
            <a:noFill/>
          </p:spPr>
          <p:txBody>
            <a:bodyPr wrap="square" lIns="0" rIns="0" rtlCol="0" anchor="t">
              <a:spAutoFit/>
            </a:bodyPr>
            <a:lstStyle/>
            <a:p>
              <a:pPr algn="just"/>
              <a:r>
                <a:rPr lang="en-US" sz="1400" noProof="1"/>
                <a:t>Consequat ac felis donec et odio pellentesque diam. Volutpat ac tincidunt vitae semper quis lectus nulla at. Ultrices eros in cursus turpis massa tincidunt. At quis risus sed vulputate odio ut. Proin sagittis nisl rhoncus mattis rhoncus. Tellus pellentesque eu tincidunt tortor aliquam nulla facilisi cras fermentum. Sollicitudin tempor id eu nisl. Vitae auctor eu augue ut lectus. Sit amet volutpat consequat mauris nunc congue nisi vitae suscipit.</a:t>
              </a:r>
            </a:p>
          </p:txBody>
        </p:sp>
      </p:grpSp>
      <p:sp>
        <p:nvSpPr>
          <p:cNvPr id="29" name="TextBox 28">
            <a:extLst>
              <a:ext uri="{FF2B5EF4-FFF2-40B4-BE49-F238E27FC236}">
                <a16:creationId xmlns:a16="http://schemas.microsoft.com/office/drawing/2014/main" id="{28A48AF4-F6EA-C429-2AD0-0EDBEDBFD1D6}"/>
              </a:ext>
            </a:extLst>
          </p:cNvPr>
          <p:cNvSpPr txBox="1"/>
          <p:nvPr/>
        </p:nvSpPr>
        <p:spPr>
          <a:xfrm rot="20983231">
            <a:off x="8545975" y="2917700"/>
            <a:ext cx="1837427" cy="461665"/>
          </a:xfrm>
          <a:prstGeom prst="rect">
            <a:avLst/>
          </a:prstGeom>
          <a:noFill/>
        </p:spPr>
        <p:txBody>
          <a:bodyPr wrap="square" lIns="0" rIns="0" rtlCol="0" anchor="b">
            <a:spAutoFit/>
          </a:bodyPr>
          <a:lstStyle/>
          <a:p>
            <a:pPr algn="ctr"/>
            <a:r>
              <a:rPr lang="en-US" sz="2400" b="1" noProof="1">
                <a:solidFill>
                  <a:schemeClr val="tx2"/>
                </a:solidFill>
              </a:rPr>
              <a:t>Lorem Ipsum</a:t>
            </a:r>
          </a:p>
        </p:txBody>
      </p:sp>
      <p:sp>
        <p:nvSpPr>
          <p:cNvPr id="10" name="TextBox 9">
            <a:extLst>
              <a:ext uri="{FF2B5EF4-FFF2-40B4-BE49-F238E27FC236}">
                <a16:creationId xmlns:a16="http://schemas.microsoft.com/office/drawing/2014/main" id="{84A10FBC-341C-442F-BF26-7634DDF5272C}"/>
              </a:ext>
            </a:extLst>
          </p:cNvPr>
          <p:cNvSpPr txBox="1"/>
          <p:nvPr/>
        </p:nvSpPr>
        <p:spPr>
          <a:xfrm rot="20640000">
            <a:off x="8155355" y="4134836"/>
            <a:ext cx="3126310" cy="461667"/>
          </a:xfrm>
          <a:prstGeom prst="rect">
            <a:avLst/>
          </a:prstGeom>
          <a:noFill/>
        </p:spPr>
        <p:txBody>
          <a:bodyPr wrap="square" lIns="0" rIns="0" rtlCol="0" anchor="b">
            <a:spAutoFit/>
          </a:bodyPr>
          <a:lstStyle/>
          <a:p>
            <a:pPr algn="ctr"/>
            <a:r>
              <a:rPr lang="en-US" sz="2400" b="1" noProof="1">
                <a:solidFill>
                  <a:schemeClr val="tx2"/>
                </a:solidFill>
              </a:rPr>
              <a:t>Lorem Ipsum</a:t>
            </a:r>
          </a:p>
        </p:txBody>
      </p:sp>
    </p:spTree>
    <p:extLst>
      <p:ext uri="{BB962C8B-B14F-4D97-AF65-F5344CB8AC3E}">
        <p14:creationId xmlns:p14="http://schemas.microsoft.com/office/powerpoint/2010/main" val="2415606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BCDBCBE6-E131-F20A-C1B2-5499519B8345}"/>
              </a:ext>
            </a:extLst>
          </p:cNvPr>
          <p:cNvSpPr/>
          <p:nvPr/>
        </p:nvSpPr>
        <p:spPr>
          <a:xfrm>
            <a:off x="7592416" y="426573"/>
            <a:ext cx="1254599" cy="2203303"/>
          </a:xfrm>
          <a:custGeom>
            <a:avLst/>
            <a:gdLst>
              <a:gd name="connsiteX0" fmla="*/ 1254599 w 1254599"/>
              <a:gd name="connsiteY0" fmla="*/ 0 h 2203303"/>
              <a:gd name="connsiteX1" fmla="*/ 879994 w 1254599"/>
              <a:gd name="connsiteY1" fmla="*/ 2203303 h 2203303"/>
              <a:gd name="connsiteX2" fmla="*/ 0 w 1254599"/>
              <a:gd name="connsiteY2" fmla="*/ 1781720 h 2203303"/>
              <a:gd name="connsiteX0" fmla="*/ 1254599 w 1254599"/>
              <a:gd name="connsiteY0" fmla="*/ 0 h 2203303"/>
              <a:gd name="connsiteX1" fmla="*/ 1045746 w 1254599"/>
              <a:gd name="connsiteY1" fmla="*/ 1259555 h 2203303"/>
              <a:gd name="connsiteX2" fmla="*/ 879994 w 1254599"/>
              <a:gd name="connsiteY2" fmla="*/ 2203303 h 2203303"/>
              <a:gd name="connsiteX3" fmla="*/ 0 w 1254599"/>
              <a:gd name="connsiteY3" fmla="*/ 1781720 h 2203303"/>
              <a:gd name="connsiteX4" fmla="*/ 1254599 w 1254599"/>
              <a:gd name="connsiteY4" fmla="*/ 0 h 2203303"/>
              <a:gd name="connsiteX0" fmla="*/ 1254599 w 1254599"/>
              <a:gd name="connsiteY0" fmla="*/ 0 h 2203303"/>
              <a:gd name="connsiteX1" fmla="*/ 1246784 w 1254599"/>
              <a:gd name="connsiteY1" fmla="*/ 1304951 h 2203303"/>
              <a:gd name="connsiteX2" fmla="*/ 879994 w 1254599"/>
              <a:gd name="connsiteY2" fmla="*/ 2203303 h 2203303"/>
              <a:gd name="connsiteX3" fmla="*/ 0 w 1254599"/>
              <a:gd name="connsiteY3" fmla="*/ 1781720 h 2203303"/>
              <a:gd name="connsiteX4" fmla="*/ 1254599 w 1254599"/>
              <a:gd name="connsiteY4" fmla="*/ 0 h 2203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599" h="2203303">
                <a:moveTo>
                  <a:pt x="1254599" y="0"/>
                </a:moveTo>
                <a:lnTo>
                  <a:pt x="1246784" y="1304951"/>
                </a:lnTo>
                <a:lnTo>
                  <a:pt x="879994" y="2203303"/>
                </a:lnTo>
                <a:lnTo>
                  <a:pt x="0" y="1781720"/>
                </a:lnTo>
                <a:lnTo>
                  <a:pt x="1254599" y="0"/>
                </a:lnTo>
                <a:close/>
              </a:path>
            </a:pathLst>
          </a:custGeom>
          <a:solidFill>
            <a:schemeClr val="bg1">
              <a:lumMod val="65000"/>
            </a:schemeClr>
          </a:solidFill>
          <a:ln w="12700">
            <a:miter lim="400000"/>
          </a:ln>
        </p:spPr>
        <p:txBody>
          <a:bodyPr lIns="38100" tIns="38100" rIns="38100" bIns="38100" anchor="ctr"/>
          <a:lstStyle/>
          <a:p>
            <a:endParaRPr sz="3000" dirty="0">
              <a:solidFill>
                <a:srgbClr val="FFFFFF"/>
              </a:solidFill>
            </a:endParaRPr>
          </a:p>
        </p:txBody>
      </p:sp>
      <p:sp>
        <p:nvSpPr>
          <p:cNvPr id="20" name="Freeform: Shape 19">
            <a:extLst>
              <a:ext uri="{FF2B5EF4-FFF2-40B4-BE49-F238E27FC236}">
                <a16:creationId xmlns:a16="http://schemas.microsoft.com/office/drawing/2014/main" id="{30711576-5248-EAB3-E0FD-E3D5B1075271}"/>
              </a:ext>
            </a:extLst>
          </p:cNvPr>
          <p:cNvSpPr/>
          <p:nvPr/>
        </p:nvSpPr>
        <p:spPr>
          <a:xfrm>
            <a:off x="8471436" y="426573"/>
            <a:ext cx="1735965" cy="2203303"/>
          </a:xfrm>
          <a:custGeom>
            <a:avLst/>
            <a:gdLst>
              <a:gd name="connsiteX0" fmla="*/ 374587 w 1735965"/>
              <a:gd name="connsiteY0" fmla="*/ 0 h 2203303"/>
              <a:gd name="connsiteX1" fmla="*/ 374588 w 1735965"/>
              <a:gd name="connsiteY1" fmla="*/ 2 h 2203303"/>
              <a:gd name="connsiteX2" fmla="*/ 374587 w 1735965"/>
              <a:gd name="connsiteY2" fmla="*/ 1 h 2203303"/>
              <a:gd name="connsiteX3" fmla="*/ 1735965 w 1735965"/>
              <a:gd name="connsiteY3" fmla="*/ 1940784 h 2203303"/>
              <a:gd name="connsiteX4" fmla="*/ 0 w 1735965"/>
              <a:gd name="connsiteY4" fmla="*/ 2203303 h 2203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5965" h="2203303">
                <a:moveTo>
                  <a:pt x="374587" y="0"/>
                </a:moveTo>
                <a:lnTo>
                  <a:pt x="374588" y="2"/>
                </a:lnTo>
                <a:lnTo>
                  <a:pt x="374587" y="1"/>
                </a:lnTo>
                <a:lnTo>
                  <a:pt x="1735965" y="1940784"/>
                </a:lnTo>
                <a:lnTo>
                  <a:pt x="0" y="2203303"/>
                </a:lnTo>
                <a:close/>
              </a:path>
            </a:pathLst>
          </a:custGeom>
          <a:solidFill>
            <a:schemeClr val="bg1">
              <a:lumMod val="85000"/>
            </a:schemeClr>
          </a:solidFill>
          <a:ln w="12700">
            <a:miter lim="400000"/>
          </a:ln>
        </p:spPr>
        <p:txBody>
          <a:bodyPr lIns="38100" tIns="38100" rIns="38100" bIns="38100" anchor="ctr"/>
          <a:lstStyle/>
          <a:p>
            <a:endParaRPr sz="3000">
              <a:solidFill>
                <a:srgbClr val="FFFFFF"/>
              </a:solidFill>
            </a:endParaRPr>
          </a:p>
        </p:txBody>
      </p:sp>
      <p:sp>
        <p:nvSpPr>
          <p:cNvPr id="24" name="Freeform: Shape 23">
            <a:extLst>
              <a:ext uri="{FF2B5EF4-FFF2-40B4-BE49-F238E27FC236}">
                <a16:creationId xmlns:a16="http://schemas.microsoft.com/office/drawing/2014/main" id="{24DBD7D0-D204-1D57-9BA2-3BB189653B24}"/>
              </a:ext>
            </a:extLst>
          </p:cNvPr>
          <p:cNvSpPr/>
          <p:nvPr/>
        </p:nvSpPr>
        <p:spPr>
          <a:xfrm>
            <a:off x="6966800" y="2242495"/>
            <a:ext cx="1587055" cy="1838245"/>
          </a:xfrm>
          <a:custGeom>
            <a:avLst/>
            <a:gdLst>
              <a:gd name="connsiteX0" fmla="*/ 601533 w 1503202"/>
              <a:gd name="connsiteY0" fmla="*/ 0 h 1838245"/>
              <a:gd name="connsiteX1" fmla="*/ 1503202 w 1503202"/>
              <a:gd name="connsiteY1" fmla="*/ 431963 h 1838245"/>
              <a:gd name="connsiteX2" fmla="*/ 1264296 w 1503202"/>
              <a:gd name="connsiteY2" fmla="*/ 1838245 h 1838245"/>
              <a:gd name="connsiteX3" fmla="*/ 0 w 1503202"/>
              <a:gd name="connsiteY3" fmla="*/ 854267 h 1838245"/>
              <a:gd name="connsiteX0" fmla="*/ 601533 w 1503202"/>
              <a:gd name="connsiteY0" fmla="*/ 0 h 1838245"/>
              <a:gd name="connsiteX1" fmla="*/ 1503202 w 1503202"/>
              <a:gd name="connsiteY1" fmla="*/ 431963 h 1838245"/>
              <a:gd name="connsiteX2" fmla="*/ 1386017 w 1503202"/>
              <a:gd name="connsiteY2" fmla="*/ 1090850 h 1838245"/>
              <a:gd name="connsiteX3" fmla="*/ 1264296 w 1503202"/>
              <a:gd name="connsiteY3" fmla="*/ 1838245 h 1838245"/>
              <a:gd name="connsiteX4" fmla="*/ 0 w 1503202"/>
              <a:gd name="connsiteY4" fmla="*/ 854267 h 1838245"/>
              <a:gd name="connsiteX5" fmla="*/ 601533 w 1503202"/>
              <a:gd name="connsiteY5" fmla="*/ 0 h 1838245"/>
              <a:gd name="connsiteX0" fmla="*/ 601533 w 1587055"/>
              <a:gd name="connsiteY0" fmla="*/ 0 h 1838245"/>
              <a:gd name="connsiteX1" fmla="*/ 1503202 w 1587055"/>
              <a:gd name="connsiteY1" fmla="*/ 431963 h 1838245"/>
              <a:gd name="connsiteX2" fmla="*/ 1587055 w 1587055"/>
              <a:gd name="connsiteY2" fmla="*/ 1129760 h 1838245"/>
              <a:gd name="connsiteX3" fmla="*/ 1264296 w 1587055"/>
              <a:gd name="connsiteY3" fmla="*/ 1838245 h 1838245"/>
              <a:gd name="connsiteX4" fmla="*/ 0 w 1587055"/>
              <a:gd name="connsiteY4" fmla="*/ 854267 h 1838245"/>
              <a:gd name="connsiteX5" fmla="*/ 601533 w 1587055"/>
              <a:gd name="connsiteY5" fmla="*/ 0 h 1838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87055" h="1838245">
                <a:moveTo>
                  <a:pt x="601533" y="0"/>
                </a:moveTo>
                <a:lnTo>
                  <a:pt x="1503202" y="431963"/>
                </a:lnTo>
                <a:lnTo>
                  <a:pt x="1587055" y="1129760"/>
                </a:lnTo>
                <a:lnTo>
                  <a:pt x="1264296" y="1838245"/>
                </a:lnTo>
                <a:lnTo>
                  <a:pt x="0" y="854267"/>
                </a:lnTo>
                <a:lnTo>
                  <a:pt x="601533" y="0"/>
                </a:lnTo>
                <a:close/>
              </a:path>
            </a:pathLst>
          </a:custGeom>
          <a:solidFill>
            <a:schemeClr val="bg1">
              <a:lumMod val="75000"/>
            </a:schemeClr>
          </a:solidFill>
          <a:ln w="12700">
            <a:miter lim="400000"/>
          </a:ln>
        </p:spPr>
        <p:txBody>
          <a:bodyPr lIns="38100" tIns="38100" rIns="38100" bIns="38100" anchor="ctr"/>
          <a:lstStyle/>
          <a:p>
            <a:endParaRPr sz="3000">
              <a:solidFill>
                <a:srgbClr val="FFFFFF"/>
              </a:solidFill>
            </a:endParaRPr>
          </a:p>
        </p:txBody>
      </p:sp>
      <p:sp>
        <p:nvSpPr>
          <p:cNvPr id="25" name="Freeform: Shape 24">
            <a:extLst>
              <a:ext uri="{FF2B5EF4-FFF2-40B4-BE49-F238E27FC236}">
                <a16:creationId xmlns:a16="http://schemas.microsoft.com/office/drawing/2014/main" id="{27FC3C32-03A9-4129-FBAE-722420326F9A}"/>
              </a:ext>
            </a:extLst>
          </p:cNvPr>
          <p:cNvSpPr/>
          <p:nvPr/>
        </p:nvSpPr>
        <p:spPr>
          <a:xfrm>
            <a:off x="8232517" y="2408921"/>
            <a:ext cx="2703993" cy="1673251"/>
          </a:xfrm>
          <a:custGeom>
            <a:avLst/>
            <a:gdLst>
              <a:gd name="connsiteX0" fmla="*/ 2004038 w 2703993"/>
              <a:gd name="connsiteY0" fmla="*/ 0 h 1673251"/>
              <a:gd name="connsiteX1" fmla="*/ 2703993 w 2703993"/>
              <a:gd name="connsiteY1" fmla="*/ 997856 h 1673251"/>
              <a:gd name="connsiteX2" fmla="*/ 0 w 2703993"/>
              <a:gd name="connsiteY2" fmla="*/ 1673251 h 1673251"/>
              <a:gd name="connsiteX3" fmla="*/ 238931 w 2703993"/>
              <a:gd name="connsiteY3" fmla="*/ 267016 h 1673251"/>
            </a:gdLst>
            <a:ahLst/>
            <a:cxnLst>
              <a:cxn ang="0">
                <a:pos x="connsiteX0" y="connsiteY0"/>
              </a:cxn>
              <a:cxn ang="0">
                <a:pos x="connsiteX1" y="connsiteY1"/>
              </a:cxn>
              <a:cxn ang="0">
                <a:pos x="connsiteX2" y="connsiteY2"/>
              </a:cxn>
              <a:cxn ang="0">
                <a:pos x="connsiteX3" y="connsiteY3"/>
              </a:cxn>
            </a:cxnLst>
            <a:rect l="l" t="t" r="r" b="b"/>
            <a:pathLst>
              <a:path w="2703993" h="1673251">
                <a:moveTo>
                  <a:pt x="2004038" y="0"/>
                </a:moveTo>
                <a:lnTo>
                  <a:pt x="2703993" y="997856"/>
                </a:lnTo>
                <a:lnTo>
                  <a:pt x="0" y="1673251"/>
                </a:lnTo>
                <a:lnTo>
                  <a:pt x="238931" y="267016"/>
                </a:lnTo>
                <a:close/>
              </a:path>
            </a:pathLst>
          </a:custGeom>
          <a:solidFill>
            <a:srgbClr val="E4E3E4"/>
          </a:solidFill>
          <a:ln w="12700">
            <a:miter lim="400000"/>
          </a:ln>
        </p:spPr>
        <p:txBody>
          <a:bodyPr lIns="38100" tIns="38100" rIns="38100" bIns="38100" anchor="ctr"/>
          <a:lstStyle/>
          <a:p>
            <a:endParaRPr sz="3000">
              <a:solidFill>
                <a:srgbClr val="FFFFFF"/>
              </a:solidFill>
            </a:endParaRPr>
          </a:p>
        </p:txBody>
      </p:sp>
      <p:sp>
        <p:nvSpPr>
          <p:cNvPr id="26" name="Freeform: Shape 25">
            <a:extLst>
              <a:ext uri="{FF2B5EF4-FFF2-40B4-BE49-F238E27FC236}">
                <a16:creationId xmlns:a16="http://schemas.microsoft.com/office/drawing/2014/main" id="{9C3B8353-B6AF-F13D-62B9-5A8C52E52D19}"/>
              </a:ext>
            </a:extLst>
          </p:cNvPr>
          <p:cNvSpPr/>
          <p:nvPr/>
        </p:nvSpPr>
        <p:spPr>
          <a:xfrm>
            <a:off x="6321728" y="3140697"/>
            <a:ext cx="2050545" cy="2727515"/>
          </a:xfrm>
          <a:custGeom>
            <a:avLst/>
            <a:gdLst>
              <a:gd name="connsiteX0" fmla="*/ 614136 w 1894332"/>
              <a:gd name="connsiteY0" fmla="*/ 0 h 2727515"/>
              <a:gd name="connsiteX1" fmla="*/ 1894332 w 1894332"/>
              <a:gd name="connsiteY1" fmla="*/ 996375 h 2727515"/>
              <a:gd name="connsiteX2" fmla="*/ 1600007 w 1894332"/>
              <a:gd name="connsiteY2" fmla="*/ 2727515 h 2727515"/>
              <a:gd name="connsiteX3" fmla="*/ 0 w 1894332"/>
              <a:gd name="connsiteY3" fmla="*/ 872164 h 2727515"/>
              <a:gd name="connsiteX0" fmla="*/ 614136 w 1894332"/>
              <a:gd name="connsiteY0" fmla="*/ 0 h 2727515"/>
              <a:gd name="connsiteX1" fmla="*/ 1894332 w 1894332"/>
              <a:gd name="connsiteY1" fmla="*/ 996375 h 2727515"/>
              <a:gd name="connsiteX2" fmla="*/ 1778170 w 1894332"/>
              <a:gd name="connsiteY2" fmla="*/ 1690707 h 2727515"/>
              <a:gd name="connsiteX3" fmla="*/ 1600007 w 1894332"/>
              <a:gd name="connsiteY3" fmla="*/ 2727515 h 2727515"/>
              <a:gd name="connsiteX4" fmla="*/ 0 w 1894332"/>
              <a:gd name="connsiteY4" fmla="*/ 872164 h 2727515"/>
              <a:gd name="connsiteX5" fmla="*/ 614136 w 1894332"/>
              <a:gd name="connsiteY5" fmla="*/ 0 h 2727515"/>
              <a:gd name="connsiteX0" fmla="*/ 614136 w 2050545"/>
              <a:gd name="connsiteY0" fmla="*/ 0 h 2727515"/>
              <a:gd name="connsiteX1" fmla="*/ 1894332 w 2050545"/>
              <a:gd name="connsiteY1" fmla="*/ 996375 h 2727515"/>
              <a:gd name="connsiteX2" fmla="*/ 2050545 w 2050545"/>
              <a:gd name="connsiteY2" fmla="*/ 1742588 h 2727515"/>
              <a:gd name="connsiteX3" fmla="*/ 1600007 w 2050545"/>
              <a:gd name="connsiteY3" fmla="*/ 2727515 h 2727515"/>
              <a:gd name="connsiteX4" fmla="*/ 0 w 2050545"/>
              <a:gd name="connsiteY4" fmla="*/ 872164 h 2727515"/>
              <a:gd name="connsiteX5" fmla="*/ 614136 w 2050545"/>
              <a:gd name="connsiteY5" fmla="*/ 0 h 2727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0545" h="2727515">
                <a:moveTo>
                  <a:pt x="614136" y="0"/>
                </a:moveTo>
                <a:lnTo>
                  <a:pt x="1894332" y="996375"/>
                </a:lnTo>
                <a:lnTo>
                  <a:pt x="2050545" y="1742588"/>
                </a:lnTo>
                <a:lnTo>
                  <a:pt x="1600007" y="2727515"/>
                </a:lnTo>
                <a:lnTo>
                  <a:pt x="0" y="872164"/>
                </a:lnTo>
                <a:lnTo>
                  <a:pt x="614136" y="0"/>
                </a:lnTo>
                <a:close/>
              </a:path>
            </a:pathLst>
          </a:custGeom>
          <a:solidFill>
            <a:schemeClr val="accent3">
              <a:lumMod val="75000"/>
            </a:schemeClr>
          </a:solidFill>
          <a:ln w="12700">
            <a:miter lim="400000"/>
          </a:ln>
        </p:spPr>
        <p:txBody>
          <a:bodyPr lIns="38100" tIns="38100" rIns="38100" bIns="38100" anchor="ctr"/>
          <a:lstStyle/>
          <a:p>
            <a:endParaRPr sz="3000">
              <a:solidFill>
                <a:srgbClr val="FFFFFF"/>
              </a:solidFill>
            </a:endParaRPr>
          </a:p>
        </p:txBody>
      </p:sp>
      <p:sp>
        <p:nvSpPr>
          <p:cNvPr id="27" name="Freeform: Shape 26">
            <a:extLst>
              <a:ext uri="{FF2B5EF4-FFF2-40B4-BE49-F238E27FC236}">
                <a16:creationId xmlns:a16="http://schemas.microsoft.com/office/drawing/2014/main" id="{F989BE82-75E7-AD67-4647-B5C569501913}"/>
              </a:ext>
            </a:extLst>
          </p:cNvPr>
          <p:cNvSpPr/>
          <p:nvPr/>
        </p:nvSpPr>
        <p:spPr>
          <a:xfrm>
            <a:off x="7922190" y="3448401"/>
            <a:ext cx="3767486" cy="2417899"/>
          </a:xfrm>
          <a:custGeom>
            <a:avLst/>
            <a:gdLst>
              <a:gd name="connsiteX0" fmla="*/ 3043516 w 3767486"/>
              <a:gd name="connsiteY0" fmla="*/ 0 h 2417899"/>
              <a:gd name="connsiteX1" fmla="*/ 3767486 w 3767486"/>
              <a:gd name="connsiteY1" fmla="*/ 1032092 h 2417899"/>
              <a:gd name="connsiteX2" fmla="*/ 0 w 3767486"/>
              <a:gd name="connsiteY2" fmla="*/ 2417899 h 2417899"/>
              <a:gd name="connsiteX3" fmla="*/ 294414 w 3767486"/>
              <a:gd name="connsiteY3" fmla="*/ 686740 h 2417899"/>
            </a:gdLst>
            <a:ahLst/>
            <a:cxnLst>
              <a:cxn ang="0">
                <a:pos x="connsiteX0" y="connsiteY0"/>
              </a:cxn>
              <a:cxn ang="0">
                <a:pos x="connsiteX1" y="connsiteY1"/>
              </a:cxn>
              <a:cxn ang="0">
                <a:pos x="connsiteX2" y="connsiteY2"/>
              </a:cxn>
              <a:cxn ang="0">
                <a:pos x="connsiteX3" y="connsiteY3"/>
              </a:cxn>
            </a:cxnLst>
            <a:rect l="l" t="t" r="r" b="b"/>
            <a:pathLst>
              <a:path w="3767486" h="2417899">
                <a:moveTo>
                  <a:pt x="3043516" y="0"/>
                </a:moveTo>
                <a:lnTo>
                  <a:pt x="3767486" y="1032092"/>
                </a:lnTo>
                <a:lnTo>
                  <a:pt x="0" y="2417899"/>
                </a:lnTo>
                <a:lnTo>
                  <a:pt x="294414" y="686740"/>
                </a:lnTo>
                <a:close/>
              </a:path>
            </a:pathLst>
          </a:custGeom>
          <a:solidFill>
            <a:schemeClr val="accent3"/>
          </a:solidFill>
          <a:ln w="12700">
            <a:miter lim="400000"/>
          </a:ln>
        </p:spPr>
        <p:txBody>
          <a:bodyPr lIns="38100" tIns="38100" rIns="38100" bIns="38100" anchor="ctr"/>
          <a:lstStyle/>
          <a:p>
            <a:endParaRPr sz="3000">
              <a:solidFill>
                <a:srgbClr val="FFFFFF"/>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3D Pyramid Infographic – Slide Template</a:t>
            </a:r>
          </a:p>
        </p:txBody>
      </p:sp>
      <p:pic>
        <p:nvPicPr>
          <p:cNvPr id="17" name="Graphic 16" descr="Bullseye with solid fill">
            <a:extLst>
              <a:ext uri="{FF2B5EF4-FFF2-40B4-BE49-F238E27FC236}">
                <a16:creationId xmlns:a16="http://schemas.microsoft.com/office/drawing/2014/main" id="{346AC9A9-5783-DE4E-2BB6-6CA2A10B0C0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20556" y="2732479"/>
            <a:ext cx="660284" cy="660284"/>
          </a:xfrm>
          <a:prstGeom prst="rect">
            <a:avLst/>
          </a:prstGeom>
        </p:spPr>
      </p:pic>
      <p:pic>
        <p:nvPicPr>
          <p:cNvPr id="18" name="Graphic 17" descr="Hourglass 30% with solid fill">
            <a:extLst>
              <a:ext uri="{FF2B5EF4-FFF2-40B4-BE49-F238E27FC236}">
                <a16:creationId xmlns:a16="http://schemas.microsoft.com/office/drawing/2014/main" id="{DCC7312B-4023-1797-1E9C-4F2EB22C98C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07531" y="3931277"/>
            <a:ext cx="660284" cy="660284"/>
          </a:xfrm>
          <a:prstGeom prst="rect">
            <a:avLst/>
          </a:prstGeom>
        </p:spPr>
      </p:pic>
      <p:pic>
        <p:nvPicPr>
          <p:cNvPr id="19" name="Graphic 18" descr="Lightbulb with solid fill">
            <a:extLst>
              <a:ext uri="{FF2B5EF4-FFF2-40B4-BE49-F238E27FC236}">
                <a16:creationId xmlns:a16="http://schemas.microsoft.com/office/drawing/2014/main" id="{A37E4E58-DD4E-1301-C99B-532A109C027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857156" y="1665424"/>
            <a:ext cx="660284" cy="660284"/>
          </a:xfrm>
          <a:prstGeom prst="rect">
            <a:avLst/>
          </a:prstGeom>
        </p:spPr>
      </p:pic>
      <p:sp>
        <p:nvSpPr>
          <p:cNvPr id="22" name="TextBox 21">
            <a:extLst>
              <a:ext uri="{FF2B5EF4-FFF2-40B4-BE49-F238E27FC236}">
                <a16:creationId xmlns:a16="http://schemas.microsoft.com/office/drawing/2014/main" id="{24AB2EF8-87DE-151C-9496-510DE12E029F}"/>
              </a:ext>
            </a:extLst>
          </p:cNvPr>
          <p:cNvSpPr txBox="1"/>
          <p:nvPr/>
        </p:nvSpPr>
        <p:spPr>
          <a:xfrm rot="20983231">
            <a:off x="8545975" y="2917700"/>
            <a:ext cx="1837427" cy="461665"/>
          </a:xfrm>
          <a:prstGeom prst="rect">
            <a:avLst/>
          </a:prstGeom>
          <a:noFill/>
        </p:spPr>
        <p:txBody>
          <a:bodyPr wrap="square" lIns="0" rIns="0" rtlCol="0" anchor="b">
            <a:spAutoFit/>
          </a:bodyPr>
          <a:lstStyle/>
          <a:p>
            <a:pPr algn="ctr"/>
            <a:r>
              <a:rPr lang="en-US" sz="2400" b="1" noProof="1">
                <a:solidFill>
                  <a:schemeClr val="tx2"/>
                </a:solidFill>
              </a:rPr>
              <a:t>Lorem Ipsum</a:t>
            </a:r>
          </a:p>
        </p:txBody>
      </p:sp>
      <p:sp>
        <p:nvSpPr>
          <p:cNvPr id="23" name="TextBox 22">
            <a:extLst>
              <a:ext uri="{FF2B5EF4-FFF2-40B4-BE49-F238E27FC236}">
                <a16:creationId xmlns:a16="http://schemas.microsoft.com/office/drawing/2014/main" id="{0517EEED-4056-77CE-3B2F-CFCD0056CDDC}"/>
              </a:ext>
            </a:extLst>
          </p:cNvPr>
          <p:cNvSpPr txBox="1"/>
          <p:nvPr/>
        </p:nvSpPr>
        <p:spPr>
          <a:xfrm rot="21086978">
            <a:off x="8664936" y="1553534"/>
            <a:ext cx="1147844" cy="830997"/>
          </a:xfrm>
          <a:prstGeom prst="rect">
            <a:avLst/>
          </a:prstGeom>
          <a:noFill/>
        </p:spPr>
        <p:txBody>
          <a:bodyPr wrap="square" lIns="0" rIns="0" rtlCol="0" anchor="b">
            <a:spAutoFit/>
          </a:bodyPr>
          <a:lstStyle/>
          <a:p>
            <a:pPr algn="ctr"/>
            <a:r>
              <a:rPr lang="en-US" sz="2400" b="1" noProof="1">
                <a:solidFill>
                  <a:schemeClr val="tx2"/>
                </a:solidFill>
              </a:rPr>
              <a:t>Lorem Ipsum</a:t>
            </a:r>
          </a:p>
        </p:txBody>
      </p:sp>
      <p:sp>
        <p:nvSpPr>
          <p:cNvPr id="3" name="Freeform 8">
            <a:extLst>
              <a:ext uri="{FF2B5EF4-FFF2-40B4-BE49-F238E27FC236}">
                <a16:creationId xmlns:a16="http://schemas.microsoft.com/office/drawing/2014/main" id="{A3EA093B-B169-E3E2-F80C-BA3AFEC30D8A}"/>
              </a:ext>
            </a:extLst>
          </p:cNvPr>
          <p:cNvSpPr/>
          <p:nvPr/>
        </p:nvSpPr>
        <p:spPr>
          <a:xfrm>
            <a:off x="0" y="1097280"/>
            <a:ext cx="8170080" cy="4769019"/>
          </a:xfrm>
          <a:custGeom>
            <a:avLst/>
            <a:gdLst>
              <a:gd name="connsiteX0" fmla="*/ 0 w 8170080"/>
              <a:gd name="connsiteY0" fmla="*/ 0 h 4769019"/>
              <a:gd name="connsiteX1" fmla="*/ 8170080 w 8170080"/>
              <a:gd name="connsiteY1" fmla="*/ 0 h 4769019"/>
              <a:gd name="connsiteX2" fmla="*/ 6067864 w 8170080"/>
              <a:gd name="connsiteY2" fmla="*/ 2904378 h 4769019"/>
              <a:gd name="connsiteX3" fmla="*/ 7628090 w 8170080"/>
              <a:gd name="connsiteY3" fmla="*/ 4769019 h 4769019"/>
              <a:gd name="connsiteX4" fmla="*/ 0 w 8170080"/>
              <a:gd name="connsiteY4" fmla="*/ 4769019 h 47690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70080" h="4769019">
                <a:moveTo>
                  <a:pt x="0" y="0"/>
                </a:moveTo>
                <a:lnTo>
                  <a:pt x="8170080" y="0"/>
                </a:lnTo>
                <a:lnTo>
                  <a:pt x="6067864" y="2904378"/>
                </a:lnTo>
                <a:lnTo>
                  <a:pt x="7628090" y="4769019"/>
                </a:lnTo>
                <a:lnTo>
                  <a:pt x="0" y="4769019"/>
                </a:lnTo>
                <a:close/>
              </a:path>
            </a:pathLst>
          </a:cu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a:extLst>
              <a:ext uri="{FF2B5EF4-FFF2-40B4-BE49-F238E27FC236}">
                <a16:creationId xmlns:a16="http://schemas.microsoft.com/office/drawing/2014/main" id="{471FA39B-C143-705A-5F7C-9D6F5339B71E}"/>
              </a:ext>
            </a:extLst>
          </p:cNvPr>
          <p:cNvGrpSpPr/>
          <p:nvPr/>
        </p:nvGrpSpPr>
        <p:grpSpPr>
          <a:xfrm>
            <a:off x="838200" y="1292379"/>
            <a:ext cx="5087113" cy="2113796"/>
            <a:chOff x="8921977" y="1456038"/>
            <a:chExt cx="2926080" cy="537631"/>
          </a:xfrm>
        </p:grpSpPr>
        <p:sp>
          <p:nvSpPr>
            <p:cNvPr id="5" name="TextBox 4">
              <a:extLst>
                <a:ext uri="{FF2B5EF4-FFF2-40B4-BE49-F238E27FC236}">
                  <a16:creationId xmlns:a16="http://schemas.microsoft.com/office/drawing/2014/main" id="{09377ABF-765E-C4F9-926A-FF0CA640EF8C}"/>
                </a:ext>
              </a:extLst>
            </p:cNvPr>
            <p:cNvSpPr txBox="1"/>
            <p:nvPr/>
          </p:nvSpPr>
          <p:spPr>
            <a:xfrm>
              <a:off x="8921977" y="1456038"/>
              <a:ext cx="2926080" cy="133078"/>
            </a:xfrm>
            <a:prstGeom prst="rect">
              <a:avLst/>
            </a:prstGeom>
            <a:noFill/>
          </p:spPr>
          <p:txBody>
            <a:bodyPr wrap="square" lIns="0" rIns="0" rtlCol="0" anchor="b">
              <a:spAutoFit/>
            </a:bodyPr>
            <a:lstStyle/>
            <a:p>
              <a:r>
                <a:rPr lang="en-US" sz="2800" b="1" noProof="1"/>
                <a:t>Lorem Ipsum</a:t>
              </a:r>
            </a:p>
          </p:txBody>
        </p:sp>
        <p:sp>
          <p:nvSpPr>
            <p:cNvPr id="6" name="TextBox 5">
              <a:extLst>
                <a:ext uri="{FF2B5EF4-FFF2-40B4-BE49-F238E27FC236}">
                  <a16:creationId xmlns:a16="http://schemas.microsoft.com/office/drawing/2014/main" id="{ACE6E8B1-05BB-1F0E-8FEF-681BEAD96711}"/>
                </a:ext>
              </a:extLst>
            </p:cNvPr>
            <p:cNvSpPr txBox="1"/>
            <p:nvPr/>
          </p:nvSpPr>
          <p:spPr>
            <a:xfrm>
              <a:off x="8921977" y="1586607"/>
              <a:ext cx="2737677" cy="407062"/>
            </a:xfrm>
            <a:prstGeom prst="rect">
              <a:avLst/>
            </a:prstGeom>
            <a:noFill/>
          </p:spPr>
          <p:txBody>
            <a:bodyPr wrap="square" lIns="0" rIns="0" rtlCol="0" anchor="t">
              <a:spAutoFit/>
            </a:bodyPr>
            <a:lstStyle/>
            <a:p>
              <a:pPr algn="just"/>
              <a:r>
                <a:rPr lang="en-US" sz="1400" noProof="1"/>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 In posuere dui sed urna ullamcorper pellentesque at at odio. Interdum et malesuada fames ac ante ipsum primis in faucibus.</a:t>
              </a:r>
            </a:p>
          </p:txBody>
        </p:sp>
      </p:grpSp>
      <p:grpSp>
        <p:nvGrpSpPr>
          <p:cNvPr id="7" name="Group 6">
            <a:extLst>
              <a:ext uri="{FF2B5EF4-FFF2-40B4-BE49-F238E27FC236}">
                <a16:creationId xmlns:a16="http://schemas.microsoft.com/office/drawing/2014/main" id="{F29EE987-3CFC-F234-B690-2E53AA7233CB}"/>
              </a:ext>
            </a:extLst>
          </p:cNvPr>
          <p:cNvGrpSpPr/>
          <p:nvPr/>
        </p:nvGrpSpPr>
        <p:grpSpPr>
          <a:xfrm>
            <a:off x="838200" y="3428834"/>
            <a:ext cx="5087113" cy="2113796"/>
            <a:chOff x="8921977" y="1456038"/>
            <a:chExt cx="2926080" cy="537631"/>
          </a:xfrm>
        </p:grpSpPr>
        <p:sp>
          <p:nvSpPr>
            <p:cNvPr id="8" name="TextBox 7">
              <a:extLst>
                <a:ext uri="{FF2B5EF4-FFF2-40B4-BE49-F238E27FC236}">
                  <a16:creationId xmlns:a16="http://schemas.microsoft.com/office/drawing/2014/main" id="{9D766A8A-AA99-F0FA-DDBE-86B9B83DF492}"/>
                </a:ext>
              </a:extLst>
            </p:cNvPr>
            <p:cNvSpPr txBox="1"/>
            <p:nvPr/>
          </p:nvSpPr>
          <p:spPr>
            <a:xfrm>
              <a:off x="8921977" y="1456038"/>
              <a:ext cx="2926080" cy="133078"/>
            </a:xfrm>
            <a:prstGeom prst="rect">
              <a:avLst/>
            </a:prstGeom>
            <a:noFill/>
          </p:spPr>
          <p:txBody>
            <a:bodyPr wrap="square" lIns="0" rIns="0" rtlCol="0" anchor="b">
              <a:spAutoFit/>
            </a:bodyPr>
            <a:lstStyle/>
            <a:p>
              <a:r>
                <a:rPr lang="en-US" sz="2800" b="1" noProof="1"/>
                <a:t>Lorem Ipsum</a:t>
              </a:r>
            </a:p>
          </p:txBody>
        </p:sp>
        <p:sp>
          <p:nvSpPr>
            <p:cNvPr id="28" name="TextBox 27">
              <a:extLst>
                <a:ext uri="{FF2B5EF4-FFF2-40B4-BE49-F238E27FC236}">
                  <a16:creationId xmlns:a16="http://schemas.microsoft.com/office/drawing/2014/main" id="{8D591B77-151C-02CC-73FB-1878B1F29ED9}"/>
                </a:ext>
              </a:extLst>
            </p:cNvPr>
            <p:cNvSpPr txBox="1"/>
            <p:nvPr/>
          </p:nvSpPr>
          <p:spPr>
            <a:xfrm>
              <a:off x="8921977" y="1586607"/>
              <a:ext cx="2737677" cy="407062"/>
            </a:xfrm>
            <a:prstGeom prst="rect">
              <a:avLst/>
            </a:prstGeom>
            <a:noFill/>
          </p:spPr>
          <p:txBody>
            <a:bodyPr wrap="square" lIns="0" rIns="0" rtlCol="0" anchor="t">
              <a:spAutoFit/>
            </a:bodyPr>
            <a:lstStyle/>
            <a:p>
              <a:pPr algn="just"/>
              <a:r>
                <a:rPr lang="en-US" sz="1400" noProof="1"/>
                <a:t>Consequat ac felis donec et odio pellentesque diam. Volutpat ac tincidunt vitae semper quis lectus nulla at. Ultrices eros in cursus turpis massa tincidunt. At quis risus sed vulputate odio ut. Proin sagittis nisl rhoncus mattis rhoncus. Tellus pellentesque eu tincidunt tortor aliquam nulla facilisi cras fermentum. Sollicitudin tempor id eu nisl. Vitae auctor eu augue ut lectus. Sit amet volutpat consequat mauris nunc congue nisi vitae suscipit.</a:t>
              </a:r>
            </a:p>
          </p:txBody>
        </p:sp>
      </p:grpSp>
      <p:sp>
        <p:nvSpPr>
          <p:cNvPr id="10" name="TextBox 9">
            <a:extLst>
              <a:ext uri="{FF2B5EF4-FFF2-40B4-BE49-F238E27FC236}">
                <a16:creationId xmlns:a16="http://schemas.microsoft.com/office/drawing/2014/main" id="{ADFA0488-C1DB-4942-2FAA-ED2FF49ED7AA}"/>
              </a:ext>
            </a:extLst>
          </p:cNvPr>
          <p:cNvSpPr txBox="1"/>
          <p:nvPr/>
        </p:nvSpPr>
        <p:spPr>
          <a:xfrm rot="20640000">
            <a:off x="8155355" y="4134836"/>
            <a:ext cx="3126310" cy="461667"/>
          </a:xfrm>
          <a:prstGeom prst="rect">
            <a:avLst/>
          </a:prstGeom>
          <a:noFill/>
        </p:spPr>
        <p:txBody>
          <a:bodyPr wrap="square" lIns="0" rIns="0" rtlCol="0" anchor="b">
            <a:spAutoFit/>
          </a:bodyPr>
          <a:lstStyle/>
          <a:p>
            <a:pPr algn="ctr"/>
            <a:r>
              <a:rPr lang="en-US" sz="2400" b="1" noProof="1">
                <a:solidFill>
                  <a:schemeClr val="tx2"/>
                </a:solidFill>
              </a:rPr>
              <a:t>Lorem Ipsum</a:t>
            </a:r>
          </a:p>
        </p:txBody>
      </p:sp>
    </p:spTree>
    <p:extLst>
      <p:ext uri="{BB962C8B-B14F-4D97-AF65-F5344CB8AC3E}">
        <p14:creationId xmlns:p14="http://schemas.microsoft.com/office/powerpoint/2010/main" val="529293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8513</TotalTime>
  <Words>751</Words>
  <Application>Microsoft Office PowerPoint</Application>
  <PresentationFormat>Widescreen</PresentationFormat>
  <Paragraphs>42</Paragraphs>
  <Slides>5</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Arial</vt:lpstr>
      <vt:lpstr>Calibri</vt:lpstr>
      <vt:lpstr>Calibri Light</vt:lpstr>
      <vt:lpstr>Helvetica</vt:lpstr>
      <vt:lpstr>Open Sans</vt:lpstr>
      <vt:lpstr>Template PresentationGO</vt:lpstr>
      <vt:lpstr>Template PresentationGO Dark</vt:lpstr>
      <vt:lpstr>Custom Design</vt:lpstr>
      <vt:lpstr>3D Pyramid Infographic – Slide Template</vt:lpstr>
      <vt:lpstr>3D Pyramid Infographic – Slide Template</vt:lpstr>
      <vt:lpstr>3D Pyramid Infographic – Slide Template</vt:lpstr>
      <vt:lpstr>3D Pyramid Infographic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3D Pyramid Infographic</dc:title>
  <dc:creator>PresentationGO.com</dc:creator>
  <dc:description>© Copyright PresentationGO.com - Do not distribute or sale without written permission.</dc:description>
  <cp:lastModifiedBy>Christophe Barroche</cp:lastModifiedBy>
  <cp:revision>12</cp:revision>
  <dcterms:created xsi:type="dcterms:W3CDTF">2014-11-26T05:14:11Z</dcterms:created>
  <dcterms:modified xsi:type="dcterms:W3CDTF">2023-06-09T15:39:56Z</dcterms:modified>
  <cp:category>Charts &amp; Diagrams</cp:category>
</cp:coreProperties>
</file>