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9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Pyramid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91F1B1-8B08-F8CA-8003-AF0BA2D27C1F}"/>
              </a:ext>
            </a:extLst>
          </p:cNvPr>
          <p:cNvGrpSpPr/>
          <p:nvPr/>
        </p:nvGrpSpPr>
        <p:grpSpPr>
          <a:xfrm>
            <a:off x="5376147" y="2100884"/>
            <a:ext cx="3154681" cy="1566863"/>
            <a:chOff x="5922645" y="1805939"/>
            <a:chExt cx="4206241" cy="20891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CCE9217-DC5A-0633-605C-156CA6F3644D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3E714D2-DDEE-FF9A-4F42-A9442237B416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0BD8030-5E4F-9E18-EE16-BB1ECE60B74F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DCB36-AC6E-C35E-51DF-E9480305EE91}"/>
              </a:ext>
            </a:extLst>
          </p:cNvPr>
          <p:cNvGrpSpPr/>
          <p:nvPr/>
        </p:nvGrpSpPr>
        <p:grpSpPr>
          <a:xfrm>
            <a:off x="2994660" y="2100884"/>
            <a:ext cx="3154681" cy="1566863"/>
            <a:chOff x="5922645" y="1805939"/>
            <a:chExt cx="4206241" cy="208915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D7A3374-6612-7292-C872-436262FCFB03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13D747D-B5F1-1686-80C2-61EF6E05F7E1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6CE56FE-7076-AE30-AEFD-897AF729B00D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460E14-5CB5-AB29-70E4-155E0706B736}"/>
              </a:ext>
            </a:extLst>
          </p:cNvPr>
          <p:cNvGrpSpPr/>
          <p:nvPr/>
        </p:nvGrpSpPr>
        <p:grpSpPr>
          <a:xfrm>
            <a:off x="613173" y="2100884"/>
            <a:ext cx="3154681" cy="1566863"/>
            <a:chOff x="5922645" y="1805939"/>
            <a:chExt cx="4206241" cy="208915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CC3FA9-B515-094D-4AA2-2A0068EBD984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52776B3-4542-005B-F63A-D49B343AEBF4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5321ED2-A848-FC08-96F4-E1499E032341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BC66E09-D0E1-340B-BEAA-5555444508BF}"/>
              </a:ext>
            </a:extLst>
          </p:cNvPr>
          <p:cNvGrpSpPr/>
          <p:nvPr/>
        </p:nvGrpSpPr>
        <p:grpSpPr>
          <a:xfrm>
            <a:off x="613172" y="3914290"/>
            <a:ext cx="2194560" cy="1260004"/>
            <a:chOff x="332936" y="2555950"/>
            <a:chExt cx="2926080" cy="168000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504B1D-B747-C94F-25CB-3E77AD0BC29F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70E915-0821-DA50-B4B3-DF4C303C63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FDB45A-7FF3-D094-C142-F40400394D66}"/>
              </a:ext>
            </a:extLst>
          </p:cNvPr>
          <p:cNvGrpSpPr/>
          <p:nvPr/>
        </p:nvGrpSpPr>
        <p:grpSpPr>
          <a:xfrm>
            <a:off x="3474719" y="3914290"/>
            <a:ext cx="2194560" cy="1260004"/>
            <a:chOff x="332936" y="2555950"/>
            <a:chExt cx="2926080" cy="168000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276A93-3C7B-B068-B3F8-B6DAF67C4762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EF8306C-57AC-456C-B06A-DF30DC6BEED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6963C5-1C6C-83C8-EFBF-EC5AEA5FD5E9}"/>
              </a:ext>
            </a:extLst>
          </p:cNvPr>
          <p:cNvGrpSpPr/>
          <p:nvPr/>
        </p:nvGrpSpPr>
        <p:grpSpPr>
          <a:xfrm>
            <a:off x="6336266" y="3914290"/>
            <a:ext cx="2194560" cy="1260004"/>
            <a:chOff x="332936" y="2555950"/>
            <a:chExt cx="2926080" cy="168000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3BDC8D-5DDE-8D5B-90A8-104922B1BFBF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288F38-90FF-C423-30AE-0D33BF96F2F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Users">
            <a:extLst>
              <a:ext uri="{FF2B5EF4-FFF2-40B4-BE49-F238E27FC236}">
                <a16:creationId xmlns:a16="http://schemas.microsoft.com/office/drawing/2014/main" id="{F2BB9210-4E42-392A-D9E8-672810CD9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902" y="3026309"/>
            <a:ext cx="511851" cy="511851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70B01EB4-2E74-7225-7FA0-2E9F097414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18325" y="2979933"/>
            <a:ext cx="511851" cy="511851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F3EFDA79-5E47-CF0A-5B39-55437B556E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49340" y="3127037"/>
            <a:ext cx="511851" cy="51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2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Pyramid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91F1B1-8B08-F8CA-8003-AF0BA2D27C1F}"/>
              </a:ext>
            </a:extLst>
          </p:cNvPr>
          <p:cNvGrpSpPr/>
          <p:nvPr/>
        </p:nvGrpSpPr>
        <p:grpSpPr>
          <a:xfrm>
            <a:off x="5376147" y="2100884"/>
            <a:ext cx="3154681" cy="1566863"/>
            <a:chOff x="5922645" y="1805939"/>
            <a:chExt cx="4206241" cy="20891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CCE9217-DC5A-0633-605C-156CA6F3644D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3E714D2-DDEE-FF9A-4F42-A9442237B416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0BD8030-5E4F-9E18-EE16-BB1ECE60B74F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DCB36-AC6E-C35E-51DF-E9480305EE91}"/>
              </a:ext>
            </a:extLst>
          </p:cNvPr>
          <p:cNvGrpSpPr/>
          <p:nvPr/>
        </p:nvGrpSpPr>
        <p:grpSpPr>
          <a:xfrm>
            <a:off x="2994660" y="2100884"/>
            <a:ext cx="3154681" cy="1566863"/>
            <a:chOff x="5922645" y="1805939"/>
            <a:chExt cx="4206241" cy="208915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D7A3374-6612-7292-C872-436262FCFB03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13D747D-B5F1-1686-80C2-61EF6E05F7E1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6CE56FE-7076-AE30-AEFD-897AF729B00D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460E14-5CB5-AB29-70E4-155E0706B736}"/>
              </a:ext>
            </a:extLst>
          </p:cNvPr>
          <p:cNvGrpSpPr/>
          <p:nvPr/>
        </p:nvGrpSpPr>
        <p:grpSpPr>
          <a:xfrm>
            <a:off x="613173" y="2100884"/>
            <a:ext cx="3154681" cy="1566863"/>
            <a:chOff x="5922645" y="1805939"/>
            <a:chExt cx="4206241" cy="208915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CC3FA9-B515-094D-4AA2-2A0068EBD984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52776B3-4542-005B-F63A-D49B343AEBF4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5321ED2-A848-FC08-96F4-E1499E032341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BC66E09-D0E1-340B-BEAA-5555444508BF}"/>
              </a:ext>
            </a:extLst>
          </p:cNvPr>
          <p:cNvGrpSpPr/>
          <p:nvPr/>
        </p:nvGrpSpPr>
        <p:grpSpPr>
          <a:xfrm>
            <a:off x="613172" y="3914290"/>
            <a:ext cx="2194560" cy="1260004"/>
            <a:chOff x="332936" y="2555950"/>
            <a:chExt cx="2926080" cy="168000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504B1D-B747-C94F-25CB-3E77AD0BC29F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70E915-0821-DA50-B4B3-DF4C303C63F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FDB45A-7FF3-D094-C142-F40400394D66}"/>
              </a:ext>
            </a:extLst>
          </p:cNvPr>
          <p:cNvGrpSpPr/>
          <p:nvPr/>
        </p:nvGrpSpPr>
        <p:grpSpPr>
          <a:xfrm>
            <a:off x="3474719" y="3914290"/>
            <a:ext cx="2194560" cy="1260004"/>
            <a:chOff x="332936" y="2555950"/>
            <a:chExt cx="2926080" cy="168000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276A93-3C7B-B068-B3F8-B6DAF67C4762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EF8306C-57AC-456C-B06A-DF30DC6BEED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6963C5-1C6C-83C8-EFBF-EC5AEA5FD5E9}"/>
              </a:ext>
            </a:extLst>
          </p:cNvPr>
          <p:cNvGrpSpPr/>
          <p:nvPr/>
        </p:nvGrpSpPr>
        <p:grpSpPr>
          <a:xfrm>
            <a:off x="6336266" y="3914290"/>
            <a:ext cx="2194560" cy="1260004"/>
            <a:chOff x="332936" y="2555950"/>
            <a:chExt cx="2926080" cy="168000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3BDC8D-5DDE-8D5B-90A8-104922B1BFBF}"/>
                </a:ext>
              </a:extLst>
            </p:cNvPr>
            <p:cNvSpPr txBox="1"/>
            <p:nvPr/>
          </p:nvSpPr>
          <p:spPr>
            <a:xfrm>
              <a:off x="332936" y="255595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288F38-90FF-C423-30AE-0D33BF96F2F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Users">
            <a:extLst>
              <a:ext uri="{FF2B5EF4-FFF2-40B4-BE49-F238E27FC236}">
                <a16:creationId xmlns:a16="http://schemas.microsoft.com/office/drawing/2014/main" id="{F2BB9210-4E42-392A-D9E8-672810CD9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0902" y="3026309"/>
            <a:ext cx="511851" cy="511851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70B01EB4-2E74-7225-7FA0-2E9F097414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18325" y="2979933"/>
            <a:ext cx="511851" cy="511851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F3EFDA79-5E47-CF0A-5B39-55437B556E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49340" y="3127037"/>
            <a:ext cx="511851" cy="51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303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Pyramid Process – Slide Template</vt:lpstr>
      <vt:lpstr>3D Pyramid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Pyramid Process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2023-03-08T03:37:57Z</dcterms:modified>
  <cp:category>Charts &amp; Diagrams</cp:category>
</cp:coreProperties>
</file>