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02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245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Pyramid Process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791F1B1-8B08-F8CA-8003-AF0BA2D27C1F}"/>
              </a:ext>
            </a:extLst>
          </p:cNvPr>
          <p:cNvGrpSpPr/>
          <p:nvPr/>
        </p:nvGrpSpPr>
        <p:grpSpPr>
          <a:xfrm>
            <a:off x="7168196" y="1793645"/>
            <a:ext cx="4206241" cy="2089150"/>
            <a:chOff x="5922645" y="1805939"/>
            <a:chExt cx="4206241" cy="2089150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3CCE9217-DC5A-0633-605C-156CA6F3644D}"/>
                </a:ext>
              </a:extLst>
            </p:cNvPr>
            <p:cNvSpPr/>
            <p:nvPr/>
          </p:nvSpPr>
          <p:spPr>
            <a:xfrm>
              <a:off x="5922645" y="1805939"/>
              <a:ext cx="4206241" cy="208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6933"/>
                  </a:lnTo>
                  <a:lnTo>
                    <a:pt x="5367" y="0"/>
                  </a:lnTo>
                  <a:lnTo>
                    <a:pt x="21600" y="21600"/>
                  </a:lnTo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13E714D2-DDEE-FF9A-4F42-A9442237B416}"/>
                </a:ext>
              </a:extLst>
            </p:cNvPr>
            <p:cNvSpPr/>
            <p:nvPr/>
          </p:nvSpPr>
          <p:spPr>
            <a:xfrm>
              <a:off x="7879715" y="2743387"/>
              <a:ext cx="2249171" cy="1151702"/>
            </a:xfrm>
            <a:custGeom>
              <a:avLst/>
              <a:gdLst>
                <a:gd name="connsiteX0" fmla="*/ 506523 w 2249171"/>
                <a:gd name="connsiteY0" fmla="*/ 0 h 1151702"/>
                <a:gd name="connsiteX1" fmla="*/ 2249171 w 2249171"/>
                <a:gd name="connsiteY1" fmla="*/ 1151702 h 1151702"/>
                <a:gd name="connsiteX2" fmla="*/ 1318264 w 2249171"/>
                <a:gd name="connsiteY2" fmla="*/ 1151702 h 1151702"/>
                <a:gd name="connsiteX3" fmla="*/ 0 w 2249171"/>
                <a:gd name="connsiteY3" fmla="*/ 1151702 h 1151702"/>
                <a:gd name="connsiteX4" fmla="*/ 0 w 2249171"/>
                <a:gd name="connsiteY4" fmla="*/ 405285 h 1151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9171" h="1151702">
                  <a:moveTo>
                    <a:pt x="506523" y="0"/>
                  </a:moveTo>
                  <a:lnTo>
                    <a:pt x="2249171" y="1151702"/>
                  </a:lnTo>
                  <a:lnTo>
                    <a:pt x="1318264" y="1151702"/>
                  </a:lnTo>
                  <a:lnTo>
                    <a:pt x="0" y="1151702"/>
                  </a:lnTo>
                  <a:lnTo>
                    <a:pt x="0" y="405285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10BD8030-5E4F-9E18-EE16-BB1ECE60B74F}"/>
                </a:ext>
              </a:extLst>
            </p:cNvPr>
            <p:cNvSpPr/>
            <p:nvPr/>
          </p:nvSpPr>
          <p:spPr>
            <a:xfrm>
              <a:off x="5922645" y="2476498"/>
              <a:ext cx="4206241" cy="1418591"/>
            </a:xfrm>
            <a:custGeom>
              <a:avLst/>
              <a:gdLst>
                <a:gd name="connsiteX0" fmla="*/ 21600 w 21600"/>
                <a:gd name="connsiteY0" fmla="*/ 14667 h 14667"/>
                <a:gd name="connsiteX1" fmla="*/ 0 w 21600"/>
                <a:gd name="connsiteY1" fmla="*/ 14667 h 14667"/>
                <a:gd name="connsiteX2" fmla="*/ 0 w 21600"/>
                <a:gd name="connsiteY2" fmla="*/ 0 h 14667"/>
                <a:gd name="connsiteX3" fmla="*/ 21600 w 21600"/>
                <a:gd name="connsiteY3" fmla="*/ 14667 h 14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0" h="14667" extrusionOk="0">
                  <a:moveTo>
                    <a:pt x="21600" y="14667"/>
                  </a:moveTo>
                  <a:lnTo>
                    <a:pt x="0" y="14667"/>
                  </a:lnTo>
                  <a:lnTo>
                    <a:pt x="0" y="0"/>
                  </a:lnTo>
                  <a:lnTo>
                    <a:pt x="21600" y="14667"/>
                  </a:lnTo>
                </a:path>
              </a:pathLst>
            </a:custGeom>
            <a:solidFill>
              <a:schemeClr val="tx1">
                <a:lumMod val="95000"/>
                <a:lumOff val="5000"/>
                <a:alpha val="2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43DCB36-AC6E-C35E-51DF-E9480305EE91}"/>
              </a:ext>
            </a:extLst>
          </p:cNvPr>
          <p:cNvGrpSpPr/>
          <p:nvPr/>
        </p:nvGrpSpPr>
        <p:grpSpPr>
          <a:xfrm>
            <a:off x="3992879" y="1793645"/>
            <a:ext cx="4206241" cy="2089150"/>
            <a:chOff x="5922645" y="1805939"/>
            <a:chExt cx="4206241" cy="2089150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0D7A3374-6612-7292-C872-436262FCFB03}"/>
                </a:ext>
              </a:extLst>
            </p:cNvPr>
            <p:cNvSpPr/>
            <p:nvPr/>
          </p:nvSpPr>
          <p:spPr>
            <a:xfrm>
              <a:off x="5922645" y="1805939"/>
              <a:ext cx="4206241" cy="208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6933"/>
                  </a:lnTo>
                  <a:lnTo>
                    <a:pt x="5367" y="0"/>
                  </a:lnTo>
                  <a:lnTo>
                    <a:pt x="21600" y="21600"/>
                  </a:lnTo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13D747D-B5F1-1686-80C2-61EF6E05F7E1}"/>
                </a:ext>
              </a:extLst>
            </p:cNvPr>
            <p:cNvSpPr/>
            <p:nvPr/>
          </p:nvSpPr>
          <p:spPr>
            <a:xfrm>
              <a:off x="7879715" y="2743387"/>
              <a:ext cx="2249171" cy="1151702"/>
            </a:xfrm>
            <a:custGeom>
              <a:avLst/>
              <a:gdLst>
                <a:gd name="connsiteX0" fmla="*/ 506523 w 2249171"/>
                <a:gd name="connsiteY0" fmla="*/ 0 h 1151702"/>
                <a:gd name="connsiteX1" fmla="*/ 2249171 w 2249171"/>
                <a:gd name="connsiteY1" fmla="*/ 1151702 h 1151702"/>
                <a:gd name="connsiteX2" fmla="*/ 1318264 w 2249171"/>
                <a:gd name="connsiteY2" fmla="*/ 1151702 h 1151702"/>
                <a:gd name="connsiteX3" fmla="*/ 0 w 2249171"/>
                <a:gd name="connsiteY3" fmla="*/ 1151702 h 1151702"/>
                <a:gd name="connsiteX4" fmla="*/ 0 w 2249171"/>
                <a:gd name="connsiteY4" fmla="*/ 405285 h 1151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9171" h="1151702">
                  <a:moveTo>
                    <a:pt x="506523" y="0"/>
                  </a:moveTo>
                  <a:lnTo>
                    <a:pt x="2249171" y="1151702"/>
                  </a:lnTo>
                  <a:lnTo>
                    <a:pt x="1318264" y="1151702"/>
                  </a:lnTo>
                  <a:lnTo>
                    <a:pt x="0" y="1151702"/>
                  </a:lnTo>
                  <a:lnTo>
                    <a:pt x="0" y="405285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06CE56FE-7076-AE30-AEFD-897AF729B00D}"/>
                </a:ext>
              </a:extLst>
            </p:cNvPr>
            <p:cNvSpPr/>
            <p:nvPr/>
          </p:nvSpPr>
          <p:spPr>
            <a:xfrm>
              <a:off x="5922645" y="2476498"/>
              <a:ext cx="4206241" cy="1418591"/>
            </a:xfrm>
            <a:custGeom>
              <a:avLst/>
              <a:gdLst>
                <a:gd name="connsiteX0" fmla="*/ 21600 w 21600"/>
                <a:gd name="connsiteY0" fmla="*/ 14667 h 14667"/>
                <a:gd name="connsiteX1" fmla="*/ 0 w 21600"/>
                <a:gd name="connsiteY1" fmla="*/ 14667 h 14667"/>
                <a:gd name="connsiteX2" fmla="*/ 0 w 21600"/>
                <a:gd name="connsiteY2" fmla="*/ 0 h 14667"/>
                <a:gd name="connsiteX3" fmla="*/ 21600 w 21600"/>
                <a:gd name="connsiteY3" fmla="*/ 14667 h 14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0" h="14667" extrusionOk="0">
                  <a:moveTo>
                    <a:pt x="21600" y="14667"/>
                  </a:moveTo>
                  <a:lnTo>
                    <a:pt x="0" y="14667"/>
                  </a:lnTo>
                  <a:lnTo>
                    <a:pt x="0" y="0"/>
                  </a:lnTo>
                  <a:lnTo>
                    <a:pt x="21600" y="14667"/>
                  </a:lnTo>
                </a:path>
              </a:pathLst>
            </a:custGeom>
            <a:solidFill>
              <a:schemeClr val="tx1">
                <a:lumMod val="95000"/>
                <a:lumOff val="5000"/>
                <a:alpha val="2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6460E14-5CB5-AB29-70E4-155E0706B736}"/>
              </a:ext>
            </a:extLst>
          </p:cNvPr>
          <p:cNvGrpSpPr/>
          <p:nvPr/>
        </p:nvGrpSpPr>
        <p:grpSpPr>
          <a:xfrm>
            <a:off x="817563" y="1793645"/>
            <a:ext cx="4206241" cy="2089150"/>
            <a:chOff x="5922645" y="1805939"/>
            <a:chExt cx="4206241" cy="2089150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9ECC3FA9-B515-094D-4AA2-2A0068EBD984}"/>
                </a:ext>
              </a:extLst>
            </p:cNvPr>
            <p:cNvSpPr/>
            <p:nvPr/>
          </p:nvSpPr>
          <p:spPr>
            <a:xfrm>
              <a:off x="5922645" y="1805939"/>
              <a:ext cx="4206241" cy="208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6933"/>
                  </a:lnTo>
                  <a:lnTo>
                    <a:pt x="5367" y="0"/>
                  </a:lnTo>
                  <a:lnTo>
                    <a:pt x="21600" y="21600"/>
                  </a:lnTo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52776B3-4542-005B-F63A-D49B343AEBF4}"/>
                </a:ext>
              </a:extLst>
            </p:cNvPr>
            <p:cNvSpPr/>
            <p:nvPr/>
          </p:nvSpPr>
          <p:spPr>
            <a:xfrm>
              <a:off x="7879715" y="2743387"/>
              <a:ext cx="2249171" cy="1151702"/>
            </a:xfrm>
            <a:custGeom>
              <a:avLst/>
              <a:gdLst>
                <a:gd name="connsiteX0" fmla="*/ 506523 w 2249171"/>
                <a:gd name="connsiteY0" fmla="*/ 0 h 1151702"/>
                <a:gd name="connsiteX1" fmla="*/ 2249171 w 2249171"/>
                <a:gd name="connsiteY1" fmla="*/ 1151702 h 1151702"/>
                <a:gd name="connsiteX2" fmla="*/ 1318264 w 2249171"/>
                <a:gd name="connsiteY2" fmla="*/ 1151702 h 1151702"/>
                <a:gd name="connsiteX3" fmla="*/ 0 w 2249171"/>
                <a:gd name="connsiteY3" fmla="*/ 1151702 h 1151702"/>
                <a:gd name="connsiteX4" fmla="*/ 0 w 2249171"/>
                <a:gd name="connsiteY4" fmla="*/ 405285 h 1151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9171" h="1151702">
                  <a:moveTo>
                    <a:pt x="506523" y="0"/>
                  </a:moveTo>
                  <a:lnTo>
                    <a:pt x="2249171" y="1151702"/>
                  </a:lnTo>
                  <a:lnTo>
                    <a:pt x="1318264" y="1151702"/>
                  </a:lnTo>
                  <a:lnTo>
                    <a:pt x="0" y="1151702"/>
                  </a:lnTo>
                  <a:lnTo>
                    <a:pt x="0" y="405285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45321ED2-A848-FC08-96F4-E1499E032341}"/>
                </a:ext>
              </a:extLst>
            </p:cNvPr>
            <p:cNvSpPr/>
            <p:nvPr/>
          </p:nvSpPr>
          <p:spPr>
            <a:xfrm>
              <a:off x="5922645" y="2476498"/>
              <a:ext cx="4206241" cy="1418591"/>
            </a:xfrm>
            <a:custGeom>
              <a:avLst/>
              <a:gdLst>
                <a:gd name="connsiteX0" fmla="*/ 21600 w 21600"/>
                <a:gd name="connsiteY0" fmla="*/ 14667 h 14667"/>
                <a:gd name="connsiteX1" fmla="*/ 0 w 21600"/>
                <a:gd name="connsiteY1" fmla="*/ 14667 h 14667"/>
                <a:gd name="connsiteX2" fmla="*/ 0 w 21600"/>
                <a:gd name="connsiteY2" fmla="*/ 0 h 14667"/>
                <a:gd name="connsiteX3" fmla="*/ 21600 w 21600"/>
                <a:gd name="connsiteY3" fmla="*/ 14667 h 14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0" h="14667" extrusionOk="0">
                  <a:moveTo>
                    <a:pt x="21600" y="14667"/>
                  </a:moveTo>
                  <a:lnTo>
                    <a:pt x="0" y="14667"/>
                  </a:lnTo>
                  <a:lnTo>
                    <a:pt x="0" y="0"/>
                  </a:lnTo>
                  <a:lnTo>
                    <a:pt x="21600" y="14667"/>
                  </a:lnTo>
                </a:path>
              </a:pathLst>
            </a:custGeom>
            <a:solidFill>
              <a:schemeClr val="tx1">
                <a:lumMod val="95000"/>
                <a:lumOff val="5000"/>
                <a:alpha val="2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BC66E09-D0E1-340B-BEAA-5555444508BF}"/>
              </a:ext>
            </a:extLst>
          </p:cNvPr>
          <p:cNvGrpSpPr/>
          <p:nvPr/>
        </p:nvGrpSpPr>
        <p:grpSpPr>
          <a:xfrm>
            <a:off x="817563" y="4073895"/>
            <a:ext cx="2926080" cy="1290153"/>
            <a:chOff x="332936" y="2627766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F504B1D-B747-C94F-25CB-3E77AD0BC29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01 - 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A70E915-0821-DA50-B4B3-DF4C303C63F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9FDB45A-7FF3-D094-C142-F40400394D66}"/>
              </a:ext>
            </a:extLst>
          </p:cNvPr>
          <p:cNvGrpSpPr/>
          <p:nvPr/>
        </p:nvGrpSpPr>
        <p:grpSpPr>
          <a:xfrm>
            <a:off x="4632959" y="4073895"/>
            <a:ext cx="2926080" cy="1290153"/>
            <a:chOff x="332936" y="2627766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9276A93-3C7B-B068-B3F8-B6DAF67C476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02 - 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EF8306C-57AC-456C-B06A-DF30DC6BEED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96963C5-1C6C-83C8-EFBF-EC5AEA5FD5E9}"/>
              </a:ext>
            </a:extLst>
          </p:cNvPr>
          <p:cNvGrpSpPr/>
          <p:nvPr/>
        </p:nvGrpSpPr>
        <p:grpSpPr>
          <a:xfrm>
            <a:off x="8448355" y="4073895"/>
            <a:ext cx="2926080" cy="1290153"/>
            <a:chOff x="332936" y="2627766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33BDC8D-5DDE-8D5B-90A8-104922B1BFB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03 - 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2288F38-90FF-C423-30AE-0D33BF96F2F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4" name="Graphic 23" descr="Users">
            <a:extLst>
              <a:ext uri="{FF2B5EF4-FFF2-40B4-BE49-F238E27FC236}">
                <a16:creationId xmlns:a16="http://schemas.microsoft.com/office/drawing/2014/main" id="{F2BB9210-4E42-392A-D9E8-672810CD96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61203" y="3027545"/>
            <a:ext cx="682468" cy="682468"/>
          </a:xfrm>
          <a:prstGeom prst="rect">
            <a:avLst/>
          </a:prstGeom>
        </p:spPr>
      </p:pic>
      <p:pic>
        <p:nvPicPr>
          <p:cNvPr id="25" name="Graphic 24" descr="Lightbulb">
            <a:extLst>
              <a:ext uri="{FF2B5EF4-FFF2-40B4-BE49-F238E27FC236}">
                <a16:creationId xmlns:a16="http://schemas.microsoft.com/office/drawing/2014/main" id="{70B01EB4-2E74-7225-7FA0-2E9F0974145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91100" y="2965710"/>
            <a:ext cx="682468" cy="682468"/>
          </a:xfrm>
          <a:prstGeom prst="rect">
            <a:avLst/>
          </a:prstGeom>
        </p:spPr>
      </p:pic>
      <p:pic>
        <p:nvPicPr>
          <p:cNvPr id="26" name="Graphic 25" descr="Rocket">
            <a:extLst>
              <a:ext uri="{FF2B5EF4-FFF2-40B4-BE49-F238E27FC236}">
                <a16:creationId xmlns:a16="http://schemas.microsoft.com/office/drawing/2014/main" id="{F3EFDA79-5E47-CF0A-5B39-55437B556EA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199120" y="3161849"/>
            <a:ext cx="682468" cy="682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328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3D Pyramid Process – Slide Template</a:t>
            </a:r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791F1B1-8B08-F8CA-8003-AF0BA2D27C1F}"/>
              </a:ext>
            </a:extLst>
          </p:cNvPr>
          <p:cNvGrpSpPr/>
          <p:nvPr/>
        </p:nvGrpSpPr>
        <p:grpSpPr>
          <a:xfrm>
            <a:off x="7168196" y="1793645"/>
            <a:ext cx="4206241" cy="2089150"/>
            <a:chOff x="5922645" y="1805939"/>
            <a:chExt cx="4206241" cy="2089150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3CCE9217-DC5A-0633-605C-156CA6F3644D}"/>
                </a:ext>
              </a:extLst>
            </p:cNvPr>
            <p:cNvSpPr/>
            <p:nvPr/>
          </p:nvSpPr>
          <p:spPr>
            <a:xfrm>
              <a:off x="5922645" y="1805939"/>
              <a:ext cx="4206241" cy="208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6933"/>
                  </a:lnTo>
                  <a:lnTo>
                    <a:pt x="5367" y="0"/>
                  </a:lnTo>
                  <a:lnTo>
                    <a:pt x="21600" y="21600"/>
                  </a:lnTo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13E714D2-DDEE-FF9A-4F42-A9442237B416}"/>
                </a:ext>
              </a:extLst>
            </p:cNvPr>
            <p:cNvSpPr/>
            <p:nvPr/>
          </p:nvSpPr>
          <p:spPr>
            <a:xfrm>
              <a:off x="7879715" y="2743387"/>
              <a:ext cx="2249171" cy="1151702"/>
            </a:xfrm>
            <a:custGeom>
              <a:avLst/>
              <a:gdLst>
                <a:gd name="connsiteX0" fmla="*/ 506523 w 2249171"/>
                <a:gd name="connsiteY0" fmla="*/ 0 h 1151702"/>
                <a:gd name="connsiteX1" fmla="*/ 2249171 w 2249171"/>
                <a:gd name="connsiteY1" fmla="*/ 1151702 h 1151702"/>
                <a:gd name="connsiteX2" fmla="*/ 1318264 w 2249171"/>
                <a:gd name="connsiteY2" fmla="*/ 1151702 h 1151702"/>
                <a:gd name="connsiteX3" fmla="*/ 0 w 2249171"/>
                <a:gd name="connsiteY3" fmla="*/ 1151702 h 1151702"/>
                <a:gd name="connsiteX4" fmla="*/ 0 w 2249171"/>
                <a:gd name="connsiteY4" fmla="*/ 405285 h 1151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9171" h="1151702">
                  <a:moveTo>
                    <a:pt x="506523" y="0"/>
                  </a:moveTo>
                  <a:lnTo>
                    <a:pt x="2249171" y="1151702"/>
                  </a:lnTo>
                  <a:lnTo>
                    <a:pt x="1318264" y="1151702"/>
                  </a:lnTo>
                  <a:lnTo>
                    <a:pt x="0" y="1151702"/>
                  </a:lnTo>
                  <a:lnTo>
                    <a:pt x="0" y="405285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10BD8030-5E4F-9E18-EE16-BB1ECE60B74F}"/>
                </a:ext>
              </a:extLst>
            </p:cNvPr>
            <p:cNvSpPr/>
            <p:nvPr/>
          </p:nvSpPr>
          <p:spPr>
            <a:xfrm>
              <a:off x="5922645" y="2476498"/>
              <a:ext cx="4206241" cy="1418591"/>
            </a:xfrm>
            <a:custGeom>
              <a:avLst/>
              <a:gdLst>
                <a:gd name="connsiteX0" fmla="*/ 21600 w 21600"/>
                <a:gd name="connsiteY0" fmla="*/ 14667 h 14667"/>
                <a:gd name="connsiteX1" fmla="*/ 0 w 21600"/>
                <a:gd name="connsiteY1" fmla="*/ 14667 h 14667"/>
                <a:gd name="connsiteX2" fmla="*/ 0 w 21600"/>
                <a:gd name="connsiteY2" fmla="*/ 0 h 14667"/>
                <a:gd name="connsiteX3" fmla="*/ 21600 w 21600"/>
                <a:gd name="connsiteY3" fmla="*/ 14667 h 14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0" h="14667" extrusionOk="0">
                  <a:moveTo>
                    <a:pt x="21600" y="14667"/>
                  </a:moveTo>
                  <a:lnTo>
                    <a:pt x="0" y="14667"/>
                  </a:lnTo>
                  <a:lnTo>
                    <a:pt x="0" y="0"/>
                  </a:lnTo>
                  <a:lnTo>
                    <a:pt x="21600" y="14667"/>
                  </a:lnTo>
                </a:path>
              </a:pathLst>
            </a:custGeom>
            <a:solidFill>
              <a:schemeClr val="tx1">
                <a:lumMod val="95000"/>
                <a:lumOff val="5000"/>
                <a:alpha val="2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43DCB36-AC6E-C35E-51DF-E9480305EE91}"/>
              </a:ext>
            </a:extLst>
          </p:cNvPr>
          <p:cNvGrpSpPr/>
          <p:nvPr/>
        </p:nvGrpSpPr>
        <p:grpSpPr>
          <a:xfrm>
            <a:off x="3992879" y="1793645"/>
            <a:ext cx="4206241" cy="2089150"/>
            <a:chOff x="5922645" y="1805939"/>
            <a:chExt cx="4206241" cy="2089150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0D7A3374-6612-7292-C872-436262FCFB03}"/>
                </a:ext>
              </a:extLst>
            </p:cNvPr>
            <p:cNvSpPr/>
            <p:nvPr/>
          </p:nvSpPr>
          <p:spPr>
            <a:xfrm>
              <a:off x="5922645" y="1805939"/>
              <a:ext cx="4206241" cy="208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6933"/>
                  </a:lnTo>
                  <a:lnTo>
                    <a:pt x="5367" y="0"/>
                  </a:lnTo>
                  <a:lnTo>
                    <a:pt x="21600" y="21600"/>
                  </a:lnTo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13D747D-B5F1-1686-80C2-61EF6E05F7E1}"/>
                </a:ext>
              </a:extLst>
            </p:cNvPr>
            <p:cNvSpPr/>
            <p:nvPr/>
          </p:nvSpPr>
          <p:spPr>
            <a:xfrm>
              <a:off x="7879715" y="2743387"/>
              <a:ext cx="2249171" cy="1151702"/>
            </a:xfrm>
            <a:custGeom>
              <a:avLst/>
              <a:gdLst>
                <a:gd name="connsiteX0" fmla="*/ 506523 w 2249171"/>
                <a:gd name="connsiteY0" fmla="*/ 0 h 1151702"/>
                <a:gd name="connsiteX1" fmla="*/ 2249171 w 2249171"/>
                <a:gd name="connsiteY1" fmla="*/ 1151702 h 1151702"/>
                <a:gd name="connsiteX2" fmla="*/ 1318264 w 2249171"/>
                <a:gd name="connsiteY2" fmla="*/ 1151702 h 1151702"/>
                <a:gd name="connsiteX3" fmla="*/ 0 w 2249171"/>
                <a:gd name="connsiteY3" fmla="*/ 1151702 h 1151702"/>
                <a:gd name="connsiteX4" fmla="*/ 0 w 2249171"/>
                <a:gd name="connsiteY4" fmla="*/ 405285 h 1151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9171" h="1151702">
                  <a:moveTo>
                    <a:pt x="506523" y="0"/>
                  </a:moveTo>
                  <a:lnTo>
                    <a:pt x="2249171" y="1151702"/>
                  </a:lnTo>
                  <a:lnTo>
                    <a:pt x="1318264" y="1151702"/>
                  </a:lnTo>
                  <a:lnTo>
                    <a:pt x="0" y="1151702"/>
                  </a:lnTo>
                  <a:lnTo>
                    <a:pt x="0" y="405285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06CE56FE-7076-AE30-AEFD-897AF729B00D}"/>
                </a:ext>
              </a:extLst>
            </p:cNvPr>
            <p:cNvSpPr/>
            <p:nvPr/>
          </p:nvSpPr>
          <p:spPr>
            <a:xfrm>
              <a:off x="5922645" y="2476498"/>
              <a:ext cx="4206241" cy="1418591"/>
            </a:xfrm>
            <a:custGeom>
              <a:avLst/>
              <a:gdLst>
                <a:gd name="connsiteX0" fmla="*/ 21600 w 21600"/>
                <a:gd name="connsiteY0" fmla="*/ 14667 h 14667"/>
                <a:gd name="connsiteX1" fmla="*/ 0 w 21600"/>
                <a:gd name="connsiteY1" fmla="*/ 14667 h 14667"/>
                <a:gd name="connsiteX2" fmla="*/ 0 w 21600"/>
                <a:gd name="connsiteY2" fmla="*/ 0 h 14667"/>
                <a:gd name="connsiteX3" fmla="*/ 21600 w 21600"/>
                <a:gd name="connsiteY3" fmla="*/ 14667 h 14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0" h="14667" extrusionOk="0">
                  <a:moveTo>
                    <a:pt x="21600" y="14667"/>
                  </a:moveTo>
                  <a:lnTo>
                    <a:pt x="0" y="14667"/>
                  </a:lnTo>
                  <a:lnTo>
                    <a:pt x="0" y="0"/>
                  </a:lnTo>
                  <a:lnTo>
                    <a:pt x="21600" y="14667"/>
                  </a:lnTo>
                </a:path>
              </a:pathLst>
            </a:custGeom>
            <a:solidFill>
              <a:schemeClr val="tx1">
                <a:lumMod val="95000"/>
                <a:lumOff val="5000"/>
                <a:alpha val="2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6460E14-5CB5-AB29-70E4-155E0706B736}"/>
              </a:ext>
            </a:extLst>
          </p:cNvPr>
          <p:cNvGrpSpPr/>
          <p:nvPr/>
        </p:nvGrpSpPr>
        <p:grpSpPr>
          <a:xfrm>
            <a:off x="817563" y="1793645"/>
            <a:ext cx="4206241" cy="2089150"/>
            <a:chOff x="5922645" y="1805939"/>
            <a:chExt cx="4206241" cy="2089150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9ECC3FA9-B515-094D-4AA2-2A0068EBD984}"/>
                </a:ext>
              </a:extLst>
            </p:cNvPr>
            <p:cNvSpPr/>
            <p:nvPr/>
          </p:nvSpPr>
          <p:spPr>
            <a:xfrm>
              <a:off x="5922645" y="1805939"/>
              <a:ext cx="4206241" cy="208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6933"/>
                  </a:lnTo>
                  <a:lnTo>
                    <a:pt x="5367" y="0"/>
                  </a:lnTo>
                  <a:lnTo>
                    <a:pt x="21600" y="21600"/>
                  </a:lnTo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52776B3-4542-005B-F63A-D49B343AEBF4}"/>
                </a:ext>
              </a:extLst>
            </p:cNvPr>
            <p:cNvSpPr/>
            <p:nvPr/>
          </p:nvSpPr>
          <p:spPr>
            <a:xfrm>
              <a:off x="7879715" y="2743387"/>
              <a:ext cx="2249171" cy="1151702"/>
            </a:xfrm>
            <a:custGeom>
              <a:avLst/>
              <a:gdLst>
                <a:gd name="connsiteX0" fmla="*/ 506523 w 2249171"/>
                <a:gd name="connsiteY0" fmla="*/ 0 h 1151702"/>
                <a:gd name="connsiteX1" fmla="*/ 2249171 w 2249171"/>
                <a:gd name="connsiteY1" fmla="*/ 1151702 h 1151702"/>
                <a:gd name="connsiteX2" fmla="*/ 1318264 w 2249171"/>
                <a:gd name="connsiteY2" fmla="*/ 1151702 h 1151702"/>
                <a:gd name="connsiteX3" fmla="*/ 0 w 2249171"/>
                <a:gd name="connsiteY3" fmla="*/ 1151702 h 1151702"/>
                <a:gd name="connsiteX4" fmla="*/ 0 w 2249171"/>
                <a:gd name="connsiteY4" fmla="*/ 405285 h 1151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9171" h="1151702">
                  <a:moveTo>
                    <a:pt x="506523" y="0"/>
                  </a:moveTo>
                  <a:lnTo>
                    <a:pt x="2249171" y="1151702"/>
                  </a:lnTo>
                  <a:lnTo>
                    <a:pt x="1318264" y="1151702"/>
                  </a:lnTo>
                  <a:lnTo>
                    <a:pt x="0" y="1151702"/>
                  </a:lnTo>
                  <a:lnTo>
                    <a:pt x="0" y="405285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45321ED2-A848-FC08-96F4-E1499E032341}"/>
                </a:ext>
              </a:extLst>
            </p:cNvPr>
            <p:cNvSpPr/>
            <p:nvPr/>
          </p:nvSpPr>
          <p:spPr>
            <a:xfrm>
              <a:off x="5922645" y="2476498"/>
              <a:ext cx="4206241" cy="1418591"/>
            </a:xfrm>
            <a:custGeom>
              <a:avLst/>
              <a:gdLst>
                <a:gd name="connsiteX0" fmla="*/ 21600 w 21600"/>
                <a:gd name="connsiteY0" fmla="*/ 14667 h 14667"/>
                <a:gd name="connsiteX1" fmla="*/ 0 w 21600"/>
                <a:gd name="connsiteY1" fmla="*/ 14667 h 14667"/>
                <a:gd name="connsiteX2" fmla="*/ 0 w 21600"/>
                <a:gd name="connsiteY2" fmla="*/ 0 h 14667"/>
                <a:gd name="connsiteX3" fmla="*/ 21600 w 21600"/>
                <a:gd name="connsiteY3" fmla="*/ 14667 h 14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0" h="14667" extrusionOk="0">
                  <a:moveTo>
                    <a:pt x="21600" y="14667"/>
                  </a:moveTo>
                  <a:lnTo>
                    <a:pt x="0" y="14667"/>
                  </a:lnTo>
                  <a:lnTo>
                    <a:pt x="0" y="0"/>
                  </a:lnTo>
                  <a:lnTo>
                    <a:pt x="21600" y="14667"/>
                  </a:lnTo>
                </a:path>
              </a:pathLst>
            </a:custGeom>
            <a:solidFill>
              <a:schemeClr val="tx1">
                <a:lumMod val="95000"/>
                <a:lumOff val="5000"/>
                <a:alpha val="2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BC66E09-D0E1-340B-BEAA-5555444508BF}"/>
              </a:ext>
            </a:extLst>
          </p:cNvPr>
          <p:cNvGrpSpPr/>
          <p:nvPr/>
        </p:nvGrpSpPr>
        <p:grpSpPr>
          <a:xfrm>
            <a:off x="817563" y="4073895"/>
            <a:ext cx="2926080" cy="1290153"/>
            <a:chOff x="332936" y="2627766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F504B1D-B747-C94F-25CB-3E77AD0BC29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01 - 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A70E915-0821-DA50-B4B3-DF4C303C63F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9FDB45A-7FF3-D094-C142-F40400394D66}"/>
              </a:ext>
            </a:extLst>
          </p:cNvPr>
          <p:cNvGrpSpPr/>
          <p:nvPr/>
        </p:nvGrpSpPr>
        <p:grpSpPr>
          <a:xfrm>
            <a:off x="4632959" y="4073895"/>
            <a:ext cx="2926080" cy="1290153"/>
            <a:chOff x="332936" y="2627766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9276A93-3C7B-B068-B3F8-B6DAF67C476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02 - 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EF8306C-57AC-456C-B06A-DF30DC6BEED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96963C5-1C6C-83C8-EFBF-EC5AEA5FD5E9}"/>
              </a:ext>
            </a:extLst>
          </p:cNvPr>
          <p:cNvGrpSpPr/>
          <p:nvPr/>
        </p:nvGrpSpPr>
        <p:grpSpPr>
          <a:xfrm>
            <a:off x="8448355" y="4073895"/>
            <a:ext cx="2926080" cy="1290153"/>
            <a:chOff x="332936" y="2627766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33BDC8D-5DDE-8D5B-90A8-104922B1BFB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03 - 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2288F38-90FF-C423-30AE-0D33BF96F2F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4" name="Graphic 23" descr="Users">
            <a:extLst>
              <a:ext uri="{FF2B5EF4-FFF2-40B4-BE49-F238E27FC236}">
                <a16:creationId xmlns:a16="http://schemas.microsoft.com/office/drawing/2014/main" id="{F2BB9210-4E42-392A-D9E8-672810CD96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61203" y="3027545"/>
            <a:ext cx="682468" cy="682468"/>
          </a:xfrm>
          <a:prstGeom prst="rect">
            <a:avLst/>
          </a:prstGeom>
        </p:spPr>
      </p:pic>
      <p:pic>
        <p:nvPicPr>
          <p:cNvPr id="25" name="Graphic 24" descr="Lightbulb">
            <a:extLst>
              <a:ext uri="{FF2B5EF4-FFF2-40B4-BE49-F238E27FC236}">
                <a16:creationId xmlns:a16="http://schemas.microsoft.com/office/drawing/2014/main" id="{70B01EB4-2E74-7225-7FA0-2E9F0974145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91100" y="2965710"/>
            <a:ext cx="682468" cy="682468"/>
          </a:xfrm>
          <a:prstGeom prst="rect">
            <a:avLst/>
          </a:prstGeom>
        </p:spPr>
      </p:pic>
      <p:pic>
        <p:nvPicPr>
          <p:cNvPr id="26" name="Graphic 25" descr="Rocket">
            <a:extLst>
              <a:ext uri="{FF2B5EF4-FFF2-40B4-BE49-F238E27FC236}">
                <a16:creationId xmlns:a16="http://schemas.microsoft.com/office/drawing/2014/main" id="{F3EFDA79-5E47-CF0A-5B39-55437B556EA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199120" y="3161849"/>
            <a:ext cx="682468" cy="682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3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8493</TotalTime>
  <Words>303</Words>
  <Application>Microsoft Office PowerPoint</Application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Pyramid Process – Slide Template</vt:lpstr>
      <vt:lpstr>3D Pyramid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Pyramid Process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2023-03-08T03:37:42Z</dcterms:modified>
  <cp:category>Charts &amp; Diagrams</cp:category>
</cp:coreProperties>
</file>