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272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136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Pyramid with 4 Levels – Slide Template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644E1410-11CB-4C03-BFD1-7A5D39DEDF3B}"/>
              </a:ext>
            </a:extLst>
          </p:cNvPr>
          <p:cNvGrpSpPr/>
          <p:nvPr/>
        </p:nvGrpSpPr>
        <p:grpSpPr>
          <a:xfrm>
            <a:off x="2722123" y="1158885"/>
            <a:ext cx="6747748" cy="5184766"/>
            <a:chOff x="2564103" y="1440492"/>
            <a:chExt cx="4015794" cy="3658852"/>
          </a:xfrm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8370976F-A52D-4EC3-8687-5781AB2729EA}"/>
                </a:ext>
              </a:extLst>
            </p:cNvPr>
            <p:cNvSpPr/>
            <p:nvPr/>
          </p:nvSpPr>
          <p:spPr>
            <a:xfrm rot="10800000">
              <a:off x="2966532" y="3434239"/>
              <a:ext cx="3210935" cy="1482975"/>
            </a:xfrm>
            <a:custGeom>
              <a:avLst/>
              <a:gdLst>
                <a:gd name="connsiteX0" fmla="*/ 2677196 w 5354392"/>
                <a:gd name="connsiteY0" fmla="*/ 1857735 h 1857735"/>
                <a:gd name="connsiteX1" fmla="*/ 561976 w 5354392"/>
                <a:gd name="connsiteY1" fmla="*/ 1330181 h 1857735"/>
                <a:gd name="connsiteX2" fmla="*/ 811207 w 5354392"/>
                <a:gd name="connsiteY2" fmla="*/ 1271422 h 1857735"/>
                <a:gd name="connsiteX3" fmla="*/ 799257 w 5354392"/>
                <a:gd name="connsiteY3" fmla="*/ 1260269 h 1857735"/>
                <a:gd name="connsiteX4" fmla="*/ 536573 w 5354392"/>
                <a:gd name="connsiteY4" fmla="*/ 1322200 h 1857735"/>
                <a:gd name="connsiteX5" fmla="*/ 0 w 5354392"/>
                <a:gd name="connsiteY5" fmla="*/ 631185 h 1857735"/>
                <a:gd name="connsiteX6" fmla="*/ 2677196 w 5354392"/>
                <a:gd name="connsiteY6" fmla="*/ 0 h 1857735"/>
                <a:gd name="connsiteX7" fmla="*/ 5354392 w 5354392"/>
                <a:gd name="connsiteY7" fmla="*/ 631185 h 1857735"/>
                <a:gd name="connsiteX8" fmla="*/ 4817819 w 5354392"/>
                <a:gd name="connsiteY8" fmla="*/ 1322200 h 1857735"/>
                <a:gd name="connsiteX9" fmla="*/ 4504339 w 5354392"/>
                <a:gd name="connsiteY9" fmla="*/ 1248293 h 1857735"/>
                <a:gd name="connsiteX10" fmla="*/ 4486713 w 5354392"/>
                <a:gd name="connsiteY10" fmla="*/ 1258108 h 1857735"/>
                <a:gd name="connsiteX11" fmla="*/ 4792416 w 5354392"/>
                <a:gd name="connsiteY11" fmla="*/ 1330181 h 1857735"/>
                <a:gd name="connsiteX0" fmla="*/ 2677196 w 5354392"/>
                <a:gd name="connsiteY0" fmla="*/ 1857735 h 1857735"/>
                <a:gd name="connsiteX1" fmla="*/ 561976 w 5354392"/>
                <a:gd name="connsiteY1" fmla="*/ 1330181 h 1857735"/>
                <a:gd name="connsiteX2" fmla="*/ 811207 w 5354392"/>
                <a:gd name="connsiteY2" fmla="*/ 1271422 h 1857735"/>
                <a:gd name="connsiteX3" fmla="*/ 799257 w 5354392"/>
                <a:gd name="connsiteY3" fmla="*/ 1260269 h 1857735"/>
                <a:gd name="connsiteX4" fmla="*/ 536573 w 5354392"/>
                <a:gd name="connsiteY4" fmla="*/ 1322200 h 1857735"/>
                <a:gd name="connsiteX5" fmla="*/ 0 w 5354392"/>
                <a:gd name="connsiteY5" fmla="*/ 631185 h 1857735"/>
                <a:gd name="connsiteX6" fmla="*/ 2677196 w 5354392"/>
                <a:gd name="connsiteY6" fmla="*/ 0 h 1857735"/>
                <a:gd name="connsiteX7" fmla="*/ 5354392 w 5354392"/>
                <a:gd name="connsiteY7" fmla="*/ 631185 h 1857735"/>
                <a:gd name="connsiteX8" fmla="*/ 4817819 w 5354392"/>
                <a:gd name="connsiteY8" fmla="*/ 1322200 h 1857735"/>
                <a:gd name="connsiteX9" fmla="*/ 4504339 w 5354392"/>
                <a:gd name="connsiteY9" fmla="*/ 1248293 h 1857735"/>
                <a:gd name="connsiteX10" fmla="*/ 4792416 w 5354392"/>
                <a:gd name="connsiteY10" fmla="*/ 1330181 h 1857735"/>
                <a:gd name="connsiteX11" fmla="*/ 2677196 w 5354392"/>
                <a:gd name="connsiteY11" fmla="*/ 1857735 h 1857735"/>
                <a:gd name="connsiteX0" fmla="*/ 2677196 w 5354392"/>
                <a:gd name="connsiteY0" fmla="*/ 1857735 h 1857735"/>
                <a:gd name="connsiteX1" fmla="*/ 561976 w 5354392"/>
                <a:gd name="connsiteY1" fmla="*/ 1330181 h 1857735"/>
                <a:gd name="connsiteX2" fmla="*/ 811207 w 5354392"/>
                <a:gd name="connsiteY2" fmla="*/ 1271422 h 1857735"/>
                <a:gd name="connsiteX3" fmla="*/ 799257 w 5354392"/>
                <a:gd name="connsiteY3" fmla="*/ 1260269 h 1857735"/>
                <a:gd name="connsiteX4" fmla="*/ 536573 w 5354392"/>
                <a:gd name="connsiteY4" fmla="*/ 1322200 h 1857735"/>
                <a:gd name="connsiteX5" fmla="*/ 0 w 5354392"/>
                <a:gd name="connsiteY5" fmla="*/ 631185 h 1857735"/>
                <a:gd name="connsiteX6" fmla="*/ 2677196 w 5354392"/>
                <a:gd name="connsiteY6" fmla="*/ 0 h 1857735"/>
                <a:gd name="connsiteX7" fmla="*/ 5354392 w 5354392"/>
                <a:gd name="connsiteY7" fmla="*/ 631185 h 1857735"/>
                <a:gd name="connsiteX8" fmla="*/ 4817819 w 5354392"/>
                <a:gd name="connsiteY8" fmla="*/ 1322200 h 1857735"/>
                <a:gd name="connsiteX9" fmla="*/ 4792416 w 5354392"/>
                <a:gd name="connsiteY9" fmla="*/ 1330181 h 1857735"/>
                <a:gd name="connsiteX10" fmla="*/ 2677196 w 5354392"/>
                <a:gd name="connsiteY10" fmla="*/ 1857735 h 1857735"/>
                <a:gd name="connsiteX0" fmla="*/ 2677196 w 5354392"/>
                <a:gd name="connsiteY0" fmla="*/ 1857735 h 1857735"/>
                <a:gd name="connsiteX1" fmla="*/ 561976 w 5354392"/>
                <a:gd name="connsiteY1" fmla="*/ 1330181 h 1857735"/>
                <a:gd name="connsiteX2" fmla="*/ 811207 w 5354392"/>
                <a:gd name="connsiteY2" fmla="*/ 1271422 h 1857735"/>
                <a:gd name="connsiteX3" fmla="*/ 799257 w 5354392"/>
                <a:gd name="connsiteY3" fmla="*/ 1260269 h 1857735"/>
                <a:gd name="connsiteX4" fmla="*/ 536573 w 5354392"/>
                <a:gd name="connsiteY4" fmla="*/ 1322200 h 1857735"/>
                <a:gd name="connsiteX5" fmla="*/ 0 w 5354392"/>
                <a:gd name="connsiteY5" fmla="*/ 631185 h 1857735"/>
                <a:gd name="connsiteX6" fmla="*/ 2677196 w 5354392"/>
                <a:gd name="connsiteY6" fmla="*/ 0 h 1857735"/>
                <a:gd name="connsiteX7" fmla="*/ 5354392 w 5354392"/>
                <a:gd name="connsiteY7" fmla="*/ 631185 h 1857735"/>
                <a:gd name="connsiteX8" fmla="*/ 4817819 w 5354392"/>
                <a:gd name="connsiteY8" fmla="*/ 1322200 h 1857735"/>
                <a:gd name="connsiteX9" fmla="*/ 2677196 w 5354392"/>
                <a:gd name="connsiteY9" fmla="*/ 1857735 h 1857735"/>
                <a:gd name="connsiteX0" fmla="*/ 2677196 w 5354392"/>
                <a:gd name="connsiteY0" fmla="*/ 1857735 h 1857735"/>
                <a:gd name="connsiteX1" fmla="*/ 561976 w 5354392"/>
                <a:gd name="connsiteY1" fmla="*/ 1330181 h 1857735"/>
                <a:gd name="connsiteX2" fmla="*/ 811207 w 5354392"/>
                <a:gd name="connsiteY2" fmla="*/ 1271422 h 1857735"/>
                <a:gd name="connsiteX3" fmla="*/ 536573 w 5354392"/>
                <a:gd name="connsiteY3" fmla="*/ 1322200 h 1857735"/>
                <a:gd name="connsiteX4" fmla="*/ 0 w 5354392"/>
                <a:gd name="connsiteY4" fmla="*/ 631185 h 1857735"/>
                <a:gd name="connsiteX5" fmla="*/ 2677196 w 5354392"/>
                <a:gd name="connsiteY5" fmla="*/ 0 h 1857735"/>
                <a:gd name="connsiteX6" fmla="*/ 5354392 w 5354392"/>
                <a:gd name="connsiteY6" fmla="*/ 631185 h 1857735"/>
                <a:gd name="connsiteX7" fmla="*/ 4817819 w 5354392"/>
                <a:gd name="connsiteY7" fmla="*/ 1322200 h 1857735"/>
                <a:gd name="connsiteX8" fmla="*/ 2677196 w 5354392"/>
                <a:gd name="connsiteY8" fmla="*/ 1857735 h 1857735"/>
                <a:gd name="connsiteX0" fmla="*/ 2677196 w 5354392"/>
                <a:gd name="connsiteY0" fmla="*/ 1857735 h 1857735"/>
                <a:gd name="connsiteX1" fmla="*/ 561976 w 5354392"/>
                <a:gd name="connsiteY1" fmla="*/ 1330181 h 1857735"/>
                <a:gd name="connsiteX2" fmla="*/ 536573 w 5354392"/>
                <a:gd name="connsiteY2" fmla="*/ 1322200 h 1857735"/>
                <a:gd name="connsiteX3" fmla="*/ 0 w 5354392"/>
                <a:gd name="connsiteY3" fmla="*/ 631185 h 1857735"/>
                <a:gd name="connsiteX4" fmla="*/ 2677196 w 5354392"/>
                <a:gd name="connsiteY4" fmla="*/ 0 h 1857735"/>
                <a:gd name="connsiteX5" fmla="*/ 5354392 w 5354392"/>
                <a:gd name="connsiteY5" fmla="*/ 631185 h 1857735"/>
                <a:gd name="connsiteX6" fmla="*/ 4817819 w 5354392"/>
                <a:gd name="connsiteY6" fmla="*/ 1322200 h 1857735"/>
                <a:gd name="connsiteX7" fmla="*/ 2677196 w 5354392"/>
                <a:gd name="connsiteY7" fmla="*/ 1857735 h 1857735"/>
                <a:gd name="connsiteX0" fmla="*/ 2677196 w 5354392"/>
                <a:gd name="connsiteY0" fmla="*/ 1857735 h 1857735"/>
                <a:gd name="connsiteX1" fmla="*/ 536573 w 5354392"/>
                <a:gd name="connsiteY1" fmla="*/ 1322200 h 1857735"/>
                <a:gd name="connsiteX2" fmla="*/ 0 w 5354392"/>
                <a:gd name="connsiteY2" fmla="*/ 631185 h 1857735"/>
                <a:gd name="connsiteX3" fmla="*/ 2677196 w 5354392"/>
                <a:gd name="connsiteY3" fmla="*/ 0 h 1857735"/>
                <a:gd name="connsiteX4" fmla="*/ 5354392 w 5354392"/>
                <a:gd name="connsiteY4" fmla="*/ 631185 h 1857735"/>
                <a:gd name="connsiteX5" fmla="*/ 4817819 w 5354392"/>
                <a:gd name="connsiteY5" fmla="*/ 1322200 h 1857735"/>
                <a:gd name="connsiteX6" fmla="*/ 2677196 w 5354392"/>
                <a:gd name="connsiteY6" fmla="*/ 1857735 h 1857735"/>
                <a:gd name="connsiteX0" fmla="*/ 2677196 w 4817819"/>
                <a:gd name="connsiteY0" fmla="*/ 1857735 h 1857735"/>
                <a:gd name="connsiteX1" fmla="*/ 536573 w 4817819"/>
                <a:gd name="connsiteY1" fmla="*/ 1322200 h 1857735"/>
                <a:gd name="connsiteX2" fmla="*/ 0 w 4817819"/>
                <a:gd name="connsiteY2" fmla="*/ 631185 h 1857735"/>
                <a:gd name="connsiteX3" fmla="*/ 2677196 w 4817819"/>
                <a:gd name="connsiteY3" fmla="*/ 0 h 1857735"/>
                <a:gd name="connsiteX4" fmla="*/ 4817819 w 4817819"/>
                <a:gd name="connsiteY4" fmla="*/ 1322200 h 1857735"/>
                <a:gd name="connsiteX5" fmla="*/ 2677196 w 4817819"/>
                <a:gd name="connsiteY5" fmla="*/ 1857735 h 1857735"/>
                <a:gd name="connsiteX0" fmla="*/ 2140623 w 4281246"/>
                <a:gd name="connsiteY0" fmla="*/ 1857735 h 1857735"/>
                <a:gd name="connsiteX1" fmla="*/ 0 w 4281246"/>
                <a:gd name="connsiteY1" fmla="*/ 1322200 h 1857735"/>
                <a:gd name="connsiteX2" fmla="*/ 2140623 w 4281246"/>
                <a:gd name="connsiteY2" fmla="*/ 0 h 1857735"/>
                <a:gd name="connsiteX3" fmla="*/ 4281246 w 4281246"/>
                <a:gd name="connsiteY3" fmla="*/ 1322200 h 1857735"/>
                <a:gd name="connsiteX4" fmla="*/ 2140623 w 4281246"/>
                <a:gd name="connsiteY4" fmla="*/ 1857735 h 1857735"/>
                <a:gd name="connsiteX0" fmla="*/ 2140623 w 4281246"/>
                <a:gd name="connsiteY0" fmla="*/ 1654535 h 1654535"/>
                <a:gd name="connsiteX1" fmla="*/ 0 w 4281246"/>
                <a:gd name="connsiteY1" fmla="*/ 1119000 h 1654535"/>
                <a:gd name="connsiteX2" fmla="*/ 2108873 w 4281246"/>
                <a:gd name="connsiteY2" fmla="*/ 0 h 1654535"/>
                <a:gd name="connsiteX3" fmla="*/ 4281246 w 4281246"/>
                <a:gd name="connsiteY3" fmla="*/ 1119000 h 1654535"/>
                <a:gd name="connsiteX4" fmla="*/ 2140623 w 4281246"/>
                <a:gd name="connsiteY4" fmla="*/ 1654535 h 1654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81246" h="1654535">
                  <a:moveTo>
                    <a:pt x="2140623" y="1654535"/>
                  </a:moveTo>
                  <a:lnTo>
                    <a:pt x="0" y="1119000"/>
                  </a:lnTo>
                  <a:lnTo>
                    <a:pt x="2108873" y="0"/>
                  </a:lnTo>
                  <a:lnTo>
                    <a:pt x="4281246" y="1119000"/>
                  </a:lnTo>
                  <a:lnTo>
                    <a:pt x="2140623" y="1654535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86E7A27-24AD-4B0B-B2C0-2F71B23F5D37}"/>
                </a:ext>
              </a:extLst>
            </p:cNvPr>
            <p:cNvSpPr/>
            <p:nvPr/>
          </p:nvSpPr>
          <p:spPr>
            <a:xfrm rot="10800000">
              <a:off x="3498293" y="2771494"/>
              <a:ext cx="2142674" cy="1154131"/>
            </a:xfrm>
            <a:custGeom>
              <a:avLst/>
              <a:gdLst>
                <a:gd name="connsiteX0" fmla="*/ 1951263 w 3902523"/>
                <a:gd name="connsiteY0" fmla="*/ 1516248 h 1516248"/>
                <a:gd name="connsiteX1" fmla="*/ 525976 w 3902523"/>
                <a:gd name="connsiteY1" fmla="*/ 1160769 h 1516248"/>
                <a:gd name="connsiteX2" fmla="*/ 724017 w 3902523"/>
                <a:gd name="connsiteY2" fmla="*/ 1114983 h 1516248"/>
                <a:gd name="connsiteX3" fmla="*/ 718983 w 3902523"/>
                <a:gd name="connsiteY3" fmla="*/ 1109797 h 1516248"/>
                <a:gd name="connsiteX4" fmla="*/ 519650 w 3902523"/>
                <a:gd name="connsiteY4" fmla="*/ 1155882 h 1516248"/>
                <a:gd name="connsiteX5" fmla="*/ 0 w 3902523"/>
                <a:gd name="connsiteY5" fmla="*/ 486661 h 1516248"/>
                <a:gd name="connsiteX6" fmla="*/ 1951262 w 3902523"/>
                <a:gd name="connsiteY6" fmla="*/ 0 h 1516248"/>
                <a:gd name="connsiteX7" fmla="*/ 3902523 w 3902523"/>
                <a:gd name="connsiteY7" fmla="*/ 486661 h 1516248"/>
                <a:gd name="connsiteX8" fmla="*/ 3382874 w 3902523"/>
                <a:gd name="connsiteY8" fmla="*/ 1155882 h 1516248"/>
                <a:gd name="connsiteX9" fmla="*/ 3184027 w 3902523"/>
                <a:gd name="connsiteY9" fmla="*/ 1109910 h 1516248"/>
                <a:gd name="connsiteX10" fmla="*/ 3175851 w 3902523"/>
                <a:gd name="connsiteY10" fmla="*/ 1114370 h 1516248"/>
                <a:gd name="connsiteX11" fmla="*/ 3376548 w 3902523"/>
                <a:gd name="connsiteY11" fmla="*/ 1160770 h 1516248"/>
                <a:gd name="connsiteX0" fmla="*/ 1951263 w 3902523"/>
                <a:gd name="connsiteY0" fmla="*/ 1516248 h 1516248"/>
                <a:gd name="connsiteX1" fmla="*/ 525976 w 3902523"/>
                <a:gd name="connsiteY1" fmla="*/ 1160769 h 1516248"/>
                <a:gd name="connsiteX2" fmla="*/ 724017 w 3902523"/>
                <a:gd name="connsiteY2" fmla="*/ 1114983 h 1516248"/>
                <a:gd name="connsiteX3" fmla="*/ 718983 w 3902523"/>
                <a:gd name="connsiteY3" fmla="*/ 1109797 h 1516248"/>
                <a:gd name="connsiteX4" fmla="*/ 519650 w 3902523"/>
                <a:gd name="connsiteY4" fmla="*/ 1155882 h 1516248"/>
                <a:gd name="connsiteX5" fmla="*/ 0 w 3902523"/>
                <a:gd name="connsiteY5" fmla="*/ 486661 h 1516248"/>
                <a:gd name="connsiteX6" fmla="*/ 1951262 w 3902523"/>
                <a:gd name="connsiteY6" fmla="*/ 0 h 1516248"/>
                <a:gd name="connsiteX7" fmla="*/ 3902523 w 3902523"/>
                <a:gd name="connsiteY7" fmla="*/ 486661 h 1516248"/>
                <a:gd name="connsiteX8" fmla="*/ 3382874 w 3902523"/>
                <a:gd name="connsiteY8" fmla="*/ 1155882 h 1516248"/>
                <a:gd name="connsiteX9" fmla="*/ 3184027 w 3902523"/>
                <a:gd name="connsiteY9" fmla="*/ 1109910 h 1516248"/>
                <a:gd name="connsiteX10" fmla="*/ 3376548 w 3902523"/>
                <a:gd name="connsiteY10" fmla="*/ 1160770 h 1516248"/>
                <a:gd name="connsiteX11" fmla="*/ 1951263 w 3902523"/>
                <a:gd name="connsiteY11" fmla="*/ 1516248 h 1516248"/>
                <a:gd name="connsiteX0" fmla="*/ 1951263 w 3902523"/>
                <a:gd name="connsiteY0" fmla="*/ 1516248 h 1516248"/>
                <a:gd name="connsiteX1" fmla="*/ 525976 w 3902523"/>
                <a:gd name="connsiteY1" fmla="*/ 1160769 h 1516248"/>
                <a:gd name="connsiteX2" fmla="*/ 724017 w 3902523"/>
                <a:gd name="connsiteY2" fmla="*/ 1114983 h 1516248"/>
                <a:gd name="connsiteX3" fmla="*/ 718983 w 3902523"/>
                <a:gd name="connsiteY3" fmla="*/ 1109797 h 1516248"/>
                <a:gd name="connsiteX4" fmla="*/ 519650 w 3902523"/>
                <a:gd name="connsiteY4" fmla="*/ 1155882 h 1516248"/>
                <a:gd name="connsiteX5" fmla="*/ 0 w 3902523"/>
                <a:gd name="connsiteY5" fmla="*/ 486661 h 1516248"/>
                <a:gd name="connsiteX6" fmla="*/ 1951262 w 3902523"/>
                <a:gd name="connsiteY6" fmla="*/ 0 h 1516248"/>
                <a:gd name="connsiteX7" fmla="*/ 3902523 w 3902523"/>
                <a:gd name="connsiteY7" fmla="*/ 486661 h 1516248"/>
                <a:gd name="connsiteX8" fmla="*/ 3382874 w 3902523"/>
                <a:gd name="connsiteY8" fmla="*/ 1155882 h 1516248"/>
                <a:gd name="connsiteX9" fmla="*/ 3376548 w 3902523"/>
                <a:gd name="connsiteY9" fmla="*/ 1160770 h 1516248"/>
                <a:gd name="connsiteX10" fmla="*/ 1951263 w 3902523"/>
                <a:gd name="connsiteY10" fmla="*/ 1516248 h 1516248"/>
                <a:gd name="connsiteX0" fmla="*/ 1951263 w 3902523"/>
                <a:gd name="connsiteY0" fmla="*/ 1516248 h 1516248"/>
                <a:gd name="connsiteX1" fmla="*/ 525976 w 3902523"/>
                <a:gd name="connsiteY1" fmla="*/ 1160769 h 1516248"/>
                <a:gd name="connsiteX2" fmla="*/ 724017 w 3902523"/>
                <a:gd name="connsiteY2" fmla="*/ 1114983 h 1516248"/>
                <a:gd name="connsiteX3" fmla="*/ 718983 w 3902523"/>
                <a:gd name="connsiteY3" fmla="*/ 1109797 h 1516248"/>
                <a:gd name="connsiteX4" fmla="*/ 519650 w 3902523"/>
                <a:gd name="connsiteY4" fmla="*/ 1155882 h 1516248"/>
                <a:gd name="connsiteX5" fmla="*/ 0 w 3902523"/>
                <a:gd name="connsiteY5" fmla="*/ 486661 h 1516248"/>
                <a:gd name="connsiteX6" fmla="*/ 1951262 w 3902523"/>
                <a:gd name="connsiteY6" fmla="*/ 0 h 1516248"/>
                <a:gd name="connsiteX7" fmla="*/ 3902523 w 3902523"/>
                <a:gd name="connsiteY7" fmla="*/ 486661 h 1516248"/>
                <a:gd name="connsiteX8" fmla="*/ 3382874 w 3902523"/>
                <a:gd name="connsiteY8" fmla="*/ 1155882 h 1516248"/>
                <a:gd name="connsiteX9" fmla="*/ 1951263 w 3902523"/>
                <a:gd name="connsiteY9" fmla="*/ 1516248 h 1516248"/>
                <a:gd name="connsiteX0" fmla="*/ 1951263 w 3902523"/>
                <a:gd name="connsiteY0" fmla="*/ 1516248 h 1516248"/>
                <a:gd name="connsiteX1" fmla="*/ 525976 w 3902523"/>
                <a:gd name="connsiteY1" fmla="*/ 1160769 h 1516248"/>
                <a:gd name="connsiteX2" fmla="*/ 724017 w 3902523"/>
                <a:gd name="connsiteY2" fmla="*/ 1114983 h 1516248"/>
                <a:gd name="connsiteX3" fmla="*/ 519650 w 3902523"/>
                <a:gd name="connsiteY3" fmla="*/ 1155882 h 1516248"/>
                <a:gd name="connsiteX4" fmla="*/ 0 w 3902523"/>
                <a:gd name="connsiteY4" fmla="*/ 486661 h 1516248"/>
                <a:gd name="connsiteX5" fmla="*/ 1951262 w 3902523"/>
                <a:gd name="connsiteY5" fmla="*/ 0 h 1516248"/>
                <a:gd name="connsiteX6" fmla="*/ 3902523 w 3902523"/>
                <a:gd name="connsiteY6" fmla="*/ 486661 h 1516248"/>
                <a:gd name="connsiteX7" fmla="*/ 3382874 w 3902523"/>
                <a:gd name="connsiteY7" fmla="*/ 1155882 h 1516248"/>
                <a:gd name="connsiteX8" fmla="*/ 1951263 w 3902523"/>
                <a:gd name="connsiteY8" fmla="*/ 1516248 h 1516248"/>
                <a:gd name="connsiteX0" fmla="*/ 1951263 w 3902523"/>
                <a:gd name="connsiteY0" fmla="*/ 1516248 h 1516248"/>
                <a:gd name="connsiteX1" fmla="*/ 525976 w 3902523"/>
                <a:gd name="connsiteY1" fmla="*/ 1160769 h 1516248"/>
                <a:gd name="connsiteX2" fmla="*/ 519650 w 3902523"/>
                <a:gd name="connsiteY2" fmla="*/ 1155882 h 1516248"/>
                <a:gd name="connsiteX3" fmla="*/ 0 w 3902523"/>
                <a:gd name="connsiteY3" fmla="*/ 486661 h 1516248"/>
                <a:gd name="connsiteX4" fmla="*/ 1951262 w 3902523"/>
                <a:gd name="connsiteY4" fmla="*/ 0 h 1516248"/>
                <a:gd name="connsiteX5" fmla="*/ 3902523 w 3902523"/>
                <a:gd name="connsiteY5" fmla="*/ 486661 h 1516248"/>
                <a:gd name="connsiteX6" fmla="*/ 3382874 w 3902523"/>
                <a:gd name="connsiteY6" fmla="*/ 1155882 h 1516248"/>
                <a:gd name="connsiteX7" fmla="*/ 1951263 w 3902523"/>
                <a:gd name="connsiteY7" fmla="*/ 1516248 h 1516248"/>
                <a:gd name="connsiteX0" fmla="*/ 1951263 w 3902523"/>
                <a:gd name="connsiteY0" fmla="*/ 1516248 h 1516248"/>
                <a:gd name="connsiteX1" fmla="*/ 525976 w 3902523"/>
                <a:gd name="connsiteY1" fmla="*/ 1160769 h 1516248"/>
                <a:gd name="connsiteX2" fmla="*/ 0 w 3902523"/>
                <a:gd name="connsiteY2" fmla="*/ 486661 h 1516248"/>
                <a:gd name="connsiteX3" fmla="*/ 1951262 w 3902523"/>
                <a:gd name="connsiteY3" fmla="*/ 0 h 1516248"/>
                <a:gd name="connsiteX4" fmla="*/ 3902523 w 3902523"/>
                <a:gd name="connsiteY4" fmla="*/ 486661 h 1516248"/>
                <a:gd name="connsiteX5" fmla="*/ 3382874 w 3902523"/>
                <a:gd name="connsiteY5" fmla="*/ 1155882 h 1516248"/>
                <a:gd name="connsiteX6" fmla="*/ 1951263 w 3902523"/>
                <a:gd name="connsiteY6" fmla="*/ 1516248 h 1516248"/>
                <a:gd name="connsiteX0" fmla="*/ 1951263 w 3382874"/>
                <a:gd name="connsiteY0" fmla="*/ 1516248 h 1516248"/>
                <a:gd name="connsiteX1" fmla="*/ 525976 w 3382874"/>
                <a:gd name="connsiteY1" fmla="*/ 1160769 h 1516248"/>
                <a:gd name="connsiteX2" fmla="*/ 0 w 3382874"/>
                <a:gd name="connsiteY2" fmla="*/ 486661 h 1516248"/>
                <a:gd name="connsiteX3" fmla="*/ 1951262 w 3382874"/>
                <a:gd name="connsiteY3" fmla="*/ 0 h 1516248"/>
                <a:gd name="connsiteX4" fmla="*/ 3382874 w 3382874"/>
                <a:gd name="connsiteY4" fmla="*/ 1155882 h 1516248"/>
                <a:gd name="connsiteX5" fmla="*/ 1951263 w 3382874"/>
                <a:gd name="connsiteY5" fmla="*/ 1516248 h 1516248"/>
                <a:gd name="connsiteX0" fmla="*/ 1425287 w 2856898"/>
                <a:gd name="connsiteY0" fmla="*/ 1516248 h 1516248"/>
                <a:gd name="connsiteX1" fmla="*/ 0 w 2856898"/>
                <a:gd name="connsiteY1" fmla="*/ 1160769 h 1516248"/>
                <a:gd name="connsiteX2" fmla="*/ 1425286 w 2856898"/>
                <a:gd name="connsiteY2" fmla="*/ 0 h 1516248"/>
                <a:gd name="connsiteX3" fmla="*/ 2856898 w 2856898"/>
                <a:gd name="connsiteY3" fmla="*/ 1155882 h 1516248"/>
                <a:gd name="connsiteX4" fmla="*/ 1425287 w 2856898"/>
                <a:gd name="connsiteY4" fmla="*/ 1516248 h 1516248"/>
                <a:gd name="connsiteX0" fmla="*/ 1425287 w 2856898"/>
                <a:gd name="connsiteY0" fmla="*/ 1287648 h 1287648"/>
                <a:gd name="connsiteX1" fmla="*/ 0 w 2856898"/>
                <a:gd name="connsiteY1" fmla="*/ 932169 h 1287648"/>
                <a:gd name="connsiteX2" fmla="*/ 1399886 w 2856898"/>
                <a:gd name="connsiteY2" fmla="*/ 0 h 1287648"/>
                <a:gd name="connsiteX3" fmla="*/ 2856898 w 2856898"/>
                <a:gd name="connsiteY3" fmla="*/ 927282 h 1287648"/>
                <a:gd name="connsiteX4" fmla="*/ 1425287 w 2856898"/>
                <a:gd name="connsiteY4" fmla="*/ 1287648 h 1287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6898" h="1287648">
                  <a:moveTo>
                    <a:pt x="1425287" y="1287648"/>
                  </a:moveTo>
                  <a:lnTo>
                    <a:pt x="0" y="932169"/>
                  </a:lnTo>
                  <a:lnTo>
                    <a:pt x="1399886" y="0"/>
                  </a:lnTo>
                  <a:lnTo>
                    <a:pt x="2856898" y="927282"/>
                  </a:lnTo>
                  <a:lnTo>
                    <a:pt x="1425287" y="1287648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6A892A86-59E1-4258-B0E6-346A580A00B7}"/>
                </a:ext>
              </a:extLst>
            </p:cNvPr>
            <p:cNvSpPr/>
            <p:nvPr/>
          </p:nvSpPr>
          <p:spPr>
            <a:xfrm rot="10800000">
              <a:off x="4040799" y="2105002"/>
              <a:ext cx="1058284" cy="893287"/>
            </a:xfrm>
            <a:custGeom>
              <a:avLst/>
              <a:gdLst>
                <a:gd name="connsiteX0" fmla="*/ 1240077 w 2480154"/>
                <a:gd name="connsiteY0" fmla="*/ 1168078 h 1168078"/>
                <a:gd name="connsiteX1" fmla="*/ 537299 w 2480154"/>
                <a:gd name="connsiteY1" fmla="*/ 992799 h 1168078"/>
                <a:gd name="connsiteX2" fmla="*/ 531810 w 2480154"/>
                <a:gd name="connsiteY2" fmla="*/ 994168 h 1168078"/>
                <a:gd name="connsiteX3" fmla="*/ 0 w 2480154"/>
                <a:gd name="connsiteY3" fmla="*/ 309286 h 1168078"/>
                <a:gd name="connsiteX4" fmla="*/ 1240077 w 2480154"/>
                <a:gd name="connsiteY4" fmla="*/ 0 h 1168078"/>
                <a:gd name="connsiteX5" fmla="*/ 2480154 w 2480154"/>
                <a:gd name="connsiteY5" fmla="*/ 309286 h 1168078"/>
                <a:gd name="connsiteX6" fmla="*/ 1948344 w 2480154"/>
                <a:gd name="connsiteY6" fmla="*/ 994168 h 1168078"/>
                <a:gd name="connsiteX7" fmla="*/ 1942856 w 2480154"/>
                <a:gd name="connsiteY7" fmla="*/ 992799 h 1168078"/>
                <a:gd name="connsiteX0" fmla="*/ 1240077 w 2480154"/>
                <a:gd name="connsiteY0" fmla="*/ 1168078 h 1168078"/>
                <a:gd name="connsiteX1" fmla="*/ 537299 w 2480154"/>
                <a:gd name="connsiteY1" fmla="*/ 992799 h 1168078"/>
                <a:gd name="connsiteX2" fmla="*/ 531810 w 2480154"/>
                <a:gd name="connsiteY2" fmla="*/ 994168 h 1168078"/>
                <a:gd name="connsiteX3" fmla="*/ 0 w 2480154"/>
                <a:gd name="connsiteY3" fmla="*/ 309286 h 1168078"/>
                <a:gd name="connsiteX4" fmla="*/ 1240077 w 2480154"/>
                <a:gd name="connsiteY4" fmla="*/ 0 h 1168078"/>
                <a:gd name="connsiteX5" fmla="*/ 2480154 w 2480154"/>
                <a:gd name="connsiteY5" fmla="*/ 309286 h 1168078"/>
                <a:gd name="connsiteX6" fmla="*/ 1948344 w 2480154"/>
                <a:gd name="connsiteY6" fmla="*/ 994168 h 1168078"/>
                <a:gd name="connsiteX7" fmla="*/ 1240077 w 2480154"/>
                <a:gd name="connsiteY7" fmla="*/ 1168078 h 1168078"/>
                <a:gd name="connsiteX0" fmla="*/ 1240077 w 2480154"/>
                <a:gd name="connsiteY0" fmla="*/ 1168078 h 1168078"/>
                <a:gd name="connsiteX1" fmla="*/ 537299 w 2480154"/>
                <a:gd name="connsiteY1" fmla="*/ 992799 h 1168078"/>
                <a:gd name="connsiteX2" fmla="*/ 0 w 2480154"/>
                <a:gd name="connsiteY2" fmla="*/ 309286 h 1168078"/>
                <a:gd name="connsiteX3" fmla="*/ 1240077 w 2480154"/>
                <a:gd name="connsiteY3" fmla="*/ 0 h 1168078"/>
                <a:gd name="connsiteX4" fmla="*/ 2480154 w 2480154"/>
                <a:gd name="connsiteY4" fmla="*/ 309286 h 1168078"/>
                <a:gd name="connsiteX5" fmla="*/ 1948344 w 2480154"/>
                <a:gd name="connsiteY5" fmla="*/ 994168 h 1168078"/>
                <a:gd name="connsiteX6" fmla="*/ 1240077 w 2480154"/>
                <a:gd name="connsiteY6" fmla="*/ 1168078 h 1168078"/>
                <a:gd name="connsiteX0" fmla="*/ 1240077 w 1948344"/>
                <a:gd name="connsiteY0" fmla="*/ 1168078 h 1168078"/>
                <a:gd name="connsiteX1" fmla="*/ 537299 w 1948344"/>
                <a:gd name="connsiteY1" fmla="*/ 992799 h 1168078"/>
                <a:gd name="connsiteX2" fmla="*/ 0 w 1948344"/>
                <a:gd name="connsiteY2" fmla="*/ 309286 h 1168078"/>
                <a:gd name="connsiteX3" fmla="*/ 1240077 w 1948344"/>
                <a:gd name="connsiteY3" fmla="*/ 0 h 1168078"/>
                <a:gd name="connsiteX4" fmla="*/ 1948344 w 1948344"/>
                <a:gd name="connsiteY4" fmla="*/ 994168 h 1168078"/>
                <a:gd name="connsiteX5" fmla="*/ 1240077 w 1948344"/>
                <a:gd name="connsiteY5" fmla="*/ 1168078 h 1168078"/>
                <a:gd name="connsiteX0" fmla="*/ 702778 w 1411045"/>
                <a:gd name="connsiteY0" fmla="*/ 1168078 h 1168078"/>
                <a:gd name="connsiteX1" fmla="*/ 0 w 1411045"/>
                <a:gd name="connsiteY1" fmla="*/ 992799 h 1168078"/>
                <a:gd name="connsiteX2" fmla="*/ 702778 w 1411045"/>
                <a:gd name="connsiteY2" fmla="*/ 0 h 1168078"/>
                <a:gd name="connsiteX3" fmla="*/ 1411045 w 1411045"/>
                <a:gd name="connsiteY3" fmla="*/ 994168 h 1168078"/>
                <a:gd name="connsiteX4" fmla="*/ 702778 w 1411045"/>
                <a:gd name="connsiteY4" fmla="*/ 1168078 h 1168078"/>
                <a:gd name="connsiteX0" fmla="*/ 702778 w 1411045"/>
                <a:gd name="connsiteY0" fmla="*/ 996628 h 996628"/>
                <a:gd name="connsiteX1" fmla="*/ 0 w 1411045"/>
                <a:gd name="connsiteY1" fmla="*/ 821349 h 996628"/>
                <a:gd name="connsiteX2" fmla="*/ 696428 w 1411045"/>
                <a:gd name="connsiteY2" fmla="*/ 0 h 996628"/>
                <a:gd name="connsiteX3" fmla="*/ 1411045 w 1411045"/>
                <a:gd name="connsiteY3" fmla="*/ 822718 h 996628"/>
                <a:gd name="connsiteX4" fmla="*/ 702778 w 1411045"/>
                <a:gd name="connsiteY4" fmla="*/ 996628 h 996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1045" h="996628">
                  <a:moveTo>
                    <a:pt x="702778" y="996628"/>
                  </a:moveTo>
                  <a:lnTo>
                    <a:pt x="0" y="821349"/>
                  </a:lnTo>
                  <a:lnTo>
                    <a:pt x="696428" y="0"/>
                  </a:lnTo>
                  <a:lnTo>
                    <a:pt x="1411045" y="822718"/>
                  </a:lnTo>
                  <a:lnTo>
                    <a:pt x="702778" y="996628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8ECB9A4C-9C12-44AA-97C6-F4CF49898F1C}"/>
                </a:ext>
              </a:extLst>
            </p:cNvPr>
            <p:cNvSpPr/>
            <p:nvPr/>
          </p:nvSpPr>
          <p:spPr>
            <a:xfrm>
              <a:off x="2564103" y="3914243"/>
              <a:ext cx="4015794" cy="1185101"/>
            </a:xfrm>
            <a:custGeom>
              <a:avLst/>
              <a:gdLst>
                <a:gd name="connsiteX0" fmla="*/ 4817819 w 5354392"/>
                <a:gd name="connsiteY0" fmla="*/ 0 h 1322200"/>
                <a:gd name="connsiteX1" fmla="*/ 5354392 w 5354392"/>
                <a:gd name="connsiteY1" fmla="*/ 691015 h 1322200"/>
                <a:gd name="connsiteX2" fmla="*/ 2677196 w 5354392"/>
                <a:gd name="connsiteY2" fmla="*/ 1322200 h 1322200"/>
                <a:gd name="connsiteX3" fmla="*/ 0 w 5354392"/>
                <a:gd name="connsiteY3" fmla="*/ 691015 h 1322200"/>
                <a:gd name="connsiteX4" fmla="*/ 536573 w 5354392"/>
                <a:gd name="connsiteY4" fmla="*/ 0 h 1322200"/>
                <a:gd name="connsiteX5" fmla="*/ 2677196 w 5354392"/>
                <a:gd name="connsiteY5" fmla="*/ 504680 h 1322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54392" h="1322200">
                  <a:moveTo>
                    <a:pt x="4817819" y="0"/>
                  </a:moveTo>
                  <a:lnTo>
                    <a:pt x="5354392" y="691015"/>
                  </a:lnTo>
                  <a:lnTo>
                    <a:pt x="2677196" y="1322200"/>
                  </a:lnTo>
                  <a:lnTo>
                    <a:pt x="0" y="691015"/>
                  </a:lnTo>
                  <a:lnTo>
                    <a:pt x="536573" y="0"/>
                  </a:lnTo>
                  <a:lnTo>
                    <a:pt x="2677196" y="5046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487B969-2D2B-4A4E-ACCB-F11187FDDBDD}"/>
                </a:ext>
              </a:extLst>
            </p:cNvPr>
            <p:cNvSpPr/>
            <p:nvPr/>
          </p:nvSpPr>
          <p:spPr>
            <a:xfrm>
              <a:off x="3108556" y="3094493"/>
              <a:ext cx="2926892" cy="1036029"/>
            </a:xfrm>
            <a:custGeom>
              <a:avLst/>
              <a:gdLst>
                <a:gd name="connsiteX0" fmla="*/ 3382873 w 3902523"/>
                <a:gd name="connsiteY0" fmla="*/ 0 h 1155882"/>
                <a:gd name="connsiteX1" fmla="*/ 3902523 w 3902523"/>
                <a:gd name="connsiteY1" fmla="*/ 669221 h 1155882"/>
                <a:gd name="connsiteX2" fmla="*/ 1951261 w 3902523"/>
                <a:gd name="connsiteY2" fmla="*/ 1155882 h 1155882"/>
                <a:gd name="connsiteX3" fmla="*/ 0 w 3902523"/>
                <a:gd name="connsiteY3" fmla="*/ 669221 h 1155882"/>
                <a:gd name="connsiteX4" fmla="*/ 519649 w 3902523"/>
                <a:gd name="connsiteY4" fmla="*/ 0 h 1155882"/>
                <a:gd name="connsiteX5" fmla="*/ 1951261 w 3902523"/>
                <a:gd name="connsiteY5" fmla="*/ 330981 h 1155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02523" h="1155882">
                  <a:moveTo>
                    <a:pt x="3382873" y="0"/>
                  </a:moveTo>
                  <a:lnTo>
                    <a:pt x="3902523" y="669221"/>
                  </a:lnTo>
                  <a:lnTo>
                    <a:pt x="1951261" y="1155882"/>
                  </a:lnTo>
                  <a:lnTo>
                    <a:pt x="0" y="669221"/>
                  </a:lnTo>
                  <a:lnTo>
                    <a:pt x="519649" y="0"/>
                  </a:lnTo>
                  <a:lnTo>
                    <a:pt x="1951261" y="33098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7D38773F-A438-4C85-A839-5DDEE5CBE6D8}"/>
                </a:ext>
              </a:extLst>
            </p:cNvPr>
            <p:cNvSpPr/>
            <p:nvPr/>
          </p:nvSpPr>
          <p:spPr>
            <a:xfrm>
              <a:off x="4171598" y="1440492"/>
              <a:ext cx="800805" cy="735589"/>
            </a:xfrm>
            <a:custGeom>
              <a:avLst/>
              <a:gdLst>
                <a:gd name="connsiteX0" fmla="*/ 533870 w 1067740"/>
                <a:gd name="connsiteY0" fmla="*/ 0 h 820687"/>
                <a:gd name="connsiteX1" fmla="*/ 1067740 w 1067740"/>
                <a:gd name="connsiteY1" fmla="*/ 687535 h 820687"/>
                <a:gd name="connsiteX2" fmla="*/ 533870 w 1067740"/>
                <a:gd name="connsiteY2" fmla="*/ 820687 h 820687"/>
                <a:gd name="connsiteX3" fmla="*/ 0 w 1067740"/>
                <a:gd name="connsiteY3" fmla="*/ 687535 h 820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7740" h="820687">
                  <a:moveTo>
                    <a:pt x="533870" y="0"/>
                  </a:moveTo>
                  <a:lnTo>
                    <a:pt x="1067740" y="687535"/>
                  </a:lnTo>
                  <a:lnTo>
                    <a:pt x="533870" y="820687"/>
                  </a:lnTo>
                  <a:lnTo>
                    <a:pt x="0" y="68753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8B6E414F-ED22-432D-8BB2-F8811B1E571C}"/>
                </a:ext>
              </a:extLst>
            </p:cNvPr>
            <p:cNvSpPr/>
            <p:nvPr/>
          </p:nvSpPr>
          <p:spPr>
            <a:xfrm>
              <a:off x="3641942" y="2260878"/>
              <a:ext cx="1860116" cy="891082"/>
            </a:xfrm>
            <a:custGeom>
              <a:avLst/>
              <a:gdLst>
                <a:gd name="connsiteX0" fmla="*/ 1948344 w 2480154"/>
                <a:gd name="connsiteY0" fmla="*/ 0 h 994168"/>
                <a:gd name="connsiteX1" fmla="*/ 2480154 w 2480154"/>
                <a:gd name="connsiteY1" fmla="*/ 684882 h 994168"/>
                <a:gd name="connsiteX2" fmla="*/ 1240077 w 2480154"/>
                <a:gd name="connsiteY2" fmla="*/ 994168 h 994168"/>
                <a:gd name="connsiteX3" fmla="*/ 0 w 2480154"/>
                <a:gd name="connsiteY3" fmla="*/ 684882 h 994168"/>
                <a:gd name="connsiteX4" fmla="*/ 531810 w 2480154"/>
                <a:gd name="connsiteY4" fmla="*/ 0 h 994168"/>
                <a:gd name="connsiteX5" fmla="*/ 1240077 w 2480154"/>
                <a:gd name="connsiteY5" fmla="*/ 176648 h 994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80154" h="994168">
                  <a:moveTo>
                    <a:pt x="1948344" y="0"/>
                  </a:moveTo>
                  <a:lnTo>
                    <a:pt x="2480154" y="684882"/>
                  </a:lnTo>
                  <a:lnTo>
                    <a:pt x="1240077" y="994168"/>
                  </a:lnTo>
                  <a:lnTo>
                    <a:pt x="0" y="684882"/>
                  </a:lnTo>
                  <a:lnTo>
                    <a:pt x="531810" y="0"/>
                  </a:lnTo>
                  <a:lnTo>
                    <a:pt x="1240077" y="17664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3D611F9D-B9A3-4069-96B6-1A481BA28957}"/>
                </a:ext>
              </a:extLst>
            </p:cNvPr>
            <p:cNvSpPr/>
            <p:nvPr/>
          </p:nvSpPr>
          <p:spPr>
            <a:xfrm>
              <a:off x="4572000" y="1440492"/>
              <a:ext cx="400403" cy="735589"/>
            </a:xfrm>
            <a:custGeom>
              <a:avLst/>
              <a:gdLst>
                <a:gd name="connsiteX0" fmla="*/ 0 w 533870"/>
                <a:gd name="connsiteY0" fmla="*/ 0 h 820687"/>
                <a:gd name="connsiteX1" fmla="*/ 533870 w 533870"/>
                <a:gd name="connsiteY1" fmla="*/ 687535 h 820687"/>
                <a:gd name="connsiteX2" fmla="*/ 0 w 533870"/>
                <a:gd name="connsiteY2" fmla="*/ 820687 h 820687"/>
                <a:gd name="connsiteX3" fmla="*/ 0 w 533870"/>
                <a:gd name="connsiteY3" fmla="*/ 0 h 820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3870" h="820687">
                  <a:moveTo>
                    <a:pt x="0" y="0"/>
                  </a:moveTo>
                  <a:lnTo>
                    <a:pt x="533870" y="687535"/>
                  </a:lnTo>
                  <a:lnTo>
                    <a:pt x="0" y="8206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D4D09248-6021-418C-AA38-8DAF06471308}"/>
                </a:ext>
              </a:extLst>
            </p:cNvPr>
            <p:cNvSpPr/>
            <p:nvPr/>
          </p:nvSpPr>
          <p:spPr>
            <a:xfrm>
              <a:off x="4572001" y="2260878"/>
              <a:ext cx="930058" cy="891082"/>
            </a:xfrm>
            <a:custGeom>
              <a:avLst/>
              <a:gdLst>
                <a:gd name="connsiteX0" fmla="*/ 708267 w 1240077"/>
                <a:gd name="connsiteY0" fmla="*/ 0 h 994168"/>
                <a:gd name="connsiteX1" fmla="*/ 1240077 w 1240077"/>
                <a:gd name="connsiteY1" fmla="*/ 684882 h 994168"/>
                <a:gd name="connsiteX2" fmla="*/ 0 w 1240077"/>
                <a:gd name="connsiteY2" fmla="*/ 994168 h 994168"/>
                <a:gd name="connsiteX3" fmla="*/ 0 w 1240077"/>
                <a:gd name="connsiteY3" fmla="*/ 176648 h 994168"/>
                <a:gd name="connsiteX4" fmla="*/ 708267 w 1240077"/>
                <a:gd name="connsiteY4" fmla="*/ 0 h 994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0077" h="994168">
                  <a:moveTo>
                    <a:pt x="708267" y="0"/>
                  </a:moveTo>
                  <a:lnTo>
                    <a:pt x="1240077" y="684882"/>
                  </a:lnTo>
                  <a:lnTo>
                    <a:pt x="0" y="994168"/>
                  </a:lnTo>
                  <a:lnTo>
                    <a:pt x="0" y="176648"/>
                  </a:lnTo>
                  <a:lnTo>
                    <a:pt x="708267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0937D309-2B78-4BBC-954B-D05649DF6976}"/>
                </a:ext>
              </a:extLst>
            </p:cNvPr>
            <p:cNvSpPr/>
            <p:nvPr/>
          </p:nvSpPr>
          <p:spPr>
            <a:xfrm>
              <a:off x="4572001" y="3094493"/>
              <a:ext cx="1463447" cy="1036029"/>
            </a:xfrm>
            <a:custGeom>
              <a:avLst/>
              <a:gdLst>
                <a:gd name="connsiteX0" fmla="*/ 1431613 w 1951263"/>
                <a:gd name="connsiteY0" fmla="*/ 0 h 1155882"/>
                <a:gd name="connsiteX1" fmla="*/ 1951263 w 1951263"/>
                <a:gd name="connsiteY1" fmla="*/ 669221 h 1155882"/>
                <a:gd name="connsiteX2" fmla="*/ 1 w 1951263"/>
                <a:gd name="connsiteY2" fmla="*/ 1155882 h 1155882"/>
                <a:gd name="connsiteX3" fmla="*/ 0 w 1951263"/>
                <a:gd name="connsiteY3" fmla="*/ 1155882 h 1155882"/>
                <a:gd name="connsiteX4" fmla="*/ 0 w 1951263"/>
                <a:gd name="connsiteY4" fmla="*/ 330981 h 1155882"/>
                <a:gd name="connsiteX5" fmla="*/ 1 w 1951263"/>
                <a:gd name="connsiteY5" fmla="*/ 330981 h 1155882"/>
                <a:gd name="connsiteX6" fmla="*/ 1431613 w 1951263"/>
                <a:gd name="connsiteY6" fmla="*/ 0 h 1155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1263" h="1155882">
                  <a:moveTo>
                    <a:pt x="1431613" y="0"/>
                  </a:moveTo>
                  <a:lnTo>
                    <a:pt x="1951263" y="669221"/>
                  </a:lnTo>
                  <a:lnTo>
                    <a:pt x="1" y="1155882"/>
                  </a:lnTo>
                  <a:lnTo>
                    <a:pt x="0" y="1155882"/>
                  </a:lnTo>
                  <a:lnTo>
                    <a:pt x="0" y="330981"/>
                  </a:lnTo>
                  <a:lnTo>
                    <a:pt x="1" y="330981"/>
                  </a:lnTo>
                  <a:lnTo>
                    <a:pt x="1431613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F7564EC1-F08C-40D1-BE05-0CB36169F54A}"/>
                </a:ext>
              </a:extLst>
            </p:cNvPr>
            <p:cNvSpPr/>
            <p:nvPr/>
          </p:nvSpPr>
          <p:spPr>
            <a:xfrm>
              <a:off x="4572000" y="3914243"/>
              <a:ext cx="2007897" cy="1185101"/>
            </a:xfrm>
            <a:custGeom>
              <a:avLst/>
              <a:gdLst>
                <a:gd name="connsiteX0" fmla="*/ 2140623 w 2677196"/>
                <a:gd name="connsiteY0" fmla="*/ 0 h 1322200"/>
                <a:gd name="connsiteX1" fmla="*/ 2677196 w 2677196"/>
                <a:gd name="connsiteY1" fmla="*/ 691015 h 1322200"/>
                <a:gd name="connsiteX2" fmla="*/ 0 w 2677196"/>
                <a:gd name="connsiteY2" fmla="*/ 1322200 h 1322200"/>
                <a:gd name="connsiteX3" fmla="*/ 0 w 2677196"/>
                <a:gd name="connsiteY3" fmla="*/ 504680 h 1322200"/>
                <a:gd name="connsiteX4" fmla="*/ 2140623 w 2677196"/>
                <a:gd name="connsiteY4" fmla="*/ 0 h 1322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77196" h="1322200">
                  <a:moveTo>
                    <a:pt x="2140623" y="0"/>
                  </a:moveTo>
                  <a:lnTo>
                    <a:pt x="2677196" y="691015"/>
                  </a:lnTo>
                  <a:lnTo>
                    <a:pt x="0" y="1322200"/>
                  </a:lnTo>
                  <a:lnTo>
                    <a:pt x="0" y="504680"/>
                  </a:lnTo>
                  <a:lnTo>
                    <a:pt x="2140623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0ACBDE00-E987-4D9D-A32D-DC64FAA42BFE}"/>
              </a:ext>
            </a:extLst>
          </p:cNvPr>
          <p:cNvSpPr/>
          <p:nvPr/>
        </p:nvSpPr>
        <p:spPr>
          <a:xfrm>
            <a:off x="1" y="1162051"/>
            <a:ext cx="5210341" cy="874840"/>
          </a:xfrm>
          <a:custGeom>
            <a:avLst/>
            <a:gdLst>
              <a:gd name="connsiteX0" fmla="*/ 0 w 3907757"/>
              <a:gd name="connsiteY0" fmla="*/ 0 h 784128"/>
              <a:gd name="connsiteX1" fmla="*/ 3907757 w 3907757"/>
              <a:gd name="connsiteY1" fmla="*/ 0 h 784128"/>
              <a:gd name="connsiteX2" fmla="*/ 3398273 w 3907757"/>
              <a:gd name="connsiteY2" fmla="*/ 784128 h 784128"/>
              <a:gd name="connsiteX3" fmla="*/ 0 w 3907757"/>
              <a:gd name="connsiteY3" fmla="*/ 784128 h 78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07757" h="784128">
                <a:moveTo>
                  <a:pt x="0" y="0"/>
                </a:moveTo>
                <a:lnTo>
                  <a:pt x="3907757" y="0"/>
                </a:lnTo>
                <a:lnTo>
                  <a:pt x="3398273" y="784128"/>
                </a:lnTo>
                <a:lnTo>
                  <a:pt x="0" y="784128"/>
                </a:lnTo>
                <a:close/>
              </a:path>
            </a:pathLst>
          </a:custGeom>
          <a:solidFill>
            <a:schemeClr val="bg2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548640" rtlCol="0" anchor="ctr">
            <a:noAutofit/>
          </a:bodyPr>
          <a:lstStyle/>
          <a:p>
            <a:pPr algn="r"/>
            <a:r>
              <a:rPr lang="en-US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Level 01</a:t>
            </a: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36EE383F-AD71-49FD-A609-45861C2FD6C7}"/>
              </a:ext>
            </a:extLst>
          </p:cNvPr>
          <p:cNvSpPr/>
          <p:nvPr/>
        </p:nvSpPr>
        <p:spPr>
          <a:xfrm>
            <a:off x="0" y="2327165"/>
            <a:ext cx="4305631" cy="874840"/>
          </a:xfrm>
          <a:custGeom>
            <a:avLst/>
            <a:gdLst>
              <a:gd name="connsiteX0" fmla="*/ 0 w 3229224"/>
              <a:gd name="connsiteY0" fmla="*/ 0 h 784128"/>
              <a:gd name="connsiteX1" fmla="*/ 3229224 w 3229224"/>
              <a:gd name="connsiteY1" fmla="*/ 0 h 784128"/>
              <a:gd name="connsiteX2" fmla="*/ 2719739 w 3229224"/>
              <a:gd name="connsiteY2" fmla="*/ 784128 h 784128"/>
              <a:gd name="connsiteX3" fmla="*/ 0 w 3229224"/>
              <a:gd name="connsiteY3" fmla="*/ 784128 h 78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29224" h="784128">
                <a:moveTo>
                  <a:pt x="0" y="0"/>
                </a:moveTo>
                <a:lnTo>
                  <a:pt x="3229224" y="0"/>
                </a:lnTo>
                <a:lnTo>
                  <a:pt x="2719739" y="784128"/>
                </a:lnTo>
                <a:lnTo>
                  <a:pt x="0" y="784128"/>
                </a:lnTo>
                <a:close/>
              </a:path>
            </a:pathLst>
          </a:custGeom>
          <a:solidFill>
            <a:schemeClr val="bg2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54864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LEVEL 02</a:t>
            </a: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04D05940-7FA6-4940-986A-A548DC08A7C6}"/>
              </a:ext>
            </a:extLst>
          </p:cNvPr>
          <p:cNvSpPr/>
          <p:nvPr/>
        </p:nvSpPr>
        <p:spPr>
          <a:xfrm>
            <a:off x="0" y="3495481"/>
            <a:ext cx="3398435" cy="874840"/>
          </a:xfrm>
          <a:custGeom>
            <a:avLst/>
            <a:gdLst>
              <a:gd name="connsiteX0" fmla="*/ 0 w 2548827"/>
              <a:gd name="connsiteY0" fmla="*/ 0 h 784128"/>
              <a:gd name="connsiteX1" fmla="*/ 2548827 w 2548827"/>
              <a:gd name="connsiteY1" fmla="*/ 0 h 784128"/>
              <a:gd name="connsiteX2" fmla="*/ 2039342 w 2548827"/>
              <a:gd name="connsiteY2" fmla="*/ 784128 h 784128"/>
              <a:gd name="connsiteX3" fmla="*/ 0 w 2548827"/>
              <a:gd name="connsiteY3" fmla="*/ 784128 h 78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8827" h="784128">
                <a:moveTo>
                  <a:pt x="0" y="0"/>
                </a:moveTo>
                <a:lnTo>
                  <a:pt x="2548827" y="0"/>
                </a:lnTo>
                <a:lnTo>
                  <a:pt x="2039342" y="784128"/>
                </a:lnTo>
                <a:lnTo>
                  <a:pt x="0" y="784128"/>
                </a:lnTo>
                <a:close/>
              </a:path>
            </a:pathLst>
          </a:custGeom>
          <a:solidFill>
            <a:schemeClr val="bg2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54864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LEVEL 03</a:t>
            </a:r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3FA07229-FFFB-416E-A25A-8C11BFE0B526}"/>
              </a:ext>
            </a:extLst>
          </p:cNvPr>
          <p:cNvSpPr/>
          <p:nvPr/>
        </p:nvSpPr>
        <p:spPr>
          <a:xfrm>
            <a:off x="1" y="4663796"/>
            <a:ext cx="2491241" cy="874840"/>
          </a:xfrm>
          <a:custGeom>
            <a:avLst/>
            <a:gdLst>
              <a:gd name="connsiteX0" fmla="*/ 0 w 1868431"/>
              <a:gd name="connsiteY0" fmla="*/ 0 h 784128"/>
              <a:gd name="connsiteX1" fmla="*/ 1868431 w 1868431"/>
              <a:gd name="connsiteY1" fmla="*/ 0 h 784128"/>
              <a:gd name="connsiteX2" fmla="*/ 1358947 w 1868431"/>
              <a:gd name="connsiteY2" fmla="*/ 784128 h 784128"/>
              <a:gd name="connsiteX3" fmla="*/ 0 w 1868431"/>
              <a:gd name="connsiteY3" fmla="*/ 784128 h 78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68431" h="784128">
                <a:moveTo>
                  <a:pt x="0" y="0"/>
                </a:moveTo>
                <a:lnTo>
                  <a:pt x="1868431" y="0"/>
                </a:lnTo>
                <a:lnTo>
                  <a:pt x="1358947" y="784128"/>
                </a:lnTo>
                <a:lnTo>
                  <a:pt x="0" y="784128"/>
                </a:lnTo>
                <a:close/>
              </a:path>
            </a:pathLst>
          </a:custGeom>
          <a:solidFill>
            <a:schemeClr val="bg2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54864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LEVEL 04</a:t>
            </a: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F4F8B824-7659-4117-BB04-C41C82A4B638}"/>
              </a:ext>
            </a:extLst>
          </p:cNvPr>
          <p:cNvSpPr/>
          <p:nvPr/>
        </p:nvSpPr>
        <p:spPr>
          <a:xfrm>
            <a:off x="6992145" y="1162051"/>
            <a:ext cx="5199851" cy="874840"/>
          </a:xfrm>
          <a:custGeom>
            <a:avLst/>
            <a:gdLst>
              <a:gd name="connsiteX0" fmla="*/ 0 w 3899889"/>
              <a:gd name="connsiteY0" fmla="*/ 0 h 784128"/>
              <a:gd name="connsiteX1" fmla="*/ 3899889 w 3899889"/>
              <a:gd name="connsiteY1" fmla="*/ 0 h 784128"/>
              <a:gd name="connsiteX2" fmla="*/ 3899889 w 3899889"/>
              <a:gd name="connsiteY2" fmla="*/ 784128 h 784128"/>
              <a:gd name="connsiteX3" fmla="*/ 509484 w 3899889"/>
              <a:gd name="connsiteY3" fmla="*/ 784128 h 78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9889" h="784128">
                <a:moveTo>
                  <a:pt x="0" y="0"/>
                </a:moveTo>
                <a:lnTo>
                  <a:pt x="3899889" y="0"/>
                </a:lnTo>
                <a:lnTo>
                  <a:pt x="3899889" y="784128"/>
                </a:lnTo>
                <a:lnTo>
                  <a:pt x="509484" y="784128"/>
                </a:lnTo>
                <a:close/>
              </a:path>
            </a:pathLst>
          </a:custGeom>
          <a:solidFill>
            <a:schemeClr val="bg2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548640" rtlCol="0" anchor="ctr">
            <a:no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949AFDEA-62A2-41B4-9C97-63EFF5C0D1AD}"/>
              </a:ext>
            </a:extLst>
          </p:cNvPr>
          <p:cNvSpPr/>
          <p:nvPr/>
        </p:nvSpPr>
        <p:spPr>
          <a:xfrm>
            <a:off x="7896855" y="2327165"/>
            <a:ext cx="4295142" cy="874840"/>
          </a:xfrm>
          <a:custGeom>
            <a:avLst/>
            <a:gdLst>
              <a:gd name="connsiteX0" fmla="*/ 0 w 3221357"/>
              <a:gd name="connsiteY0" fmla="*/ 0 h 784128"/>
              <a:gd name="connsiteX1" fmla="*/ 3221357 w 3221357"/>
              <a:gd name="connsiteY1" fmla="*/ 0 h 784128"/>
              <a:gd name="connsiteX2" fmla="*/ 3221357 w 3221357"/>
              <a:gd name="connsiteY2" fmla="*/ 784128 h 784128"/>
              <a:gd name="connsiteX3" fmla="*/ 509484 w 3221357"/>
              <a:gd name="connsiteY3" fmla="*/ 784128 h 78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21357" h="784128">
                <a:moveTo>
                  <a:pt x="0" y="0"/>
                </a:moveTo>
                <a:lnTo>
                  <a:pt x="3221357" y="0"/>
                </a:lnTo>
                <a:lnTo>
                  <a:pt x="3221357" y="784128"/>
                </a:lnTo>
                <a:lnTo>
                  <a:pt x="509484" y="784128"/>
                </a:lnTo>
                <a:close/>
              </a:path>
            </a:pathLst>
          </a:custGeom>
          <a:solidFill>
            <a:schemeClr val="bg2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548640" rtlCol="0" anchor="ctr">
            <a:no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F979CF95-98A3-4644-843F-A2F3F83A5F4E}"/>
              </a:ext>
            </a:extLst>
          </p:cNvPr>
          <p:cNvSpPr/>
          <p:nvPr/>
        </p:nvSpPr>
        <p:spPr>
          <a:xfrm>
            <a:off x="8804053" y="3495481"/>
            <a:ext cx="3387943" cy="874840"/>
          </a:xfrm>
          <a:custGeom>
            <a:avLst/>
            <a:gdLst>
              <a:gd name="connsiteX0" fmla="*/ 0 w 2540958"/>
              <a:gd name="connsiteY0" fmla="*/ 0 h 784128"/>
              <a:gd name="connsiteX1" fmla="*/ 2540958 w 2540958"/>
              <a:gd name="connsiteY1" fmla="*/ 0 h 784128"/>
              <a:gd name="connsiteX2" fmla="*/ 2540958 w 2540958"/>
              <a:gd name="connsiteY2" fmla="*/ 784128 h 784128"/>
              <a:gd name="connsiteX3" fmla="*/ 509484 w 2540958"/>
              <a:gd name="connsiteY3" fmla="*/ 784128 h 78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0958" h="784128">
                <a:moveTo>
                  <a:pt x="0" y="0"/>
                </a:moveTo>
                <a:lnTo>
                  <a:pt x="2540958" y="0"/>
                </a:lnTo>
                <a:lnTo>
                  <a:pt x="2540958" y="784128"/>
                </a:lnTo>
                <a:lnTo>
                  <a:pt x="509484" y="784128"/>
                </a:lnTo>
                <a:close/>
              </a:path>
            </a:pathLst>
          </a:custGeom>
          <a:solidFill>
            <a:schemeClr val="bg2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548640" rtlCol="0" anchor="ctr">
            <a:no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369843D0-40B8-4F9C-AC6E-355AE02FC964}"/>
              </a:ext>
            </a:extLst>
          </p:cNvPr>
          <p:cNvSpPr/>
          <p:nvPr/>
        </p:nvSpPr>
        <p:spPr>
          <a:xfrm>
            <a:off x="9711247" y="4663796"/>
            <a:ext cx="2480749" cy="874840"/>
          </a:xfrm>
          <a:custGeom>
            <a:avLst/>
            <a:gdLst>
              <a:gd name="connsiteX0" fmla="*/ 0 w 1860562"/>
              <a:gd name="connsiteY0" fmla="*/ 0 h 784128"/>
              <a:gd name="connsiteX1" fmla="*/ 1860562 w 1860562"/>
              <a:gd name="connsiteY1" fmla="*/ 0 h 784128"/>
              <a:gd name="connsiteX2" fmla="*/ 1860562 w 1860562"/>
              <a:gd name="connsiteY2" fmla="*/ 784128 h 784128"/>
              <a:gd name="connsiteX3" fmla="*/ 509484 w 1860562"/>
              <a:gd name="connsiteY3" fmla="*/ 784128 h 78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60562" h="784128">
                <a:moveTo>
                  <a:pt x="0" y="0"/>
                </a:moveTo>
                <a:lnTo>
                  <a:pt x="1860562" y="0"/>
                </a:lnTo>
                <a:lnTo>
                  <a:pt x="1860562" y="784128"/>
                </a:lnTo>
                <a:lnTo>
                  <a:pt x="509484" y="784128"/>
                </a:lnTo>
                <a:close/>
              </a:path>
            </a:pathLst>
          </a:custGeom>
          <a:solidFill>
            <a:schemeClr val="bg2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548640" rtlCol="0" anchor="ctr">
            <a:no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Pyramid with 4 Levels – Slide Template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644E1410-11CB-4C03-BFD1-7A5D39DEDF3B}"/>
              </a:ext>
            </a:extLst>
          </p:cNvPr>
          <p:cNvGrpSpPr/>
          <p:nvPr/>
        </p:nvGrpSpPr>
        <p:grpSpPr>
          <a:xfrm>
            <a:off x="2722123" y="1158885"/>
            <a:ext cx="6747748" cy="5184766"/>
            <a:chOff x="2564103" y="1440492"/>
            <a:chExt cx="4015794" cy="3658852"/>
          </a:xfrm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8370976F-A52D-4EC3-8687-5781AB2729EA}"/>
                </a:ext>
              </a:extLst>
            </p:cNvPr>
            <p:cNvSpPr/>
            <p:nvPr/>
          </p:nvSpPr>
          <p:spPr>
            <a:xfrm rot="10800000">
              <a:off x="2966532" y="3434239"/>
              <a:ext cx="3210935" cy="1482975"/>
            </a:xfrm>
            <a:custGeom>
              <a:avLst/>
              <a:gdLst>
                <a:gd name="connsiteX0" fmla="*/ 2677196 w 5354392"/>
                <a:gd name="connsiteY0" fmla="*/ 1857735 h 1857735"/>
                <a:gd name="connsiteX1" fmla="*/ 561976 w 5354392"/>
                <a:gd name="connsiteY1" fmla="*/ 1330181 h 1857735"/>
                <a:gd name="connsiteX2" fmla="*/ 811207 w 5354392"/>
                <a:gd name="connsiteY2" fmla="*/ 1271422 h 1857735"/>
                <a:gd name="connsiteX3" fmla="*/ 799257 w 5354392"/>
                <a:gd name="connsiteY3" fmla="*/ 1260269 h 1857735"/>
                <a:gd name="connsiteX4" fmla="*/ 536573 w 5354392"/>
                <a:gd name="connsiteY4" fmla="*/ 1322200 h 1857735"/>
                <a:gd name="connsiteX5" fmla="*/ 0 w 5354392"/>
                <a:gd name="connsiteY5" fmla="*/ 631185 h 1857735"/>
                <a:gd name="connsiteX6" fmla="*/ 2677196 w 5354392"/>
                <a:gd name="connsiteY6" fmla="*/ 0 h 1857735"/>
                <a:gd name="connsiteX7" fmla="*/ 5354392 w 5354392"/>
                <a:gd name="connsiteY7" fmla="*/ 631185 h 1857735"/>
                <a:gd name="connsiteX8" fmla="*/ 4817819 w 5354392"/>
                <a:gd name="connsiteY8" fmla="*/ 1322200 h 1857735"/>
                <a:gd name="connsiteX9" fmla="*/ 4504339 w 5354392"/>
                <a:gd name="connsiteY9" fmla="*/ 1248293 h 1857735"/>
                <a:gd name="connsiteX10" fmla="*/ 4486713 w 5354392"/>
                <a:gd name="connsiteY10" fmla="*/ 1258108 h 1857735"/>
                <a:gd name="connsiteX11" fmla="*/ 4792416 w 5354392"/>
                <a:gd name="connsiteY11" fmla="*/ 1330181 h 1857735"/>
                <a:gd name="connsiteX0" fmla="*/ 2677196 w 5354392"/>
                <a:gd name="connsiteY0" fmla="*/ 1857735 h 1857735"/>
                <a:gd name="connsiteX1" fmla="*/ 561976 w 5354392"/>
                <a:gd name="connsiteY1" fmla="*/ 1330181 h 1857735"/>
                <a:gd name="connsiteX2" fmla="*/ 811207 w 5354392"/>
                <a:gd name="connsiteY2" fmla="*/ 1271422 h 1857735"/>
                <a:gd name="connsiteX3" fmla="*/ 799257 w 5354392"/>
                <a:gd name="connsiteY3" fmla="*/ 1260269 h 1857735"/>
                <a:gd name="connsiteX4" fmla="*/ 536573 w 5354392"/>
                <a:gd name="connsiteY4" fmla="*/ 1322200 h 1857735"/>
                <a:gd name="connsiteX5" fmla="*/ 0 w 5354392"/>
                <a:gd name="connsiteY5" fmla="*/ 631185 h 1857735"/>
                <a:gd name="connsiteX6" fmla="*/ 2677196 w 5354392"/>
                <a:gd name="connsiteY6" fmla="*/ 0 h 1857735"/>
                <a:gd name="connsiteX7" fmla="*/ 5354392 w 5354392"/>
                <a:gd name="connsiteY7" fmla="*/ 631185 h 1857735"/>
                <a:gd name="connsiteX8" fmla="*/ 4817819 w 5354392"/>
                <a:gd name="connsiteY8" fmla="*/ 1322200 h 1857735"/>
                <a:gd name="connsiteX9" fmla="*/ 4504339 w 5354392"/>
                <a:gd name="connsiteY9" fmla="*/ 1248293 h 1857735"/>
                <a:gd name="connsiteX10" fmla="*/ 4792416 w 5354392"/>
                <a:gd name="connsiteY10" fmla="*/ 1330181 h 1857735"/>
                <a:gd name="connsiteX11" fmla="*/ 2677196 w 5354392"/>
                <a:gd name="connsiteY11" fmla="*/ 1857735 h 1857735"/>
                <a:gd name="connsiteX0" fmla="*/ 2677196 w 5354392"/>
                <a:gd name="connsiteY0" fmla="*/ 1857735 h 1857735"/>
                <a:gd name="connsiteX1" fmla="*/ 561976 w 5354392"/>
                <a:gd name="connsiteY1" fmla="*/ 1330181 h 1857735"/>
                <a:gd name="connsiteX2" fmla="*/ 811207 w 5354392"/>
                <a:gd name="connsiteY2" fmla="*/ 1271422 h 1857735"/>
                <a:gd name="connsiteX3" fmla="*/ 799257 w 5354392"/>
                <a:gd name="connsiteY3" fmla="*/ 1260269 h 1857735"/>
                <a:gd name="connsiteX4" fmla="*/ 536573 w 5354392"/>
                <a:gd name="connsiteY4" fmla="*/ 1322200 h 1857735"/>
                <a:gd name="connsiteX5" fmla="*/ 0 w 5354392"/>
                <a:gd name="connsiteY5" fmla="*/ 631185 h 1857735"/>
                <a:gd name="connsiteX6" fmla="*/ 2677196 w 5354392"/>
                <a:gd name="connsiteY6" fmla="*/ 0 h 1857735"/>
                <a:gd name="connsiteX7" fmla="*/ 5354392 w 5354392"/>
                <a:gd name="connsiteY7" fmla="*/ 631185 h 1857735"/>
                <a:gd name="connsiteX8" fmla="*/ 4817819 w 5354392"/>
                <a:gd name="connsiteY8" fmla="*/ 1322200 h 1857735"/>
                <a:gd name="connsiteX9" fmla="*/ 4792416 w 5354392"/>
                <a:gd name="connsiteY9" fmla="*/ 1330181 h 1857735"/>
                <a:gd name="connsiteX10" fmla="*/ 2677196 w 5354392"/>
                <a:gd name="connsiteY10" fmla="*/ 1857735 h 1857735"/>
                <a:gd name="connsiteX0" fmla="*/ 2677196 w 5354392"/>
                <a:gd name="connsiteY0" fmla="*/ 1857735 h 1857735"/>
                <a:gd name="connsiteX1" fmla="*/ 561976 w 5354392"/>
                <a:gd name="connsiteY1" fmla="*/ 1330181 h 1857735"/>
                <a:gd name="connsiteX2" fmla="*/ 811207 w 5354392"/>
                <a:gd name="connsiteY2" fmla="*/ 1271422 h 1857735"/>
                <a:gd name="connsiteX3" fmla="*/ 799257 w 5354392"/>
                <a:gd name="connsiteY3" fmla="*/ 1260269 h 1857735"/>
                <a:gd name="connsiteX4" fmla="*/ 536573 w 5354392"/>
                <a:gd name="connsiteY4" fmla="*/ 1322200 h 1857735"/>
                <a:gd name="connsiteX5" fmla="*/ 0 w 5354392"/>
                <a:gd name="connsiteY5" fmla="*/ 631185 h 1857735"/>
                <a:gd name="connsiteX6" fmla="*/ 2677196 w 5354392"/>
                <a:gd name="connsiteY6" fmla="*/ 0 h 1857735"/>
                <a:gd name="connsiteX7" fmla="*/ 5354392 w 5354392"/>
                <a:gd name="connsiteY7" fmla="*/ 631185 h 1857735"/>
                <a:gd name="connsiteX8" fmla="*/ 4817819 w 5354392"/>
                <a:gd name="connsiteY8" fmla="*/ 1322200 h 1857735"/>
                <a:gd name="connsiteX9" fmla="*/ 2677196 w 5354392"/>
                <a:gd name="connsiteY9" fmla="*/ 1857735 h 1857735"/>
                <a:gd name="connsiteX0" fmla="*/ 2677196 w 5354392"/>
                <a:gd name="connsiteY0" fmla="*/ 1857735 h 1857735"/>
                <a:gd name="connsiteX1" fmla="*/ 561976 w 5354392"/>
                <a:gd name="connsiteY1" fmla="*/ 1330181 h 1857735"/>
                <a:gd name="connsiteX2" fmla="*/ 811207 w 5354392"/>
                <a:gd name="connsiteY2" fmla="*/ 1271422 h 1857735"/>
                <a:gd name="connsiteX3" fmla="*/ 536573 w 5354392"/>
                <a:gd name="connsiteY3" fmla="*/ 1322200 h 1857735"/>
                <a:gd name="connsiteX4" fmla="*/ 0 w 5354392"/>
                <a:gd name="connsiteY4" fmla="*/ 631185 h 1857735"/>
                <a:gd name="connsiteX5" fmla="*/ 2677196 w 5354392"/>
                <a:gd name="connsiteY5" fmla="*/ 0 h 1857735"/>
                <a:gd name="connsiteX6" fmla="*/ 5354392 w 5354392"/>
                <a:gd name="connsiteY6" fmla="*/ 631185 h 1857735"/>
                <a:gd name="connsiteX7" fmla="*/ 4817819 w 5354392"/>
                <a:gd name="connsiteY7" fmla="*/ 1322200 h 1857735"/>
                <a:gd name="connsiteX8" fmla="*/ 2677196 w 5354392"/>
                <a:gd name="connsiteY8" fmla="*/ 1857735 h 1857735"/>
                <a:gd name="connsiteX0" fmla="*/ 2677196 w 5354392"/>
                <a:gd name="connsiteY0" fmla="*/ 1857735 h 1857735"/>
                <a:gd name="connsiteX1" fmla="*/ 561976 w 5354392"/>
                <a:gd name="connsiteY1" fmla="*/ 1330181 h 1857735"/>
                <a:gd name="connsiteX2" fmla="*/ 536573 w 5354392"/>
                <a:gd name="connsiteY2" fmla="*/ 1322200 h 1857735"/>
                <a:gd name="connsiteX3" fmla="*/ 0 w 5354392"/>
                <a:gd name="connsiteY3" fmla="*/ 631185 h 1857735"/>
                <a:gd name="connsiteX4" fmla="*/ 2677196 w 5354392"/>
                <a:gd name="connsiteY4" fmla="*/ 0 h 1857735"/>
                <a:gd name="connsiteX5" fmla="*/ 5354392 w 5354392"/>
                <a:gd name="connsiteY5" fmla="*/ 631185 h 1857735"/>
                <a:gd name="connsiteX6" fmla="*/ 4817819 w 5354392"/>
                <a:gd name="connsiteY6" fmla="*/ 1322200 h 1857735"/>
                <a:gd name="connsiteX7" fmla="*/ 2677196 w 5354392"/>
                <a:gd name="connsiteY7" fmla="*/ 1857735 h 1857735"/>
                <a:gd name="connsiteX0" fmla="*/ 2677196 w 5354392"/>
                <a:gd name="connsiteY0" fmla="*/ 1857735 h 1857735"/>
                <a:gd name="connsiteX1" fmla="*/ 536573 w 5354392"/>
                <a:gd name="connsiteY1" fmla="*/ 1322200 h 1857735"/>
                <a:gd name="connsiteX2" fmla="*/ 0 w 5354392"/>
                <a:gd name="connsiteY2" fmla="*/ 631185 h 1857735"/>
                <a:gd name="connsiteX3" fmla="*/ 2677196 w 5354392"/>
                <a:gd name="connsiteY3" fmla="*/ 0 h 1857735"/>
                <a:gd name="connsiteX4" fmla="*/ 5354392 w 5354392"/>
                <a:gd name="connsiteY4" fmla="*/ 631185 h 1857735"/>
                <a:gd name="connsiteX5" fmla="*/ 4817819 w 5354392"/>
                <a:gd name="connsiteY5" fmla="*/ 1322200 h 1857735"/>
                <a:gd name="connsiteX6" fmla="*/ 2677196 w 5354392"/>
                <a:gd name="connsiteY6" fmla="*/ 1857735 h 1857735"/>
                <a:gd name="connsiteX0" fmla="*/ 2677196 w 4817819"/>
                <a:gd name="connsiteY0" fmla="*/ 1857735 h 1857735"/>
                <a:gd name="connsiteX1" fmla="*/ 536573 w 4817819"/>
                <a:gd name="connsiteY1" fmla="*/ 1322200 h 1857735"/>
                <a:gd name="connsiteX2" fmla="*/ 0 w 4817819"/>
                <a:gd name="connsiteY2" fmla="*/ 631185 h 1857735"/>
                <a:gd name="connsiteX3" fmla="*/ 2677196 w 4817819"/>
                <a:gd name="connsiteY3" fmla="*/ 0 h 1857735"/>
                <a:gd name="connsiteX4" fmla="*/ 4817819 w 4817819"/>
                <a:gd name="connsiteY4" fmla="*/ 1322200 h 1857735"/>
                <a:gd name="connsiteX5" fmla="*/ 2677196 w 4817819"/>
                <a:gd name="connsiteY5" fmla="*/ 1857735 h 1857735"/>
                <a:gd name="connsiteX0" fmla="*/ 2140623 w 4281246"/>
                <a:gd name="connsiteY0" fmla="*/ 1857735 h 1857735"/>
                <a:gd name="connsiteX1" fmla="*/ 0 w 4281246"/>
                <a:gd name="connsiteY1" fmla="*/ 1322200 h 1857735"/>
                <a:gd name="connsiteX2" fmla="*/ 2140623 w 4281246"/>
                <a:gd name="connsiteY2" fmla="*/ 0 h 1857735"/>
                <a:gd name="connsiteX3" fmla="*/ 4281246 w 4281246"/>
                <a:gd name="connsiteY3" fmla="*/ 1322200 h 1857735"/>
                <a:gd name="connsiteX4" fmla="*/ 2140623 w 4281246"/>
                <a:gd name="connsiteY4" fmla="*/ 1857735 h 1857735"/>
                <a:gd name="connsiteX0" fmla="*/ 2140623 w 4281246"/>
                <a:gd name="connsiteY0" fmla="*/ 1654535 h 1654535"/>
                <a:gd name="connsiteX1" fmla="*/ 0 w 4281246"/>
                <a:gd name="connsiteY1" fmla="*/ 1119000 h 1654535"/>
                <a:gd name="connsiteX2" fmla="*/ 2108873 w 4281246"/>
                <a:gd name="connsiteY2" fmla="*/ 0 h 1654535"/>
                <a:gd name="connsiteX3" fmla="*/ 4281246 w 4281246"/>
                <a:gd name="connsiteY3" fmla="*/ 1119000 h 1654535"/>
                <a:gd name="connsiteX4" fmla="*/ 2140623 w 4281246"/>
                <a:gd name="connsiteY4" fmla="*/ 1654535 h 1654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81246" h="1654535">
                  <a:moveTo>
                    <a:pt x="2140623" y="1654535"/>
                  </a:moveTo>
                  <a:lnTo>
                    <a:pt x="0" y="1119000"/>
                  </a:lnTo>
                  <a:lnTo>
                    <a:pt x="2108873" y="0"/>
                  </a:lnTo>
                  <a:lnTo>
                    <a:pt x="4281246" y="1119000"/>
                  </a:lnTo>
                  <a:lnTo>
                    <a:pt x="2140623" y="1654535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86E7A27-24AD-4B0B-B2C0-2F71B23F5D37}"/>
                </a:ext>
              </a:extLst>
            </p:cNvPr>
            <p:cNvSpPr/>
            <p:nvPr/>
          </p:nvSpPr>
          <p:spPr>
            <a:xfrm rot="10800000">
              <a:off x="3498293" y="2771494"/>
              <a:ext cx="2142674" cy="1154131"/>
            </a:xfrm>
            <a:custGeom>
              <a:avLst/>
              <a:gdLst>
                <a:gd name="connsiteX0" fmla="*/ 1951263 w 3902523"/>
                <a:gd name="connsiteY0" fmla="*/ 1516248 h 1516248"/>
                <a:gd name="connsiteX1" fmla="*/ 525976 w 3902523"/>
                <a:gd name="connsiteY1" fmla="*/ 1160769 h 1516248"/>
                <a:gd name="connsiteX2" fmla="*/ 724017 w 3902523"/>
                <a:gd name="connsiteY2" fmla="*/ 1114983 h 1516248"/>
                <a:gd name="connsiteX3" fmla="*/ 718983 w 3902523"/>
                <a:gd name="connsiteY3" fmla="*/ 1109797 h 1516248"/>
                <a:gd name="connsiteX4" fmla="*/ 519650 w 3902523"/>
                <a:gd name="connsiteY4" fmla="*/ 1155882 h 1516248"/>
                <a:gd name="connsiteX5" fmla="*/ 0 w 3902523"/>
                <a:gd name="connsiteY5" fmla="*/ 486661 h 1516248"/>
                <a:gd name="connsiteX6" fmla="*/ 1951262 w 3902523"/>
                <a:gd name="connsiteY6" fmla="*/ 0 h 1516248"/>
                <a:gd name="connsiteX7" fmla="*/ 3902523 w 3902523"/>
                <a:gd name="connsiteY7" fmla="*/ 486661 h 1516248"/>
                <a:gd name="connsiteX8" fmla="*/ 3382874 w 3902523"/>
                <a:gd name="connsiteY8" fmla="*/ 1155882 h 1516248"/>
                <a:gd name="connsiteX9" fmla="*/ 3184027 w 3902523"/>
                <a:gd name="connsiteY9" fmla="*/ 1109910 h 1516248"/>
                <a:gd name="connsiteX10" fmla="*/ 3175851 w 3902523"/>
                <a:gd name="connsiteY10" fmla="*/ 1114370 h 1516248"/>
                <a:gd name="connsiteX11" fmla="*/ 3376548 w 3902523"/>
                <a:gd name="connsiteY11" fmla="*/ 1160770 h 1516248"/>
                <a:gd name="connsiteX0" fmla="*/ 1951263 w 3902523"/>
                <a:gd name="connsiteY0" fmla="*/ 1516248 h 1516248"/>
                <a:gd name="connsiteX1" fmla="*/ 525976 w 3902523"/>
                <a:gd name="connsiteY1" fmla="*/ 1160769 h 1516248"/>
                <a:gd name="connsiteX2" fmla="*/ 724017 w 3902523"/>
                <a:gd name="connsiteY2" fmla="*/ 1114983 h 1516248"/>
                <a:gd name="connsiteX3" fmla="*/ 718983 w 3902523"/>
                <a:gd name="connsiteY3" fmla="*/ 1109797 h 1516248"/>
                <a:gd name="connsiteX4" fmla="*/ 519650 w 3902523"/>
                <a:gd name="connsiteY4" fmla="*/ 1155882 h 1516248"/>
                <a:gd name="connsiteX5" fmla="*/ 0 w 3902523"/>
                <a:gd name="connsiteY5" fmla="*/ 486661 h 1516248"/>
                <a:gd name="connsiteX6" fmla="*/ 1951262 w 3902523"/>
                <a:gd name="connsiteY6" fmla="*/ 0 h 1516248"/>
                <a:gd name="connsiteX7" fmla="*/ 3902523 w 3902523"/>
                <a:gd name="connsiteY7" fmla="*/ 486661 h 1516248"/>
                <a:gd name="connsiteX8" fmla="*/ 3382874 w 3902523"/>
                <a:gd name="connsiteY8" fmla="*/ 1155882 h 1516248"/>
                <a:gd name="connsiteX9" fmla="*/ 3184027 w 3902523"/>
                <a:gd name="connsiteY9" fmla="*/ 1109910 h 1516248"/>
                <a:gd name="connsiteX10" fmla="*/ 3376548 w 3902523"/>
                <a:gd name="connsiteY10" fmla="*/ 1160770 h 1516248"/>
                <a:gd name="connsiteX11" fmla="*/ 1951263 w 3902523"/>
                <a:gd name="connsiteY11" fmla="*/ 1516248 h 1516248"/>
                <a:gd name="connsiteX0" fmla="*/ 1951263 w 3902523"/>
                <a:gd name="connsiteY0" fmla="*/ 1516248 h 1516248"/>
                <a:gd name="connsiteX1" fmla="*/ 525976 w 3902523"/>
                <a:gd name="connsiteY1" fmla="*/ 1160769 h 1516248"/>
                <a:gd name="connsiteX2" fmla="*/ 724017 w 3902523"/>
                <a:gd name="connsiteY2" fmla="*/ 1114983 h 1516248"/>
                <a:gd name="connsiteX3" fmla="*/ 718983 w 3902523"/>
                <a:gd name="connsiteY3" fmla="*/ 1109797 h 1516248"/>
                <a:gd name="connsiteX4" fmla="*/ 519650 w 3902523"/>
                <a:gd name="connsiteY4" fmla="*/ 1155882 h 1516248"/>
                <a:gd name="connsiteX5" fmla="*/ 0 w 3902523"/>
                <a:gd name="connsiteY5" fmla="*/ 486661 h 1516248"/>
                <a:gd name="connsiteX6" fmla="*/ 1951262 w 3902523"/>
                <a:gd name="connsiteY6" fmla="*/ 0 h 1516248"/>
                <a:gd name="connsiteX7" fmla="*/ 3902523 w 3902523"/>
                <a:gd name="connsiteY7" fmla="*/ 486661 h 1516248"/>
                <a:gd name="connsiteX8" fmla="*/ 3382874 w 3902523"/>
                <a:gd name="connsiteY8" fmla="*/ 1155882 h 1516248"/>
                <a:gd name="connsiteX9" fmla="*/ 3376548 w 3902523"/>
                <a:gd name="connsiteY9" fmla="*/ 1160770 h 1516248"/>
                <a:gd name="connsiteX10" fmla="*/ 1951263 w 3902523"/>
                <a:gd name="connsiteY10" fmla="*/ 1516248 h 1516248"/>
                <a:gd name="connsiteX0" fmla="*/ 1951263 w 3902523"/>
                <a:gd name="connsiteY0" fmla="*/ 1516248 h 1516248"/>
                <a:gd name="connsiteX1" fmla="*/ 525976 w 3902523"/>
                <a:gd name="connsiteY1" fmla="*/ 1160769 h 1516248"/>
                <a:gd name="connsiteX2" fmla="*/ 724017 w 3902523"/>
                <a:gd name="connsiteY2" fmla="*/ 1114983 h 1516248"/>
                <a:gd name="connsiteX3" fmla="*/ 718983 w 3902523"/>
                <a:gd name="connsiteY3" fmla="*/ 1109797 h 1516248"/>
                <a:gd name="connsiteX4" fmla="*/ 519650 w 3902523"/>
                <a:gd name="connsiteY4" fmla="*/ 1155882 h 1516248"/>
                <a:gd name="connsiteX5" fmla="*/ 0 w 3902523"/>
                <a:gd name="connsiteY5" fmla="*/ 486661 h 1516248"/>
                <a:gd name="connsiteX6" fmla="*/ 1951262 w 3902523"/>
                <a:gd name="connsiteY6" fmla="*/ 0 h 1516248"/>
                <a:gd name="connsiteX7" fmla="*/ 3902523 w 3902523"/>
                <a:gd name="connsiteY7" fmla="*/ 486661 h 1516248"/>
                <a:gd name="connsiteX8" fmla="*/ 3382874 w 3902523"/>
                <a:gd name="connsiteY8" fmla="*/ 1155882 h 1516248"/>
                <a:gd name="connsiteX9" fmla="*/ 1951263 w 3902523"/>
                <a:gd name="connsiteY9" fmla="*/ 1516248 h 1516248"/>
                <a:gd name="connsiteX0" fmla="*/ 1951263 w 3902523"/>
                <a:gd name="connsiteY0" fmla="*/ 1516248 h 1516248"/>
                <a:gd name="connsiteX1" fmla="*/ 525976 w 3902523"/>
                <a:gd name="connsiteY1" fmla="*/ 1160769 h 1516248"/>
                <a:gd name="connsiteX2" fmla="*/ 724017 w 3902523"/>
                <a:gd name="connsiteY2" fmla="*/ 1114983 h 1516248"/>
                <a:gd name="connsiteX3" fmla="*/ 519650 w 3902523"/>
                <a:gd name="connsiteY3" fmla="*/ 1155882 h 1516248"/>
                <a:gd name="connsiteX4" fmla="*/ 0 w 3902523"/>
                <a:gd name="connsiteY4" fmla="*/ 486661 h 1516248"/>
                <a:gd name="connsiteX5" fmla="*/ 1951262 w 3902523"/>
                <a:gd name="connsiteY5" fmla="*/ 0 h 1516248"/>
                <a:gd name="connsiteX6" fmla="*/ 3902523 w 3902523"/>
                <a:gd name="connsiteY6" fmla="*/ 486661 h 1516248"/>
                <a:gd name="connsiteX7" fmla="*/ 3382874 w 3902523"/>
                <a:gd name="connsiteY7" fmla="*/ 1155882 h 1516248"/>
                <a:gd name="connsiteX8" fmla="*/ 1951263 w 3902523"/>
                <a:gd name="connsiteY8" fmla="*/ 1516248 h 1516248"/>
                <a:gd name="connsiteX0" fmla="*/ 1951263 w 3902523"/>
                <a:gd name="connsiteY0" fmla="*/ 1516248 h 1516248"/>
                <a:gd name="connsiteX1" fmla="*/ 525976 w 3902523"/>
                <a:gd name="connsiteY1" fmla="*/ 1160769 h 1516248"/>
                <a:gd name="connsiteX2" fmla="*/ 519650 w 3902523"/>
                <a:gd name="connsiteY2" fmla="*/ 1155882 h 1516248"/>
                <a:gd name="connsiteX3" fmla="*/ 0 w 3902523"/>
                <a:gd name="connsiteY3" fmla="*/ 486661 h 1516248"/>
                <a:gd name="connsiteX4" fmla="*/ 1951262 w 3902523"/>
                <a:gd name="connsiteY4" fmla="*/ 0 h 1516248"/>
                <a:gd name="connsiteX5" fmla="*/ 3902523 w 3902523"/>
                <a:gd name="connsiteY5" fmla="*/ 486661 h 1516248"/>
                <a:gd name="connsiteX6" fmla="*/ 3382874 w 3902523"/>
                <a:gd name="connsiteY6" fmla="*/ 1155882 h 1516248"/>
                <a:gd name="connsiteX7" fmla="*/ 1951263 w 3902523"/>
                <a:gd name="connsiteY7" fmla="*/ 1516248 h 1516248"/>
                <a:gd name="connsiteX0" fmla="*/ 1951263 w 3902523"/>
                <a:gd name="connsiteY0" fmla="*/ 1516248 h 1516248"/>
                <a:gd name="connsiteX1" fmla="*/ 525976 w 3902523"/>
                <a:gd name="connsiteY1" fmla="*/ 1160769 h 1516248"/>
                <a:gd name="connsiteX2" fmla="*/ 0 w 3902523"/>
                <a:gd name="connsiteY2" fmla="*/ 486661 h 1516248"/>
                <a:gd name="connsiteX3" fmla="*/ 1951262 w 3902523"/>
                <a:gd name="connsiteY3" fmla="*/ 0 h 1516248"/>
                <a:gd name="connsiteX4" fmla="*/ 3902523 w 3902523"/>
                <a:gd name="connsiteY4" fmla="*/ 486661 h 1516248"/>
                <a:gd name="connsiteX5" fmla="*/ 3382874 w 3902523"/>
                <a:gd name="connsiteY5" fmla="*/ 1155882 h 1516248"/>
                <a:gd name="connsiteX6" fmla="*/ 1951263 w 3902523"/>
                <a:gd name="connsiteY6" fmla="*/ 1516248 h 1516248"/>
                <a:gd name="connsiteX0" fmla="*/ 1951263 w 3382874"/>
                <a:gd name="connsiteY0" fmla="*/ 1516248 h 1516248"/>
                <a:gd name="connsiteX1" fmla="*/ 525976 w 3382874"/>
                <a:gd name="connsiteY1" fmla="*/ 1160769 h 1516248"/>
                <a:gd name="connsiteX2" fmla="*/ 0 w 3382874"/>
                <a:gd name="connsiteY2" fmla="*/ 486661 h 1516248"/>
                <a:gd name="connsiteX3" fmla="*/ 1951262 w 3382874"/>
                <a:gd name="connsiteY3" fmla="*/ 0 h 1516248"/>
                <a:gd name="connsiteX4" fmla="*/ 3382874 w 3382874"/>
                <a:gd name="connsiteY4" fmla="*/ 1155882 h 1516248"/>
                <a:gd name="connsiteX5" fmla="*/ 1951263 w 3382874"/>
                <a:gd name="connsiteY5" fmla="*/ 1516248 h 1516248"/>
                <a:gd name="connsiteX0" fmla="*/ 1425287 w 2856898"/>
                <a:gd name="connsiteY0" fmla="*/ 1516248 h 1516248"/>
                <a:gd name="connsiteX1" fmla="*/ 0 w 2856898"/>
                <a:gd name="connsiteY1" fmla="*/ 1160769 h 1516248"/>
                <a:gd name="connsiteX2" fmla="*/ 1425286 w 2856898"/>
                <a:gd name="connsiteY2" fmla="*/ 0 h 1516248"/>
                <a:gd name="connsiteX3" fmla="*/ 2856898 w 2856898"/>
                <a:gd name="connsiteY3" fmla="*/ 1155882 h 1516248"/>
                <a:gd name="connsiteX4" fmla="*/ 1425287 w 2856898"/>
                <a:gd name="connsiteY4" fmla="*/ 1516248 h 1516248"/>
                <a:gd name="connsiteX0" fmla="*/ 1425287 w 2856898"/>
                <a:gd name="connsiteY0" fmla="*/ 1287648 h 1287648"/>
                <a:gd name="connsiteX1" fmla="*/ 0 w 2856898"/>
                <a:gd name="connsiteY1" fmla="*/ 932169 h 1287648"/>
                <a:gd name="connsiteX2" fmla="*/ 1399886 w 2856898"/>
                <a:gd name="connsiteY2" fmla="*/ 0 h 1287648"/>
                <a:gd name="connsiteX3" fmla="*/ 2856898 w 2856898"/>
                <a:gd name="connsiteY3" fmla="*/ 927282 h 1287648"/>
                <a:gd name="connsiteX4" fmla="*/ 1425287 w 2856898"/>
                <a:gd name="connsiteY4" fmla="*/ 1287648 h 1287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6898" h="1287648">
                  <a:moveTo>
                    <a:pt x="1425287" y="1287648"/>
                  </a:moveTo>
                  <a:lnTo>
                    <a:pt x="0" y="932169"/>
                  </a:lnTo>
                  <a:lnTo>
                    <a:pt x="1399886" y="0"/>
                  </a:lnTo>
                  <a:lnTo>
                    <a:pt x="2856898" y="927282"/>
                  </a:lnTo>
                  <a:lnTo>
                    <a:pt x="1425287" y="1287648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6A892A86-59E1-4258-B0E6-346A580A00B7}"/>
                </a:ext>
              </a:extLst>
            </p:cNvPr>
            <p:cNvSpPr/>
            <p:nvPr/>
          </p:nvSpPr>
          <p:spPr>
            <a:xfrm rot="10800000">
              <a:off x="4040799" y="2105002"/>
              <a:ext cx="1058284" cy="893287"/>
            </a:xfrm>
            <a:custGeom>
              <a:avLst/>
              <a:gdLst>
                <a:gd name="connsiteX0" fmla="*/ 1240077 w 2480154"/>
                <a:gd name="connsiteY0" fmla="*/ 1168078 h 1168078"/>
                <a:gd name="connsiteX1" fmla="*/ 537299 w 2480154"/>
                <a:gd name="connsiteY1" fmla="*/ 992799 h 1168078"/>
                <a:gd name="connsiteX2" fmla="*/ 531810 w 2480154"/>
                <a:gd name="connsiteY2" fmla="*/ 994168 h 1168078"/>
                <a:gd name="connsiteX3" fmla="*/ 0 w 2480154"/>
                <a:gd name="connsiteY3" fmla="*/ 309286 h 1168078"/>
                <a:gd name="connsiteX4" fmla="*/ 1240077 w 2480154"/>
                <a:gd name="connsiteY4" fmla="*/ 0 h 1168078"/>
                <a:gd name="connsiteX5" fmla="*/ 2480154 w 2480154"/>
                <a:gd name="connsiteY5" fmla="*/ 309286 h 1168078"/>
                <a:gd name="connsiteX6" fmla="*/ 1948344 w 2480154"/>
                <a:gd name="connsiteY6" fmla="*/ 994168 h 1168078"/>
                <a:gd name="connsiteX7" fmla="*/ 1942856 w 2480154"/>
                <a:gd name="connsiteY7" fmla="*/ 992799 h 1168078"/>
                <a:gd name="connsiteX0" fmla="*/ 1240077 w 2480154"/>
                <a:gd name="connsiteY0" fmla="*/ 1168078 h 1168078"/>
                <a:gd name="connsiteX1" fmla="*/ 537299 w 2480154"/>
                <a:gd name="connsiteY1" fmla="*/ 992799 h 1168078"/>
                <a:gd name="connsiteX2" fmla="*/ 531810 w 2480154"/>
                <a:gd name="connsiteY2" fmla="*/ 994168 h 1168078"/>
                <a:gd name="connsiteX3" fmla="*/ 0 w 2480154"/>
                <a:gd name="connsiteY3" fmla="*/ 309286 h 1168078"/>
                <a:gd name="connsiteX4" fmla="*/ 1240077 w 2480154"/>
                <a:gd name="connsiteY4" fmla="*/ 0 h 1168078"/>
                <a:gd name="connsiteX5" fmla="*/ 2480154 w 2480154"/>
                <a:gd name="connsiteY5" fmla="*/ 309286 h 1168078"/>
                <a:gd name="connsiteX6" fmla="*/ 1948344 w 2480154"/>
                <a:gd name="connsiteY6" fmla="*/ 994168 h 1168078"/>
                <a:gd name="connsiteX7" fmla="*/ 1240077 w 2480154"/>
                <a:gd name="connsiteY7" fmla="*/ 1168078 h 1168078"/>
                <a:gd name="connsiteX0" fmla="*/ 1240077 w 2480154"/>
                <a:gd name="connsiteY0" fmla="*/ 1168078 h 1168078"/>
                <a:gd name="connsiteX1" fmla="*/ 537299 w 2480154"/>
                <a:gd name="connsiteY1" fmla="*/ 992799 h 1168078"/>
                <a:gd name="connsiteX2" fmla="*/ 0 w 2480154"/>
                <a:gd name="connsiteY2" fmla="*/ 309286 h 1168078"/>
                <a:gd name="connsiteX3" fmla="*/ 1240077 w 2480154"/>
                <a:gd name="connsiteY3" fmla="*/ 0 h 1168078"/>
                <a:gd name="connsiteX4" fmla="*/ 2480154 w 2480154"/>
                <a:gd name="connsiteY4" fmla="*/ 309286 h 1168078"/>
                <a:gd name="connsiteX5" fmla="*/ 1948344 w 2480154"/>
                <a:gd name="connsiteY5" fmla="*/ 994168 h 1168078"/>
                <a:gd name="connsiteX6" fmla="*/ 1240077 w 2480154"/>
                <a:gd name="connsiteY6" fmla="*/ 1168078 h 1168078"/>
                <a:gd name="connsiteX0" fmla="*/ 1240077 w 1948344"/>
                <a:gd name="connsiteY0" fmla="*/ 1168078 h 1168078"/>
                <a:gd name="connsiteX1" fmla="*/ 537299 w 1948344"/>
                <a:gd name="connsiteY1" fmla="*/ 992799 h 1168078"/>
                <a:gd name="connsiteX2" fmla="*/ 0 w 1948344"/>
                <a:gd name="connsiteY2" fmla="*/ 309286 h 1168078"/>
                <a:gd name="connsiteX3" fmla="*/ 1240077 w 1948344"/>
                <a:gd name="connsiteY3" fmla="*/ 0 h 1168078"/>
                <a:gd name="connsiteX4" fmla="*/ 1948344 w 1948344"/>
                <a:gd name="connsiteY4" fmla="*/ 994168 h 1168078"/>
                <a:gd name="connsiteX5" fmla="*/ 1240077 w 1948344"/>
                <a:gd name="connsiteY5" fmla="*/ 1168078 h 1168078"/>
                <a:gd name="connsiteX0" fmla="*/ 702778 w 1411045"/>
                <a:gd name="connsiteY0" fmla="*/ 1168078 h 1168078"/>
                <a:gd name="connsiteX1" fmla="*/ 0 w 1411045"/>
                <a:gd name="connsiteY1" fmla="*/ 992799 h 1168078"/>
                <a:gd name="connsiteX2" fmla="*/ 702778 w 1411045"/>
                <a:gd name="connsiteY2" fmla="*/ 0 h 1168078"/>
                <a:gd name="connsiteX3" fmla="*/ 1411045 w 1411045"/>
                <a:gd name="connsiteY3" fmla="*/ 994168 h 1168078"/>
                <a:gd name="connsiteX4" fmla="*/ 702778 w 1411045"/>
                <a:gd name="connsiteY4" fmla="*/ 1168078 h 1168078"/>
                <a:gd name="connsiteX0" fmla="*/ 702778 w 1411045"/>
                <a:gd name="connsiteY0" fmla="*/ 996628 h 996628"/>
                <a:gd name="connsiteX1" fmla="*/ 0 w 1411045"/>
                <a:gd name="connsiteY1" fmla="*/ 821349 h 996628"/>
                <a:gd name="connsiteX2" fmla="*/ 696428 w 1411045"/>
                <a:gd name="connsiteY2" fmla="*/ 0 h 996628"/>
                <a:gd name="connsiteX3" fmla="*/ 1411045 w 1411045"/>
                <a:gd name="connsiteY3" fmla="*/ 822718 h 996628"/>
                <a:gd name="connsiteX4" fmla="*/ 702778 w 1411045"/>
                <a:gd name="connsiteY4" fmla="*/ 996628 h 996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1045" h="996628">
                  <a:moveTo>
                    <a:pt x="702778" y="996628"/>
                  </a:moveTo>
                  <a:lnTo>
                    <a:pt x="0" y="821349"/>
                  </a:lnTo>
                  <a:lnTo>
                    <a:pt x="696428" y="0"/>
                  </a:lnTo>
                  <a:lnTo>
                    <a:pt x="1411045" y="822718"/>
                  </a:lnTo>
                  <a:lnTo>
                    <a:pt x="702778" y="996628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8ECB9A4C-9C12-44AA-97C6-F4CF49898F1C}"/>
                </a:ext>
              </a:extLst>
            </p:cNvPr>
            <p:cNvSpPr/>
            <p:nvPr/>
          </p:nvSpPr>
          <p:spPr>
            <a:xfrm>
              <a:off x="2564103" y="3914243"/>
              <a:ext cx="4015794" cy="1185101"/>
            </a:xfrm>
            <a:custGeom>
              <a:avLst/>
              <a:gdLst>
                <a:gd name="connsiteX0" fmla="*/ 4817819 w 5354392"/>
                <a:gd name="connsiteY0" fmla="*/ 0 h 1322200"/>
                <a:gd name="connsiteX1" fmla="*/ 5354392 w 5354392"/>
                <a:gd name="connsiteY1" fmla="*/ 691015 h 1322200"/>
                <a:gd name="connsiteX2" fmla="*/ 2677196 w 5354392"/>
                <a:gd name="connsiteY2" fmla="*/ 1322200 h 1322200"/>
                <a:gd name="connsiteX3" fmla="*/ 0 w 5354392"/>
                <a:gd name="connsiteY3" fmla="*/ 691015 h 1322200"/>
                <a:gd name="connsiteX4" fmla="*/ 536573 w 5354392"/>
                <a:gd name="connsiteY4" fmla="*/ 0 h 1322200"/>
                <a:gd name="connsiteX5" fmla="*/ 2677196 w 5354392"/>
                <a:gd name="connsiteY5" fmla="*/ 504680 h 1322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54392" h="1322200">
                  <a:moveTo>
                    <a:pt x="4817819" y="0"/>
                  </a:moveTo>
                  <a:lnTo>
                    <a:pt x="5354392" y="691015"/>
                  </a:lnTo>
                  <a:lnTo>
                    <a:pt x="2677196" y="1322200"/>
                  </a:lnTo>
                  <a:lnTo>
                    <a:pt x="0" y="691015"/>
                  </a:lnTo>
                  <a:lnTo>
                    <a:pt x="536573" y="0"/>
                  </a:lnTo>
                  <a:lnTo>
                    <a:pt x="2677196" y="5046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487B969-2D2B-4A4E-ACCB-F11187FDDBDD}"/>
                </a:ext>
              </a:extLst>
            </p:cNvPr>
            <p:cNvSpPr/>
            <p:nvPr/>
          </p:nvSpPr>
          <p:spPr>
            <a:xfrm>
              <a:off x="3108556" y="3094493"/>
              <a:ext cx="2926892" cy="1036029"/>
            </a:xfrm>
            <a:custGeom>
              <a:avLst/>
              <a:gdLst>
                <a:gd name="connsiteX0" fmla="*/ 3382873 w 3902523"/>
                <a:gd name="connsiteY0" fmla="*/ 0 h 1155882"/>
                <a:gd name="connsiteX1" fmla="*/ 3902523 w 3902523"/>
                <a:gd name="connsiteY1" fmla="*/ 669221 h 1155882"/>
                <a:gd name="connsiteX2" fmla="*/ 1951261 w 3902523"/>
                <a:gd name="connsiteY2" fmla="*/ 1155882 h 1155882"/>
                <a:gd name="connsiteX3" fmla="*/ 0 w 3902523"/>
                <a:gd name="connsiteY3" fmla="*/ 669221 h 1155882"/>
                <a:gd name="connsiteX4" fmla="*/ 519649 w 3902523"/>
                <a:gd name="connsiteY4" fmla="*/ 0 h 1155882"/>
                <a:gd name="connsiteX5" fmla="*/ 1951261 w 3902523"/>
                <a:gd name="connsiteY5" fmla="*/ 330981 h 1155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02523" h="1155882">
                  <a:moveTo>
                    <a:pt x="3382873" y="0"/>
                  </a:moveTo>
                  <a:lnTo>
                    <a:pt x="3902523" y="669221"/>
                  </a:lnTo>
                  <a:lnTo>
                    <a:pt x="1951261" y="1155882"/>
                  </a:lnTo>
                  <a:lnTo>
                    <a:pt x="0" y="669221"/>
                  </a:lnTo>
                  <a:lnTo>
                    <a:pt x="519649" y="0"/>
                  </a:lnTo>
                  <a:lnTo>
                    <a:pt x="1951261" y="33098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7D38773F-A438-4C85-A839-5DDEE5CBE6D8}"/>
                </a:ext>
              </a:extLst>
            </p:cNvPr>
            <p:cNvSpPr/>
            <p:nvPr/>
          </p:nvSpPr>
          <p:spPr>
            <a:xfrm>
              <a:off x="4171598" y="1440492"/>
              <a:ext cx="800805" cy="735589"/>
            </a:xfrm>
            <a:custGeom>
              <a:avLst/>
              <a:gdLst>
                <a:gd name="connsiteX0" fmla="*/ 533870 w 1067740"/>
                <a:gd name="connsiteY0" fmla="*/ 0 h 820687"/>
                <a:gd name="connsiteX1" fmla="*/ 1067740 w 1067740"/>
                <a:gd name="connsiteY1" fmla="*/ 687535 h 820687"/>
                <a:gd name="connsiteX2" fmla="*/ 533870 w 1067740"/>
                <a:gd name="connsiteY2" fmla="*/ 820687 h 820687"/>
                <a:gd name="connsiteX3" fmla="*/ 0 w 1067740"/>
                <a:gd name="connsiteY3" fmla="*/ 687535 h 820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7740" h="820687">
                  <a:moveTo>
                    <a:pt x="533870" y="0"/>
                  </a:moveTo>
                  <a:lnTo>
                    <a:pt x="1067740" y="687535"/>
                  </a:lnTo>
                  <a:lnTo>
                    <a:pt x="533870" y="820687"/>
                  </a:lnTo>
                  <a:lnTo>
                    <a:pt x="0" y="68753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8B6E414F-ED22-432D-8BB2-F8811B1E571C}"/>
                </a:ext>
              </a:extLst>
            </p:cNvPr>
            <p:cNvSpPr/>
            <p:nvPr/>
          </p:nvSpPr>
          <p:spPr>
            <a:xfrm>
              <a:off x="3641942" y="2260878"/>
              <a:ext cx="1860116" cy="891082"/>
            </a:xfrm>
            <a:custGeom>
              <a:avLst/>
              <a:gdLst>
                <a:gd name="connsiteX0" fmla="*/ 1948344 w 2480154"/>
                <a:gd name="connsiteY0" fmla="*/ 0 h 994168"/>
                <a:gd name="connsiteX1" fmla="*/ 2480154 w 2480154"/>
                <a:gd name="connsiteY1" fmla="*/ 684882 h 994168"/>
                <a:gd name="connsiteX2" fmla="*/ 1240077 w 2480154"/>
                <a:gd name="connsiteY2" fmla="*/ 994168 h 994168"/>
                <a:gd name="connsiteX3" fmla="*/ 0 w 2480154"/>
                <a:gd name="connsiteY3" fmla="*/ 684882 h 994168"/>
                <a:gd name="connsiteX4" fmla="*/ 531810 w 2480154"/>
                <a:gd name="connsiteY4" fmla="*/ 0 h 994168"/>
                <a:gd name="connsiteX5" fmla="*/ 1240077 w 2480154"/>
                <a:gd name="connsiteY5" fmla="*/ 176648 h 994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80154" h="994168">
                  <a:moveTo>
                    <a:pt x="1948344" y="0"/>
                  </a:moveTo>
                  <a:lnTo>
                    <a:pt x="2480154" y="684882"/>
                  </a:lnTo>
                  <a:lnTo>
                    <a:pt x="1240077" y="994168"/>
                  </a:lnTo>
                  <a:lnTo>
                    <a:pt x="0" y="684882"/>
                  </a:lnTo>
                  <a:lnTo>
                    <a:pt x="531810" y="0"/>
                  </a:lnTo>
                  <a:lnTo>
                    <a:pt x="1240077" y="17664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3D611F9D-B9A3-4069-96B6-1A481BA28957}"/>
                </a:ext>
              </a:extLst>
            </p:cNvPr>
            <p:cNvSpPr/>
            <p:nvPr/>
          </p:nvSpPr>
          <p:spPr>
            <a:xfrm>
              <a:off x="4572000" y="1440492"/>
              <a:ext cx="400403" cy="735589"/>
            </a:xfrm>
            <a:custGeom>
              <a:avLst/>
              <a:gdLst>
                <a:gd name="connsiteX0" fmla="*/ 0 w 533870"/>
                <a:gd name="connsiteY0" fmla="*/ 0 h 820687"/>
                <a:gd name="connsiteX1" fmla="*/ 533870 w 533870"/>
                <a:gd name="connsiteY1" fmla="*/ 687535 h 820687"/>
                <a:gd name="connsiteX2" fmla="*/ 0 w 533870"/>
                <a:gd name="connsiteY2" fmla="*/ 820687 h 820687"/>
                <a:gd name="connsiteX3" fmla="*/ 0 w 533870"/>
                <a:gd name="connsiteY3" fmla="*/ 0 h 820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3870" h="820687">
                  <a:moveTo>
                    <a:pt x="0" y="0"/>
                  </a:moveTo>
                  <a:lnTo>
                    <a:pt x="533870" y="687535"/>
                  </a:lnTo>
                  <a:lnTo>
                    <a:pt x="0" y="8206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D4D09248-6021-418C-AA38-8DAF06471308}"/>
                </a:ext>
              </a:extLst>
            </p:cNvPr>
            <p:cNvSpPr/>
            <p:nvPr/>
          </p:nvSpPr>
          <p:spPr>
            <a:xfrm>
              <a:off x="4572001" y="2260878"/>
              <a:ext cx="930058" cy="891082"/>
            </a:xfrm>
            <a:custGeom>
              <a:avLst/>
              <a:gdLst>
                <a:gd name="connsiteX0" fmla="*/ 708267 w 1240077"/>
                <a:gd name="connsiteY0" fmla="*/ 0 h 994168"/>
                <a:gd name="connsiteX1" fmla="*/ 1240077 w 1240077"/>
                <a:gd name="connsiteY1" fmla="*/ 684882 h 994168"/>
                <a:gd name="connsiteX2" fmla="*/ 0 w 1240077"/>
                <a:gd name="connsiteY2" fmla="*/ 994168 h 994168"/>
                <a:gd name="connsiteX3" fmla="*/ 0 w 1240077"/>
                <a:gd name="connsiteY3" fmla="*/ 176648 h 994168"/>
                <a:gd name="connsiteX4" fmla="*/ 708267 w 1240077"/>
                <a:gd name="connsiteY4" fmla="*/ 0 h 994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0077" h="994168">
                  <a:moveTo>
                    <a:pt x="708267" y="0"/>
                  </a:moveTo>
                  <a:lnTo>
                    <a:pt x="1240077" y="684882"/>
                  </a:lnTo>
                  <a:lnTo>
                    <a:pt x="0" y="994168"/>
                  </a:lnTo>
                  <a:lnTo>
                    <a:pt x="0" y="176648"/>
                  </a:lnTo>
                  <a:lnTo>
                    <a:pt x="708267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0937D309-2B78-4BBC-954B-D05649DF6976}"/>
                </a:ext>
              </a:extLst>
            </p:cNvPr>
            <p:cNvSpPr/>
            <p:nvPr/>
          </p:nvSpPr>
          <p:spPr>
            <a:xfrm>
              <a:off x="4572001" y="3094493"/>
              <a:ext cx="1463447" cy="1036029"/>
            </a:xfrm>
            <a:custGeom>
              <a:avLst/>
              <a:gdLst>
                <a:gd name="connsiteX0" fmla="*/ 1431613 w 1951263"/>
                <a:gd name="connsiteY0" fmla="*/ 0 h 1155882"/>
                <a:gd name="connsiteX1" fmla="*/ 1951263 w 1951263"/>
                <a:gd name="connsiteY1" fmla="*/ 669221 h 1155882"/>
                <a:gd name="connsiteX2" fmla="*/ 1 w 1951263"/>
                <a:gd name="connsiteY2" fmla="*/ 1155882 h 1155882"/>
                <a:gd name="connsiteX3" fmla="*/ 0 w 1951263"/>
                <a:gd name="connsiteY3" fmla="*/ 1155882 h 1155882"/>
                <a:gd name="connsiteX4" fmla="*/ 0 w 1951263"/>
                <a:gd name="connsiteY4" fmla="*/ 330981 h 1155882"/>
                <a:gd name="connsiteX5" fmla="*/ 1 w 1951263"/>
                <a:gd name="connsiteY5" fmla="*/ 330981 h 1155882"/>
                <a:gd name="connsiteX6" fmla="*/ 1431613 w 1951263"/>
                <a:gd name="connsiteY6" fmla="*/ 0 h 1155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1263" h="1155882">
                  <a:moveTo>
                    <a:pt x="1431613" y="0"/>
                  </a:moveTo>
                  <a:lnTo>
                    <a:pt x="1951263" y="669221"/>
                  </a:lnTo>
                  <a:lnTo>
                    <a:pt x="1" y="1155882"/>
                  </a:lnTo>
                  <a:lnTo>
                    <a:pt x="0" y="1155882"/>
                  </a:lnTo>
                  <a:lnTo>
                    <a:pt x="0" y="330981"/>
                  </a:lnTo>
                  <a:lnTo>
                    <a:pt x="1" y="330981"/>
                  </a:lnTo>
                  <a:lnTo>
                    <a:pt x="1431613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F7564EC1-F08C-40D1-BE05-0CB36169F54A}"/>
                </a:ext>
              </a:extLst>
            </p:cNvPr>
            <p:cNvSpPr/>
            <p:nvPr/>
          </p:nvSpPr>
          <p:spPr>
            <a:xfrm>
              <a:off x="4572000" y="3914243"/>
              <a:ext cx="2007897" cy="1185101"/>
            </a:xfrm>
            <a:custGeom>
              <a:avLst/>
              <a:gdLst>
                <a:gd name="connsiteX0" fmla="*/ 2140623 w 2677196"/>
                <a:gd name="connsiteY0" fmla="*/ 0 h 1322200"/>
                <a:gd name="connsiteX1" fmla="*/ 2677196 w 2677196"/>
                <a:gd name="connsiteY1" fmla="*/ 691015 h 1322200"/>
                <a:gd name="connsiteX2" fmla="*/ 0 w 2677196"/>
                <a:gd name="connsiteY2" fmla="*/ 1322200 h 1322200"/>
                <a:gd name="connsiteX3" fmla="*/ 0 w 2677196"/>
                <a:gd name="connsiteY3" fmla="*/ 504680 h 1322200"/>
                <a:gd name="connsiteX4" fmla="*/ 2140623 w 2677196"/>
                <a:gd name="connsiteY4" fmla="*/ 0 h 1322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77196" h="1322200">
                  <a:moveTo>
                    <a:pt x="2140623" y="0"/>
                  </a:moveTo>
                  <a:lnTo>
                    <a:pt x="2677196" y="691015"/>
                  </a:lnTo>
                  <a:lnTo>
                    <a:pt x="0" y="1322200"/>
                  </a:lnTo>
                  <a:lnTo>
                    <a:pt x="0" y="504680"/>
                  </a:lnTo>
                  <a:lnTo>
                    <a:pt x="2140623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0ACBDE00-E987-4D9D-A32D-DC64FAA42BFE}"/>
              </a:ext>
            </a:extLst>
          </p:cNvPr>
          <p:cNvSpPr/>
          <p:nvPr/>
        </p:nvSpPr>
        <p:spPr>
          <a:xfrm>
            <a:off x="1" y="1162051"/>
            <a:ext cx="5210341" cy="874840"/>
          </a:xfrm>
          <a:custGeom>
            <a:avLst/>
            <a:gdLst>
              <a:gd name="connsiteX0" fmla="*/ 0 w 3907757"/>
              <a:gd name="connsiteY0" fmla="*/ 0 h 784128"/>
              <a:gd name="connsiteX1" fmla="*/ 3907757 w 3907757"/>
              <a:gd name="connsiteY1" fmla="*/ 0 h 784128"/>
              <a:gd name="connsiteX2" fmla="*/ 3398273 w 3907757"/>
              <a:gd name="connsiteY2" fmla="*/ 784128 h 784128"/>
              <a:gd name="connsiteX3" fmla="*/ 0 w 3907757"/>
              <a:gd name="connsiteY3" fmla="*/ 784128 h 78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07757" h="784128">
                <a:moveTo>
                  <a:pt x="0" y="0"/>
                </a:moveTo>
                <a:lnTo>
                  <a:pt x="3907757" y="0"/>
                </a:lnTo>
                <a:lnTo>
                  <a:pt x="3398273" y="784128"/>
                </a:lnTo>
                <a:lnTo>
                  <a:pt x="0" y="784128"/>
                </a:lnTo>
                <a:close/>
              </a:path>
            </a:pathLst>
          </a:custGeom>
          <a:solidFill>
            <a:schemeClr val="bg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548640" rtlCol="0" anchor="ctr">
            <a:noAutofit/>
          </a:bodyPr>
          <a:lstStyle/>
          <a:p>
            <a:pPr algn="r"/>
            <a:r>
              <a:rPr lang="en-US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Level 01</a:t>
            </a: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36EE383F-AD71-49FD-A609-45861C2FD6C7}"/>
              </a:ext>
            </a:extLst>
          </p:cNvPr>
          <p:cNvSpPr/>
          <p:nvPr/>
        </p:nvSpPr>
        <p:spPr>
          <a:xfrm>
            <a:off x="0" y="2327165"/>
            <a:ext cx="4305631" cy="874840"/>
          </a:xfrm>
          <a:custGeom>
            <a:avLst/>
            <a:gdLst>
              <a:gd name="connsiteX0" fmla="*/ 0 w 3229224"/>
              <a:gd name="connsiteY0" fmla="*/ 0 h 784128"/>
              <a:gd name="connsiteX1" fmla="*/ 3229224 w 3229224"/>
              <a:gd name="connsiteY1" fmla="*/ 0 h 784128"/>
              <a:gd name="connsiteX2" fmla="*/ 2719739 w 3229224"/>
              <a:gd name="connsiteY2" fmla="*/ 784128 h 784128"/>
              <a:gd name="connsiteX3" fmla="*/ 0 w 3229224"/>
              <a:gd name="connsiteY3" fmla="*/ 784128 h 78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29224" h="784128">
                <a:moveTo>
                  <a:pt x="0" y="0"/>
                </a:moveTo>
                <a:lnTo>
                  <a:pt x="3229224" y="0"/>
                </a:lnTo>
                <a:lnTo>
                  <a:pt x="2719739" y="784128"/>
                </a:lnTo>
                <a:lnTo>
                  <a:pt x="0" y="784128"/>
                </a:lnTo>
                <a:close/>
              </a:path>
            </a:pathLst>
          </a:custGeom>
          <a:solidFill>
            <a:schemeClr val="bg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54864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LEVEL 02</a:t>
            </a: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04D05940-7FA6-4940-986A-A548DC08A7C6}"/>
              </a:ext>
            </a:extLst>
          </p:cNvPr>
          <p:cNvSpPr/>
          <p:nvPr/>
        </p:nvSpPr>
        <p:spPr>
          <a:xfrm>
            <a:off x="0" y="3495481"/>
            <a:ext cx="3398435" cy="874840"/>
          </a:xfrm>
          <a:custGeom>
            <a:avLst/>
            <a:gdLst>
              <a:gd name="connsiteX0" fmla="*/ 0 w 2548827"/>
              <a:gd name="connsiteY0" fmla="*/ 0 h 784128"/>
              <a:gd name="connsiteX1" fmla="*/ 2548827 w 2548827"/>
              <a:gd name="connsiteY1" fmla="*/ 0 h 784128"/>
              <a:gd name="connsiteX2" fmla="*/ 2039342 w 2548827"/>
              <a:gd name="connsiteY2" fmla="*/ 784128 h 784128"/>
              <a:gd name="connsiteX3" fmla="*/ 0 w 2548827"/>
              <a:gd name="connsiteY3" fmla="*/ 784128 h 78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8827" h="784128">
                <a:moveTo>
                  <a:pt x="0" y="0"/>
                </a:moveTo>
                <a:lnTo>
                  <a:pt x="2548827" y="0"/>
                </a:lnTo>
                <a:lnTo>
                  <a:pt x="2039342" y="784128"/>
                </a:lnTo>
                <a:lnTo>
                  <a:pt x="0" y="784128"/>
                </a:lnTo>
                <a:close/>
              </a:path>
            </a:pathLst>
          </a:custGeom>
          <a:solidFill>
            <a:schemeClr val="bg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54864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LEVEL 03</a:t>
            </a:r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3FA07229-FFFB-416E-A25A-8C11BFE0B526}"/>
              </a:ext>
            </a:extLst>
          </p:cNvPr>
          <p:cNvSpPr/>
          <p:nvPr/>
        </p:nvSpPr>
        <p:spPr>
          <a:xfrm>
            <a:off x="1" y="4663796"/>
            <a:ext cx="2491241" cy="874840"/>
          </a:xfrm>
          <a:custGeom>
            <a:avLst/>
            <a:gdLst>
              <a:gd name="connsiteX0" fmla="*/ 0 w 1868431"/>
              <a:gd name="connsiteY0" fmla="*/ 0 h 784128"/>
              <a:gd name="connsiteX1" fmla="*/ 1868431 w 1868431"/>
              <a:gd name="connsiteY1" fmla="*/ 0 h 784128"/>
              <a:gd name="connsiteX2" fmla="*/ 1358947 w 1868431"/>
              <a:gd name="connsiteY2" fmla="*/ 784128 h 784128"/>
              <a:gd name="connsiteX3" fmla="*/ 0 w 1868431"/>
              <a:gd name="connsiteY3" fmla="*/ 784128 h 78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68431" h="784128">
                <a:moveTo>
                  <a:pt x="0" y="0"/>
                </a:moveTo>
                <a:lnTo>
                  <a:pt x="1868431" y="0"/>
                </a:lnTo>
                <a:lnTo>
                  <a:pt x="1358947" y="784128"/>
                </a:lnTo>
                <a:lnTo>
                  <a:pt x="0" y="784128"/>
                </a:lnTo>
                <a:close/>
              </a:path>
            </a:pathLst>
          </a:custGeom>
          <a:solidFill>
            <a:schemeClr val="bg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54864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LEVEL 04</a:t>
            </a: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F4F8B824-7659-4117-BB04-C41C82A4B638}"/>
              </a:ext>
            </a:extLst>
          </p:cNvPr>
          <p:cNvSpPr/>
          <p:nvPr/>
        </p:nvSpPr>
        <p:spPr>
          <a:xfrm>
            <a:off x="6992145" y="1162051"/>
            <a:ext cx="5199851" cy="874840"/>
          </a:xfrm>
          <a:custGeom>
            <a:avLst/>
            <a:gdLst>
              <a:gd name="connsiteX0" fmla="*/ 0 w 3899889"/>
              <a:gd name="connsiteY0" fmla="*/ 0 h 784128"/>
              <a:gd name="connsiteX1" fmla="*/ 3899889 w 3899889"/>
              <a:gd name="connsiteY1" fmla="*/ 0 h 784128"/>
              <a:gd name="connsiteX2" fmla="*/ 3899889 w 3899889"/>
              <a:gd name="connsiteY2" fmla="*/ 784128 h 784128"/>
              <a:gd name="connsiteX3" fmla="*/ 509484 w 3899889"/>
              <a:gd name="connsiteY3" fmla="*/ 784128 h 78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9889" h="784128">
                <a:moveTo>
                  <a:pt x="0" y="0"/>
                </a:moveTo>
                <a:lnTo>
                  <a:pt x="3899889" y="0"/>
                </a:lnTo>
                <a:lnTo>
                  <a:pt x="3899889" y="784128"/>
                </a:lnTo>
                <a:lnTo>
                  <a:pt x="509484" y="784128"/>
                </a:lnTo>
                <a:close/>
              </a:path>
            </a:pathLst>
          </a:custGeom>
          <a:solidFill>
            <a:schemeClr val="bg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548640" rtlCol="0" anchor="ctr">
            <a:no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949AFDEA-62A2-41B4-9C97-63EFF5C0D1AD}"/>
              </a:ext>
            </a:extLst>
          </p:cNvPr>
          <p:cNvSpPr/>
          <p:nvPr/>
        </p:nvSpPr>
        <p:spPr>
          <a:xfrm>
            <a:off x="7896855" y="2327165"/>
            <a:ext cx="4295142" cy="874840"/>
          </a:xfrm>
          <a:custGeom>
            <a:avLst/>
            <a:gdLst>
              <a:gd name="connsiteX0" fmla="*/ 0 w 3221357"/>
              <a:gd name="connsiteY0" fmla="*/ 0 h 784128"/>
              <a:gd name="connsiteX1" fmla="*/ 3221357 w 3221357"/>
              <a:gd name="connsiteY1" fmla="*/ 0 h 784128"/>
              <a:gd name="connsiteX2" fmla="*/ 3221357 w 3221357"/>
              <a:gd name="connsiteY2" fmla="*/ 784128 h 784128"/>
              <a:gd name="connsiteX3" fmla="*/ 509484 w 3221357"/>
              <a:gd name="connsiteY3" fmla="*/ 784128 h 78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21357" h="784128">
                <a:moveTo>
                  <a:pt x="0" y="0"/>
                </a:moveTo>
                <a:lnTo>
                  <a:pt x="3221357" y="0"/>
                </a:lnTo>
                <a:lnTo>
                  <a:pt x="3221357" y="784128"/>
                </a:lnTo>
                <a:lnTo>
                  <a:pt x="509484" y="784128"/>
                </a:lnTo>
                <a:close/>
              </a:path>
            </a:pathLst>
          </a:custGeom>
          <a:solidFill>
            <a:schemeClr val="bg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548640" rtlCol="0" anchor="ctr">
            <a:no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F979CF95-98A3-4644-843F-A2F3F83A5F4E}"/>
              </a:ext>
            </a:extLst>
          </p:cNvPr>
          <p:cNvSpPr/>
          <p:nvPr/>
        </p:nvSpPr>
        <p:spPr>
          <a:xfrm>
            <a:off x="8804053" y="3495481"/>
            <a:ext cx="3387943" cy="874840"/>
          </a:xfrm>
          <a:custGeom>
            <a:avLst/>
            <a:gdLst>
              <a:gd name="connsiteX0" fmla="*/ 0 w 2540958"/>
              <a:gd name="connsiteY0" fmla="*/ 0 h 784128"/>
              <a:gd name="connsiteX1" fmla="*/ 2540958 w 2540958"/>
              <a:gd name="connsiteY1" fmla="*/ 0 h 784128"/>
              <a:gd name="connsiteX2" fmla="*/ 2540958 w 2540958"/>
              <a:gd name="connsiteY2" fmla="*/ 784128 h 784128"/>
              <a:gd name="connsiteX3" fmla="*/ 509484 w 2540958"/>
              <a:gd name="connsiteY3" fmla="*/ 784128 h 78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0958" h="784128">
                <a:moveTo>
                  <a:pt x="0" y="0"/>
                </a:moveTo>
                <a:lnTo>
                  <a:pt x="2540958" y="0"/>
                </a:lnTo>
                <a:lnTo>
                  <a:pt x="2540958" y="784128"/>
                </a:lnTo>
                <a:lnTo>
                  <a:pt x="509484" y="784128"/>
                </a:lnTo>
                <a:close/>
              </a:path>
            </a:pathLst>
          </a:custGeom>
          <a:solidFill>
            <a:schemeClr val="bg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548640" rtlCol="0" anchor="ctr">
            <a:no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369843D0-40B8-4F9C-AC6E-355AE02FC964}"/>
              </a:ext>
            </a:extLst>
          </p:cNvPr>
          <p:cNvSpPr/>
          <p:nvPr/>
        </p:nvSpPr>
        <p:spPr>
          <a:xfrm>
            <a:off x="9711247" y="4663796"/>
            <a:ext cx="2480749" cy="874840"/>
          </a:xfrm>
          <a:custGeom>
            <a:avLst/>
            <a:gdLst>
              <a:gd name="connsiteX0" fmla="*/ 0 w 1860562"/>
              <a:gd name="connsiteY0" fmla="*/ 0 h 784128"/>
              <a:gd name="connsiteX1" fmla="*/ 1860562 w 1860562"/>
              <a:gd name="connsiteY1" fmla="*/ 0 h 784128"/>
              <a:gd name="connsiteX2" fmla="*/ 1860562 w 1860562"/>
              <a:gd name="connsiteY2" fmla="*/ 784128 h 784128"/>
              <a:gd name="connsiteX3" fmla="*/ 509484 w 1860562"/>
              <a:gd name="connsiteY3" fmla="*/ 784128 h 78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60562" h="784128">
                <a:moveTo>
                  <a:pt x="0" y="0"/>
                </a:moveTo>
                <a:lnTo>
                  <a:pt x="1860562" y="0"/>
                </a:lnTo>
                <a:lnTo>
                  <a:pt x="1860562" y="784128"/>
                </a:lnTo>
                <a:lnTo>
                  <a:pt x="509484" y="784128"/>
                </a:lnTo>
                <a:close/>
              </a:path>
            </a:pathLst>
          </a:custGeom>
          <a:solidFill>
            <a:schemeClr val="bg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548640" rtlCol="0" anchor="ctr">
            <a:no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155314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8471</TotalTime>
  <Words>93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3D Pyramid with 4 Levels – Slide Template</vt:lpstr>
      <vt:lpstr>3D Pyramid with 4 Levels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Pyramid with 4 Levels</dc:title>
  <dc:creator>PresentationGO.com</dc:creator>
  <dc:description>© Copyright PresentationGO.com</dc:description>
  <dcterms:created xsi:type="dcterms:W3CDTF">2014-11-26T05:14:11Z</dcterms:created>
  <dcterms:modified xsi:type="dcterms:W3CDTF">2020-04-02T00:05:48Z</dcterms:modified>
  <cp:category>Charts &amp; Diagrams</cp:category>
</cp:coreProperties>
</file>