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138" y="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1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Pyramid with 5 Levels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9EBA25F-7E5F-4930-A516-55CA16347FA7}"/>
              </a:ext>
            </a:extLst>
          </p:cNvPr>
          <p:cNvSpPr/>
          <p:nvPr/>
        </p:nvSpPr>
        <p:spPr>
          <a:xfrm>
            <a:off x="2" y="1443329"/>
            <a:ext cx="3899287" cy="617143"/>
          </a:xfrm>
          <a:custGeom>
            <a:avLst/>
            <a:gdLst>
              <a:gd name="connsiteX0" fmla="*/ 0 w 5199049"/>
              <a:gd name="connsiteY0" fmla="*/ 0 h 688537"/>
              <a:gd name="connsiteX1" fmla="*/ 5199049 w 5199049"/>
              <a:gd name="connsiteY1" fmla="*/ 0 h 688537"/>
              <a:gd name="connsiteX2" fmla="*/ 4664401 w 5199049"/>
              <a:gd name="connsiteY2" fmla="*/ 688537 h 688537"/>
              <a:gd name="connsiteX3" fmla="*/ 0 w 5199049"/>
              <a:gd name="connsiteY3" fmla="*/ 688537 h 688537"/>
              <a:gd name="connsiteX4" fmla="*/ 0 w 5199049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049" h="688537">
                <a:moveTo>
                  <a:pt x="0" y="0"/>
                </a:moveTo>
                <a:lnTo>
                  <a:pt x="5199049" y="0"/>
                </a:lnTo>
                <a:lnTo>
                  <a:pt x="466440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0" rtlCol="0" anchor="ctr"/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BF7F66C-30CB-4010-B4EE-39E31B6D3930}"/>
              </a:ext>
            </a:extLst>
          </p:cNvPr>
          <p:cNvSpPr/>
          <p:nvPr/>
        </p:nvSpPr>
        <p:spPr>
          <a:xfrm>
            <a:off x="5239972" y="1443329"/>
            <a:ext cx="3904029" cy="617143"/>
          </a:xfrm>
          <a:custGeom>
            <a:avLst/>
            <a:gdLst>
              <a:gd name="connsiteX0" fmla="*/ 0 w 5205372"/>
              <a:gd name="connsiteY0" fmla="*/ 0 h 688537"/>
              <a:gd name="connsiteX1" fmla="*/ 5205372 w 5205372"/>
              <a:gd name="connsiteY1" fmla="*/ 0 h 688537"/>
              <a:gd name="connsiteX2" fmla="*/ 5205372 w 5205372"/>
              <a:gd name="connsiteY2" fmla="*/ 688537 h 688537"/>
              <a:gd name="connsiteX3" fmla="*/ 534648 w 5205372"/>
              <a:gd name="connsiteY3" fmla="*/ 688537 h 688537"/>
              <a:gd name="connsiteX4" fmla="*/ 0 w 5205372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5372" h="688537">
                <a:moveTo>
                  <a:pt x="0" y="0"/>
                </a:moveTo>
                <a:lnTo>
                  <a:pt x="5205372" y="0"/>
                </a:lnTo>
                <a:lnTo>
                  <a:pt x="5205372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1A21C78-0586-4E17-8393-95B99A7D155D}"/>
              </a:ext>
            </a:extLst>
          </p:cNvPr>
          <p:cNvSpPr/>
          <p:nvPr/>
        </p:nvSpPr>
        <p:spPr>
          <a:xfrm>
            <a:off x="2" y="2265241"/>
            <a:ext cx="3365252" cy="617143"/>
          </a:xfrm>
          <a:custGeom>
            <a:avLst/>
            <a:gdLst>
              <a:gd name="connsiteX0" fmla="*/ 0 w 4487003"/>
              <a:gd name="connsiteY0" fmla="*/ 0 h 688537"/>
              <a:gd name="connsiteX1" fmla="*/ 4487003 w 4487003"/>
              <a:gd name="connsiteY1" fmla="*/ 0 h 688537"/>
              <a:gd name="connsiteX2" fmla="*/ 3952354 w 4487003"/>
              <a:gd name="connsiteY2" fmla="*/ 688537 h 688537"/>
              <a:gd name="connsiteX3" fmla="*/ 0 w 4487003"/>
              <a:gd name="connsiteY3" fmla="*/ 688537 h 688537"/>
              <a:gd name="connsiteX4" fmla="*/ 0 w 448700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003" h="688537">
                <a:moveTo>
                  <a:pt x="0" y="0"/>
                </a:moveTo>
                <a:lnTo>
                  <a:pt x="4487003" y="0"/>
                </a:lnTo>
                <a:lnTo>
                  <a:pt x="3952354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DBB15E1-9BFF-41D4-AD5F-F91C999DBB15}"/>
              </a:ext>
            </a:extLst>
          </p:cNvPr>
          <p:cNvSpPr/>
          <p:nvPr/>
        </p:nvSpPr>
        <p:spPr>
          <a:xfrm>
            <a:off x="5774006" y="2265241"/>
            <a:ext cx="3369995" cy="617143"/>
          </a:xfrm>
          <a:custGeom>
            <a:avLst/>
            <a:gdLst>
              <a:gd name="connsiteX0" fmla="*/ 0 w 4493326"/>
              <a:gd name="connsiteY0" fmla="*/ 0 h 688537"/>
              <a:gd name="connsiteX1" fmla="*/ 4493326 w 4493326"/>
              <a:gd name="connsiteY1" fmla="*/ 0 h 688537"/>
              <a:gd name="connsiteX2" fmla="*/ 4493326 w 4493326"/>
              <a:gd name="connsiteY2" fmla="*/ 688537 h 688537"/>
              <a:gd name="connsiteX3" fmla="*/ 534648 w 4493326"/>
              <a:gd name="connsiteY3" fmla="*/ 688537 h 688537"/>
              <a:gd name="connsiteX4" fmla="*/ 0 w 4493326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3326" h="688537">
                <a:moveTo>
                  <a:pt x="0" y="0"/>
                </a:moveTo>
                <a:lnTo>
                  <a:pt x="4493326" y="0"/>
                </a:lnTo>
                <a:lnTo>
                  <a:pt x="4493326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DCB78E3-2C46-49AC-BCB5-289C8E99DD33}"/>
              </a:ext>
            </a:extLst>
          </p:cNvPr>
          <p:cNvSpPr/>
          <p:nvPr/>
        </p:nvSpPr>
        <p:spPr>
          <a:xfrm>
            <a:off x="1" y="3089412"/>
            <a:ext cx="2829750" cy="617143"/>
          </a:xfrm>
          <a:custGeom>
            <a:avLst/>
            <a:gdLst>
              <a:gd name="connsiteX0" fmla="*/ 0 w 3773000"/>
              <a:gd name="connsiteY0" fmla="*/ 0 h 688537"/>
              <a:gd name="connsiteX1" fmla="*/ 3773000 w 3773000"/>
              <a:gd name="connsiteY1" fmla="*/ 0 h 688537"/>
              <a:gd name="connsiteX2" fmla="*/ 3238351 w 3773000"/>
              <a:gd name="connsiteY2" fmla="*/ 688537 h 688537"/>
              <a:gd name="connsiteX3" fmla="*/ 0 w 3773000"/>
              <a:gd name="connsiteY3" fmla="*/ 688537 h 688537"/>
              <a:gd name="connsiteX4" fmla="*/ 0 w 3773000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3000" h="688537">
                <a:moveTo>
                  <a:pt x="0" y="0"/>
                </a:moveTo>
                <a:lnTo>
                  <a:pt x="3773000" y="0"/>
                </a:lnTo>
                <a:lnTo>
                  <a:pt x="323835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422FD5B-354B-4A07-8864-D7A8C30AF824}"/>
              </a:ext>
            </a:extLst>
          </p:cNvPr>
          <p:cNvSpPr/>
          <p:nvPr/>
        </p:nvSpPr>
        <p:spPr>
          <a:xfrm>
            <a:off x="6309510" y="3089412"/>
            <a:ext cx="2834492" cy="617143"/>
          </a:xfrm>
          <a:custGeom>
            <a:avLst/>
            <a:gdLst>
              <a:gd name="connsiteX0" fmla="*/ 0 w 3779323"/>
              <a:gd name="connsiteY0" fmla="*/ 0 h 688537"/>
              <a:gd name="connsiteX1" fmla="*/ 3779323 w 3779323"/>
              <a:gd name="connsiteY1" fmla="*/ 0 h 688537"/>
              <a:gd name="connsiteX2" fmla="*/ 3779323 w 3779323"/>
              <a:gd name="connsiteY2" fmla="*/ 688537 h 688537"/>
              <a:gd name="connsiteX3" fmla="*/ 534648 w 3779323"/>
              <a:gd name="connsiteY3" fmla="*/ 688537 h 688537"/>
              <a:gd name="connsiteX4" fmla="*/ 0 w 377932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9323" h="688537">
                <a:moveTo>
                  <a:pt x="0" y="0"/>
                </a:moveTo>
                <a:lnTo>
                  <a:pt x="3779323" y="0"/>
                </a:lnTo>
                <a:lnTo>
                  <a:pt x="3779323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1F908A7-9200-41C8-8CD2-5F1A1C50CCF8}"/>
              </a:ext>
            </a:extLst>
          </p:cNvPr>
          <p:cNvSpPr/>
          <p:nvPr/>
        </p:nvSpPr>
        <p:spPr>
          <a:xfrm>
            <a:off x="2" y="3913582"/>
            <a:ext cx="2294248" cy="617143"/>
          </a:xfrm>
          <a:custGeom>
            <a:avLst/>
            <a:gdLst>
              <a:gd name="connsiteX0" fmla="*/ 0 w 3058997"/>
              <a:gd name="connsiteY0" fmla="*/ 0 h 688537"/>
              <a:gd name="connsiteX1" fmla="*/ 3058997 w 3058997"/>
              <a:gd name="connsiteY1" fmla="*/ 0 h 688537"/>
              <a:gd name="connsiteX2" fmla="*/ 2524349 w 3058997"/>
              <a:gd name="connsiteY2" fmla="*/ 688537 h 688537"/>
              <a:gd name="connsiteX3" fmla="*/ 0 w 3058997"/>
              <a:gd name="connsiteY3" fmla="*/ 688537 h 688537"/>
              <a:gd name="connsiteX4" fmla="*/ 0 w 3058997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8997" h="688537">
                <a:moveTo>
                  <a:pt x="0" y="0"/>
                </a:moveTo>
                <a:lnTo>
                  <a:pt x="3058997" y="0"/>
                </a:lnTo>
                <a:lnTo>
                  <a:pt x="2524349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E000DEB-A7BD-41DE-B07E-0DC9385E1378}"/>
              </a:ext>
            </a:extLst>
          </p:cNvPr>
          <p:cNvSpPr/>
          <p:nvPr/>
        </p:nvSpPr>
        <p:spPr>
          <a:xfrm>
            <a:off x="6845011" y="3913582"/>
            <a:ext cx="2298991" cy="617143"/>
          </a:xfrm>
          <a:custGeom>
            <a:avLst/>
            <a:gdLst>
              <a:gd name="connsiteX0" fmla="*/ 0 w 3065321"/>
              <a:gd name="connsiteY0" fmla="*/ 0 h 688537"/>
              <a:gd name="connsiteX1" fmla="*/ 3065321 w 3065321"/>
              <a:gd name="connsiteY1" fmla="*/ 0 h 688537"/>
              <a:gd name="connsiteX2" fmla="*/ 3065321 w 3065321"/>
              <a:gd name="connsiteY2" fmla="*/ 688537 h 688537"/>
              <a:gd name="connsiteX3" fmla="*/ 534648 w 3065321"/>
              <a:gd name="connsiteY3" fmla="*/ 688537 h 688537"/>
              <a:gd name="connsiteX4" fmla="*/ 0 w 3065321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5321" h="688537">
                <a:moveTo>
                  <a:pt x="0" y="0"/>
                </a:moveTo>
                <a:lnTo>
                  <a:pt x="3065321" y="0"/>
                </a:lnTo>
                <a:lnTo>
                  <a:pt x="3065321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F3D3650-DD3C-4D06-8F4F-EE1D8A99F774}"/>
              </a:ext>
            </a:extLst>
          </p:cNvPr>
          <p:cNvSpPr/>
          <p:nvPr/>
        </p:nvSpPr>
        <p:spPr>
          <a:xfrm>
            <a:off x="1" y="4737753"/>
            <a:ext cx="1758746" cy="617143"/>
          </a:xfrm>
          <a:custGeom>
            <a:avLst/>
            <a:gdLst>
              <a:gd name="connsiteX0" fmla="*/ 0 w 2344994"/>
              <a:gd name="connsiteY0" fmla="*/ 0 h 688537"/>
              <a:gd name="connsiteX1" fmla="*/ 2344994 w 2344994"/>
              <a:gd name="connsiteY1" fmla="*/ 0 h 688537"/>
              <a:gd name="connsiteX2" fmla="*/ 1810346 w 2344994"/>
              <a:gd name="connsiteY2" fmla="*/ 688537 h 688537"/>
              <a:gd name="connsiteX3" fmla="*/ 0 w 2344994"/>
              <a:gd name="connsiteY3" fmla="*/ 688537 h 688537"/>
              <a:gd name="connsiteX4" fmla="*/ 0 w 2344994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994" h="688537">
                <a:moveTo>
                  <a:pt x="0" y="0"/>
                </a:moveTo>
                <a:lnTo>
                  <a:pt x="2344994" y="0"/>
                </a:lnTo>
                <a:lnTo>
                  <a:pt x="1810346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05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1A119C9-7823-412B-8544-3D26DA882685}"/>
              </a:ext>
            </a:extLst>
          </p:cNvPr>
          <p:cNvSpPr/>
          <p:nvPr/>
        </p:nvSpPr>
        <p:spPr>
          <a:xfrm>
            <a:off x="7380512" y="4737753"/>
            <a:ext cx="1763489" cy="617143"/>
          </a:xfrm>
          <a:custGeom>
            <a:avLst/>
            <a:gdLst>
              <a:gd name="connsiteX0" fmla="*/ 0 w 2351318"/>
              <a:gd name="connsiteY0" fmla="*/ 0 h 688537"/>
              <a:gd name="connsiteX1" fmla="*/ 2351318 w 2351318"/>
              <a:gd name="connsiteY1" fmla="*/ 0 h 688537"/>
              <a:gd name="connsiteX2" fmla="*/ 2351318 w 2351318"/>
              <a:gd name="connsiteY2" fmla="*/ 688537 h 688537"/>
              <a:gd name="connsiteX3" fmla="*/ 534648 w 2351318"/>
              <a:gd name="connsiteY3" fmla="*/ 688537 h 688537"/>
              <a:gd name="connsiteX4" fmla="*/ 0 w 2351318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8" h="688537">
                <a:moveTo>
                  <a:pt x="0" y="0"/>
                </a:moveTo>
                <a:lnTo>
                  <a:pt x="2351318" y="0"/>
                </a:lnTo>
                <a:lnTo>
                  <a:pt x="2351318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91E848-DADF-4D14-BB55-C37EA2ED237B}"/>
              </a:ext>
            </a:extLst>
          </p:cNvPr>
          <p:cNvGrpSpPr/>
          <p:nvPr/>
        </p:nvGrpSpPr>
        <p:grpSpPr>
          <a:xfrm>
            <a:off x="2043965" y="1440492"/>
            <a:ext cx="5056071" cy="4647156"/>
            <a:chOff x="2043965" y="1726414"/>
            <a:chExt cx="5056071" cy="38885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0639C66-9157-48D1-8D2F-5D41F2D2D654}"/>
                </a:ext>
              </a:extLst>
            </p:cNvPr>
            <p:cNvSpPr/>
            <p:nvPr/>
          </p:nvSpPr>
          <p:spPr>
            <a:xfrm rot="10800000">
              <a:off x="2431460" y="3954089"/>
              <a:ext cx="4281081" cy="1495164"/>
            </a:xfrm>
            <a:custGeom>
              <a:avLst/>
              <a:gdLst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767642 w 6741428"/>
                <a:gd name="connsiteY3" fmla="*/ 1445508 h 2214532"/>
                <a:gd name="connsiteX4" fmla="*/ 516660 w 6741428"/>
                <a:gd name="connsiteY4" fmla="*/ 1506057 h 2214532"/>
                <a:gd name="connsiteX5" fmla="*/ 0 w 6741428"/>
                <a:gd name="connsiteY5" fmla="*/ 840685 h 2214532"/>
                <a:gd name="connsiteX6" fmla="*/ 3370714 w 6741428"/>
                <a:gd name="connsiteY6" fmla="*/ 0 h 2214532"/>
                <a:gd name="connsiteX7" fmla="*/ 6741428 w 6741428"/>
                <a:gd name="connsiteY7" fmla="*/ 840685 h 2214532"/>
                <a:gd name="connsiteX8" fmla="*/ 6224768 w 6741428"/>
                <a:gd name="connsiteY8" fmla="*/ 1506057 h 2214532"/>
                <a:gd name="connsiteX9" fmla="*/ 5975996 w 6741428"/>
                <a:gd name="connsiteY9" fmla="*/ 1446041 h 2214532"/>
                <a:gd name="connsiteX10" fmla="*/ 5967981 w 6741428"/>
                <a:gd name="connsiteY10" fmla="*/ 1450458 h 2214532"/>
                <a:gd name="connsiteX11" fmla="*/ 6204997 w 6741428"/>
                <a:gd name="connsiteY11" fmla="*/ 1507638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767642 w 6741428"/>
                <a:gd name="connsiteY3" fmla="*/ 1445508 h 2214532"/>
                <a:gd name="connsiteX4" fmla="*/ 516660 w 6741428"/>
                <a:gd name="connsiteY4" fmla="*/ 1506057 h 2214532"/>
                <a:gd name="connsiteX5" fmla="*/ 0 w 6741428"/>
                <a:gd name="connsiteY5" fmla="*/ 840685 h 2214532"/>
                <a:gd name="connsiteX6" fmla="*/ 3370714 w 6741428"/>
                <a:gd name="connsiteY6" fmla="*/ 0 h 2214532"/>
                <a:gd name="connsiteX7" fmla="*/ 6741428 w 6741428"/>
                <a:gd name="connsiteY7" fmla="*/ 840685 h 2214532"/>
                <a:gd name="connsiteX8" fmla="*/ 6224768 w 6741428"/>
                <a:gd name="connsiteY8" fmla="*/ 1506057 h 2214532"/>
                <a:gd name="connsiteX9" fmla="*/ 5975996 w 6741428"/>
                <a:gd name="connsiteY9" fmla="*/ 1446041 h 2214532"/>
                <a:gd name="connsiteX10" fmla="*/ 6204997 w 6741428"/>
                <a:gd name="connsiteY10" fmla="*/ 1507638 h 2214532"/>
                <a:gd name="connsiteX11" fmla="*/ 3370714 w 6741428"/>
                <a:gd name="connsiteY11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767642 w 6741428"/>
                <a:gd name="connsiteY3" fmla="*/ 1445508 h 2214532"/>
                <a:gd name="connsiteX4" fmla="*/ 516660 w 6741428"/>
                <a:gd name="connsiteY4" fmla="*/ 1506057 h 2214532"/>
                <a:gd name="connsiteX5" fmla="*/ 0 w 6741428"/>
                <a:gd name="connsiteY5" fmla="*/ 840685 h 2214532"/>
                <a:gd name="connsiteX6" fmla="*/ 3370714 w 6741428"/>
                <a:gd name="connsiteY6" fmla="*/ 0 h 2214532"/>
                <a:gd name="connsiteX7" fmla="*/ 6741428 w 6741428"/>
                <a:gd name="connsiteY7" fmla="*/ 840685 h 2214532"/>
                <a:gd name="connsiteX8" fmla="*/ 6224768 w 6741428"/>
                <a:gd name="connsiteY8" fmla="*/ 1506057 h 2214532"/>
                <a:gd name="connsiteX9" fmla="*/ 6204997 w 6741428"/>
                <a:gd name="connsiteY9" fmla="*/ 1507638 h 2214532"/>
                <a:gd name="connsiteX10" fmla="*/ 3370714 w 6741428"/>
                <a:gd name="connsiteY10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516660 w 6741428"/>
                <a:gd name="connsiteY3" fmla="*/ 1506057 h 2214532"/>
                <a:gd name="connsiteX4" fmla="*/ 0 w 6741428"/>
                <a:gd name="connsiteY4" fmla="*/ 840685 h 2214532"/>
                <a:gd name="connsiteX5" fmla="*/ 3370714 w 6741428"/>
                <a:gd name="connsiteY5" fmla="*/ 0 h 2214532"/>
                <a:gd name="connsiteX6" fmla="*/ 6741428 w 6741428"/>
                <a:gd name="connsiteY6" fmla="*/ 840685 h 2214532"/>
                <a:gd name="connsiteX7" fmla="*/ 6224768 w 6741428"/>
                <a:gd name="connsiteY7" fmla="*/ 1506057 h 2214532"/>
                <a:gd name="connsiteX8" fmla="*/ 6204997 w 6741428"/>
                <a:gd name="connsiteY8" fmla="*/ 1507638 h 2214532"/>
                <a:gd name="connsiteX9" fmla="*/ 3370714 w 6741428"/>
                <a:gd name="connsiteY9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516660 w 6741428"/>
                <a:gd name="connsiteY2" fmla="*/ 1506057 h 2214532"/>
                <a:gd name="connsiteX3" fmla="*/ 0 w 6741428"/>
                <a:gd name="connsiteY3" fmla="*/ 840685 h 2214532"/>
                <a:gd name="connsiteX4" fmla="*/ 3370714 w 6741428"/>
                <a:gd name="connsiteY4" fmla="*/ 0 h 2214532"/>
                <a:gd name="connsiteX5" fmla="*/ 6741428 w 6741428"/>
                <a:gd name="connsiteY5" fmla="*/ 840685 h 2214532"/>
                <a:gd name="connsiteX6" fmla="*/ 6224768 w 6741428"/>
                <a:gd name="connsiteY6" fmla="*/ 1506057 h 2214532"/>
                <a:gd name="connsiteX7" fmla="*/ 6204997 w 6741428"/>
                <a:gd name="connsiteY7" fmla="*/ 1507638 h 2214532"/>
                <a:gd name="connsiteX8" fmla="*/ 3370714 w 6741428"/>
                <a:gd name="connsiteY8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516660 w 6741428"/>
                <a:gd name="connsiteY2" fmla="*/ 1506057 h 2214532"/>
                <a:gd name="connsiteX3" fmla="*/ 0 w 6741428"/>
                <a:gd name="connsiteY3" fmla="*/ 840685 h 2214532"/>
                <a:gd name="connsiteX4" fmla="*/ 3370714 w 6741428"/>
                <a:gd name="connsiteY4" fmla="*/ 0 h 2214532"/>
                <a:gd name="connsiteX5" fmla="*/ 6741428 w 6741428"/>
                <a:gd name="connsiteY5" fmla="*/ 840685 h 2214532"/>
                <a:gd name="connsiteX6" fmla="*/ 6224768 w 6741428"/>
                <a:gd name="connsiteY6" fmla="*/ 1506057 h 2214532"/>
                <a:gd name="connsiteX7" fmla="*/ 3370714 w 6741428"/>
                <a:gd name="connsiteY7" fmla="*/ 2214532 h 2214532"/>
                <a:gd name="connsiteX0" fmla="*/ 3370714 w 6741428"/>
                <a:gd name="connsiteY0" fmla="*/ 2214532 h 2214532"/>
                <a:gd name="connsiteX1" fmla="*/ 516660 w 6741428"/>
                <a:gd name="connsiteY1" fmla="*/ 1506057 h 2214532"/>
                <a:gd name="connsiteX2" fmla="*/ 0 w 6741428"/>
                <a:gd name="connsiteY2" fmla="*/ 840685 h 2214532"/>
                <a:gd name="connsiteX3" fmla="*/ 3370714 w 6741428"/>
                <a:gd name="connsiteY3" fmla="*/ 0 h 2214532"/>
                <a:gd name="connsiteX4" fmla="*/ 6741428 w 6741428"/>
                <a:gd name="connsiteY4" fmla="*/ 840685 h 2214532"/>
                <a:gd name="connsiteX5" fmla="*/ 6224768 w 6741428"/>
                <a:gd name="connsiteY5" fmla="*/ 1506057 h 2214532"/>
                <a:gd name="connsiteX6" fmla="*/ 3370714 w 6741428"/>
                <a:gd name="connsiteY6" fmla="*/ 2214532 h 2214532"/>
                <a:gd name="connsiteX0" fmla="*/ 3370714 w 6224768"/>
                <a:gd name="connsiteY0" fmla="*/ 2214532 h 2214532"/>
                <a:gd name="connsiteX1" fmla="*/ 516660 w 6224768"/>
                <a:gd name="connsiteY1" fmla="*/ 1506057 h 2214532"/>
                <a:gd name="connsiteX2" fmla="*/ 0 w 6224768"/>
                <a:gd name="connsiteY2" fmla="*/ 840685 h 2214532"/>
                <a:gd name="connsiteX3" fmla="*/ 3370714 w 6224768"/>
                <a:gd name="connsiteY3" fmla="*/ 0 h 2214532"/>
                <a:gd name="connsiteX4" fmla="*/ 6224768 w 6224768"/>
                <a:gd name="connsiteY4" fmla="*/ 1506057 h 2214532"/>
                <a:gd name="connsiteX5" fmla="*/ 3370714 w 6224768"/>
                <a:gd name="connsiteY5" fmla="*/ 2214532 h 2214532"/>
                <a:gd name="connsiteX0" fmla="*/ 3370714 w 6224768"/>
                <a:gd name="connsiteY0" fmla="*/ 1993552 h 1993552"/>
                <a:gd name="connsiteX1" fmla="*/ 516660 w 6224768"/>
                <a:gd name="connsiteY1" fmla="*/ 1285077 h 1993552"/>
                <a:gd name="connsiteX2" fmla="*/ 0 w 6224768"/>
                <a:gd name="connsiteY2" fmla="*/ 619705 h 1993552"/>
                <a:gd name="connsiteX3" fmla="*/ 3385954 w 6224768"/>
                <a:gd name="connsiteY3" fmla="*/ 0 h 1993552"/>
                <a:gd name="connsiteX4" fmla="*/ 6224768 w 6224768"/>
                <a:gd name="connsiteY4" fmla="*/ 1285077 h 1993552"/>
                <a:gd name="connsiteX5" fmla="*/ 3370714 w 6224768"/>
                <a:gd name="connsiteY5" fmla="*/ 1993552 h 1993552"/>
                <a:gd name="connsiteX0" fmla="*/ 2854054 w 5708108"/>
                <a:gd name="connsiteY0" fmla="*/ 1993552 h 1993552"/>
                <a:gd name="connsiteX1" fmla="*/ 0 w 5708108"/>
                <a:gd name="connsiteY1" fmla="*/ 1285077 h 1993552"/>
                <a:gd name="connsiteX2" fmla="*/ 2869294 w 5708108"/>
                <a:gd name="connsiteY2" fmla="*/ 0 h 1993552"/>
                <a:gd name="connsiteX3" fmla="*/ 5708108 w 5708108"/>
                <a:gd name="connsiteY3" fmla="*/ 1285077 h 1993552"/>
                <a:gd name="connsiteX4" fmla="*/ 2854054 w 5708108"/>
                <a:gd name="connsiteY4" fmla="*/ 1993552 h 199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8108" h="1993552">
                  <a:moveTo>
                    <a:pt x="2854054" y="1993552"/>
                  </a:moveTo>
                  <a:lnTo>
                    <a:pt x="0" y="1285077"/>
                  </a:lnTo>
                  <a:lnTo>
                    <a:pt x="2869294" y="0"/>
                  </a:lnTo>
                  <a:lnTo>
                    <a:pt x="5708108" y="1285077"/>
                  </a:lnTo>
                  <a:lnTo>
                    <a:pt x="2854054" y="199355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AFBE3C7-55E6-4F38-8E06-16E4BCED8B36}"/>
                </a:ext>
              </a:extLst>
            </p:cNvPr>
            <p:cNvSpPr/>
            <p:nvPr/>
          </p:nvSpPr>
          <p:spPr>
            <a:xfrm rot="10800000">
              <a:off x="2966532" y="3394711"/>
              <a:ext cx="3210935" cy="1240901"/>
            </a:xfrm>
            <a:custGeom>
              <a:avLst/>
              <a:gdLst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486713 w 5354392"/>
                <a:gd name="connsiteY10" fmla="*/ 1258108 h 1857735"/>
                <a:gd name="connsiteX11" fmla="*/ 4792416 w 5354392"/>
                <a:gd name="connsiteY11" fmla="*/ 1330181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792416 w 5354392"/>
                <a:gd name="connsiteY10" fmla="*/ 1330181 h 1857735"/>
                <a:gd name="connsiteX11" fmla="*/ 2677196 w 5354392"/>
                <a:gd name="connsiteY11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792416 w 5354392"/>
                <a:gd name="connsiteY9" fmla="*/ 1330181 h 1857735"/>
                <a:gd name="connsiteX10" fmla="*/ 2677196 w 5354392"/>
                <a:gd name="connsiteY10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2677196 w 5354392"/>
                <a:gd name="connsiteY9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536573 w 5354392"/>
                <a:gd name="connsiteY3" fmla="*/ 1322200 h 1857735"/>
                <a:gd name="connsiteX4" fmla="*/ 0 w 5354392"/>
                <a:gd name="connsiteY4" fmla="*/ 631185 h 1857735"/>
                <a:gd name="connsiteX5" fmla="*/ 2677196 w 5354392"/>
                <a:gd name="connsiteY5" fmla="*/ 0 h 1857735"/>
                <a:gd name="connsiteX6" fmla="*/ 5354392 w 5354392"/>
                <a:gd name="connsiteY6" fmla="*/ 631185 h 1857735"/>
                <a:gd name="connsiteX7" fmla="*/ 4817819 w 5354392"/>
                <a:gd name="connsiteY7" fmla="*/ 1322200 h 1857735"/>
                <a:gd name="connsiteX8" fmla="*/ 2677196 w 5354392"/>
                <a:gd name="connsiteY8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536573 w 5354392"/>
                <a:gd name="connsiteY2" fmla="*/ 1322200 h 1857735"/>
                <a:gd name="connsiteX3" fmla="*/ 0 w 5354392"/>
                <a:gd name="connsiteY3" fmla="*/ 631185 h 1857735"/>
                <a:gd name="connsiteX4" fmla="*/ 2677196 w 5354392"/>
                <a:gd name="connsiteY4" fmla="*/ 0 h 1857735"/>
                <a:gd name="connsiteX5" fmla="*/ 5354392 w 5354392"/>
                <a:gd name="connsiteY5" fmla="*/ 631185 h 1857735"/>
                <a:gd name="connsiteX6" fmla="*/ 4817819 w 5354392"/>
                <a:gd name="connsiteY6" fmla="*/ 1322200 h 1857735"/>
                <a:gd name="connsiteX7" fmla="*/ 2677196 w 5354392"/>
                <a:gd name="connsiteY7" fmla="*/ 1857735 h 1857735"/>
                <a:gd name="connsiteX0" fmla="*/ 2677196 w 5354392"/>
                <a:gd name="connsiteY0" fmla="*/ 1857735 h 1857735"/>
                <a:gd name="connsiteX1" fmla="*/ 536573 w 5354392"/>
                <a:gd name="connsiteY1" fmla="*/ 1322200 h 1857735"/>
                <a:gd name="connsiteX2" fmla="*/ 0 w 5354392"/>
                <a:gd name="connsiteY2" fmla="*/ 631185 h 1857735"/>
                <a:gd name="connsiteX3" fmla="*/ 2677196 w 5354392"/>
                <a:gd name="connsiteY3" fmla="*/ 0 h 1857735"/>
                <a:gd name="connsiteX4" fmla="*/ 5354392 w 5354392"/>
                <a:gd name="connsiteY4" fmla="*/ 631185 h 1857735"/>
                <a:gd name="connsiteX5" fmla="*/ 4817819 w 5354392"/>
                <a:gd name="connsiteY5" fmla="*/ 1322200 h 1857735"/>
                <a:gd name="connsiteX6" fmla="*/ 2677196 w 5354392"/>
                <a:gd name="connsiteY6" fmla="*/ 1857735 h 1857735"/>
                <a:gd name="connsiteX0" fmla="*/ 2677196 w 4817819"/>
                <a:gd name="connsiteY0" fmla="*/ 1857735 h 1857735"/>
                <a:gd name="connsiteX1" fmla="*/ 536573 w 4817819"/>
                <a:gd name="connsiteY1" fmla="*/ 1322200 h 1857735"/>
                <a:gd name="connsiteX2" fmla="*/ 0 w 4817819"/>
                <a:gd name="connsiteY2" fmla="*/ 631185 h 1857735"/>
                <a:gd name="connsiteX3" fmla="*/ 2677196 w 4817819"/>
                <a:gd name="connsiteY3" fmla="*/ 0 h 1857735"/>
                <a:gd name="connsiteX4" fmla="*/ 4817819 w 4817819"/>
                <a:gd name="connsiteY4" fmla="*/ 1322200 h 1857735"/>
                <a:gd name="connsiteX5" fmla="*/ 2677196 w 4817819"/>
                <a:gd name="connsiteY5" fmla="*/ 1857735 h 1857735"/>
                <a:gd name="connsiteX0" fmla="*/ 2140623 w 4281246"/>
                <a:gd name="connsiteY0" fmla="*/ 1857735 h 1857735"/>
                <a:gd name="connsiteX1" fmla="*/ 0 w 4281246"/>
                <a:gd name="connsiteY1" fmla="*/ 1322200 h 1857735"/>
                <a:gd name="connsiteX2" fmla="*/ 2140623 w 4281246"/>
                <a:gd name="connsiteY2" fmla="*/ 0 h 1857735"/>
                <a:gd name="connsiteX3" fmla="*/ 4281246 w 4281246"/>
                <a:gd name="connsiteY3" fmla="*/ 1322200 h 1857735"/>
                <a:gd name="connsiteX4" fmla="*/ 2140623 w 4281246"/>
                <a:gd name="connsiteY4" fmla="*/ 1857735 h 1857735"/>
                <a:gd name="connsiteX0" fmla="*/ 2140623 w 4281246"/>
                <a:gd name="connsiteY0" fmla="*/ 1654535 h 1654535"/>
                <a:gd name="connsiteX1" fmla="*/ 0 w 4281246"/>
                <a:gd name="connsiteY1" fmla="*/ 1119000 h 1654535"/>
                <a:gd name="connsiteX2" fmla="*/ 2108873 w 4281246"/>
                <a:gd name="connsiteY2" fmla="*/ 0 h 1654535"/>
                <a:gd name="connsiteX3" fmla="*/ 4281246 w 4281246"/>
                <a:gd name="connsiteY3" fmla="*/ 1119000 h 1654535"/>
                <a:gd name="connsiteX4" fmla="*/ 2140623 w 4281246"/>
                <a:gd name="connsiteY4" fmla="*/ 1654535 h 165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1246" h="1654535">
                  <a:moveTo>
                    <a:pt x="2140623" y="1654535"/>
                  </a:moveTo>
                  <a:lnTo>
                    <a:pt x="0" y="1119000"/>
                  </a:lnTo>
                  <a:lnTo>
                    <a:pt x="2108873" y="0"/>
                  </a:lnTo>
                  <a:lnTo>
                    <a:pt x="4281246" y="1119000"/>
                  </a:lnTo>
                  <a:lnTo>
                    <a:pt x="2140623" y="165453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FC5DE54-6C4E-4F67-851F-CDE2B618449A}"/>
                </a:ext>
              </a:extLst>
            </p:cNvPr>
            <p:cNvSpPr/>
            <p:nvPr/>
          </p:nvSpPr>
          <p:spPr>
            <a:xfrm rot="10800000">
              <a:off x="3498293" y="2840149"/>
              <a:ext cx="2142674" cy="965736"/>
            </a:xfrm>
            <a:custGeom>
              <a:avLst/>
              <a:gdLst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175851 w 3902523"/>
                <a:gd name="connsiteY10" fmla="*/ 1114370 h 1516248"/>
                <a:gd name="connsiteX11" fmla="*/ 3376548 w 3902523"/>
                <a:gd name="connsiteY11" fmla="*/ 1160770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376548 w 3902523"/>
                <a:gd name="connsiteY10" fmla="*/ 1160770 h 1516248"/>
                <a:gd name="connsiteX11" fmla="*/ 1951263 w 3902523"/>
                <a:gd name="connsiteY11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376548 w 3902523"/>
                <a:gd name="connsiteY9" fmla="*/ 1160770 h 1516248"/>
                <a:gd name="connsiteX10" fmla="*/ 1951263 w 3902523"/>
                <a:gd name="connsiteY10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1951263 w 3902523"/>
                <a:gd name="connsiteY9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519650 w 3902523"/>
                <a:gd name="connsiteY3" fmla="*/ 1155882 h 1516248"/>
                <a:gd name="connsiteX4" fmla="*/ 0 w 3902523"/>
                <a:gd name="connsiteY4" fmla="*/ 486661 h 1516248"/>
                <a:gd name="connsiteX5" fmla="*/ 1951262 w 3902523"/>
                <a:gd name="connsiteY5" fmla="*/ 0 h 1516248"/>
                <a:gd name="connsiteX6" fmla="*/ 3902523 w 3902523"/>
                <a:gd name="connsiteY6" fmla="*/ 486661 h 1516248"/>
                <a:gd name="connsiteX7" fmla="*/ 3382874 w 3902523"/>
                <a:gd name="connsiteY7" fmla="*/ 1155882 h 1516248"/>
                <a:gd name="connsiteX8" fmla="*/ 1951263 w 3902523"/>
                <a:gd name="connsiteY8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519650 w 3902523"/>
                <a:gd name="connsiteY2" fmla="*/ 1155882 h 1516248"/>
                <a:gd name="connsiteX3" fmla="*/ 0 w 3902523"/>
                <a:gd name="connsiteY3" fmla="*/ 486661 h 1516248"/>
                <a:gd name="connsiteX4" fmla="*/ 1951262 w 3902523"/>
                <a:gd name="connsiteY4" fmla="*/ 0 h 1516248"/>
                <a:gd name="connsiteX5" fmla="*/ 3902523 w 3902523"/>
                <a:gd name="connsiteY5" fmla="*/ 486661 h 1516248"/>
                <a:gd name="connsiteX6" fmla="*/ 3382874 w 3902523"/>
                <a:gd name="connsiteY6" fmla="*/ 1155882 h 1516248"/>
                <a:gd name="connsiteX7" fmla="*/ 1951263 w 3902523"/>
                <a:gd name="connsiteY7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0 w 3902523"/>
                <a:gd name="connsiteY2" fmla="*/ 486661 h 1516248"/>
                <a:gd name="connsiteX3" fmla="*/ 1951262 w 3902523"/>
                <a:gd name="connsiteY3" fmla="*/ 0 h 1516248"/>
                <a:gd name="connsiteX4" fmla="*/ 3902523 w 3902523"/>
                <a:gd name="connsiteY4" fmla="*/ 486661 h 1516248"/>
                <a:gd name="connsiteX5" fmla="*/ 3382874 w 3902523"/>
                <a:gd name="connsiteY5" fmla="*/ 1155882 h 1516248"/>
                <a:gd name="connsiteX6" fmla="*/ 1951263 w 3902523"/>
                <a:gd name="connsiteY6" fmla="*/ 1516248 h 1516248"/>
                <a:gd name="connsiteX0" fmla="*/ 1951263 w 3382874"/>
                <a:gd name="connsiteY0" fmla="*/ 1516248 h 1516248"/>
                <a:gd name="connsiteX1" fmla="*/ 525976 w 3382874"/>
                <a:gd name="connsiteY1" fmla="*/ 1160769 h 1516248"/>
                <a:gd name="connsiteX2" fmla="*/ 0 w 3382874"/>
                <a:gd name="connsiteY2" fmla="*/ 486661 h 1516248"/>
                <a:gd name="connsiteX3" fmla="*/ 1951262 w 3382874"/>
                <a:gd name="connsiteY3" fmla="*/ 0 h 1516248"/>
                <a:gd name="connsiteX4" fmla="*/ 3382874 w 3382874"/>
                <a:gd name="connsiteY4" fmla="*/ 1155882 h 1516248"/>
                <a:gd name="connsiteX5" fmla="*/ 1951263 w 3382874"/>
                <a:gd name="connsiteY5" fmla="*/ 1516248 h 1516248"/>
                <a:gd name="connsiteX0" fmla="*/ 1425287 w 2856898"/>
                <a:gd name="connsiteY0" fmla="*/ 1516248 h 1516248"/>
                <a:gd name="connsiteX1" fmla="*/ 0 w 2856898"/>
                <a:gd name="connsiteY1" fmla="*/ 1160769 h 1516248"/>
                <a:gd name="connsiteX2" fmla="*/ 1425286 w 2856898"/>
                <a:gd name="connsiteY2" fmla="*/ 0 h 1516248"/>
                <a:gd name="connsiteX3" fmla="*/ 2856898 w 2856898"/>
                <a:gd name="connsiteY3" fmla="*/ 1155882 h 1516248"/>
                <a:gd name="connsiteX4" fmla="*/ 1425287 w 2856898"/>
                <a:gd name="connsiteY4" fmla="*/ 1516248 h 1516248"/>
                <a:gd name="connsiteX0" fmla="*/ 1425287 w 2856898"/>
                <a:gd name="connsiteY0" fmla="*/ 1287648 h 1287648"/>
                <a:gd name="connsiteX1" fmla="*/ 0 w 2856898"/>
                <a:gd name="connsiteY1" fmla="*/ 932169 h 1287648"/>
                <a:gd name="connsiteX2" fmla="*/ 1399886 w 2856898"/>
                <a:gd name="connsiteY2" fmla="*/ 0 h 1287648"/>
                <a:gd name="connsiteX3" fmla="*/ 2856898 w 2856898"/>
                <a:gd name="connsiteY3" fmla="*/ 927282 h 1287648"/>
                <a:gd name="connsiteX4" fmla="*/ 1425287 w 2856898"/>
                <a:gd name="connsiteY4" fmla="*/ 1287648 h 128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6898" h="1287648">
                  <a:moveTo>
                    <a:pt x="1425287" y="1287648"/>
                  </a:moveTo>
                  <a:lnTo>
                    <a:pt x="0" y="932169"/>
                  </a:lnTo>
                  <a:lnTo>
                    <a:pt x="1399886" y="0"/>
                  </a:lnTo>
                  <a:lnTo>
                    <a:pt x="2856898" y="927282"/>
                  </a:lnTo>
                  <a:lnTo>
                    <a:pt x="1425287" y="128764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E4C80C8-D3D2-4738-A891-11FC0A947936}"/>
                </a:ext>
              </a:extLst>
            </p:cNvPr>
            <p:cNvSpPr/>
            <p:nvPr/>
          </p:nvSpPr>
          <p:spPr>
            <a:xfrm rot="10800000">
              <a:off x="4040799" y="2282452"/>
              <a:ext cx="1058284" cy="747471"/>
            </a:xfrm>
            <a:custGeom>
              <a:avLst/>
              <a:gdLst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942856 w 2480154"/>
                <a:gd name="connsiteY7" fmla="*/ 992799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240077 w 2480154"/>
                <a:gd name="connsiteY7" fmla="*/ 1168078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0 w 2480154"/>
                <a:gd name="connsiteY2" fmla="*/ 309286 h 1168078"/>
                <a:gd name="connsiteX3" fmla="*/ 1240077 w 2480154"/>
                <a:gd name="connsiteY3" fmla="*/ 0 h 1168078"/>
                <a:gd name="connsiteX4" fmla="*/ 2480154 w 2480154"/>
                <a:gd name="connsiteY4" fmla="*/ 309286 h 1168078"/>
                <a:gd name="connsiteX5" fmla="*/ 1948344 w 2480154"/>
                <a:gd name="connsiteY5" fmla="*/ 994168 h 1168078"/>
                <a:gd name="connsiteX6" fmla="*/ 1240077 w 2480154"/>
                <a:gd name="connsiteY6" fmla="*/ 1168078 h 1168078"/>
                <a:gd name="connsiteX0" fmla="*/ 1240077 w 1948344"/>
                <a:gd name="connsiteY0" fmla="*/ 1168078 h 1168078"/>
                <a:gd name="connsiteX1" fmla="*/ 537299 w 1948344"/>
                <a:gd name="connsiteY1" fmla="*/ 992799 h 1168078"/>
                <a:gd name="connsiteX2" fmla="*/ 0 w 1948344"/>
                <a:gd name="connsiteY2" fmla="*/ 309286 h 1168078"/>
                <a:gd name="connsiteX3" fmla="*/ 1240077 w 1948344"/>
                <a:gd name="connsiteY3" fmla="*/ 0 h 1168078"/>
                <a:gd name="connsiteX4" fmla="*/ 1948344 w 1948344"/>
                <a:gd name="connsiteY4" fmla="*/ 994168 h 1168078"/>
                <a:gd name="connsiteX5" fmla="*/ 1240077 w 1948344"/>
                <a:gd name="connsiteY5" fmla="*/ 1168078 h 1168078"/>
                <a:gd name="connsiteX0" fmla="*/ 702778 w 1411045"/>
                <a:gd name="connsiteY0" fmla="*/ 1168078 h 1168078"/>
                <a:gd name="connsiteX1" fmla="*/ 0 w 1411045"/>
                <a:gd name="connsiteY1" fmla="*/ 992799 h 1168078"/>
                <a:gd name="connsiteX2" fmla="*/ 702778 w 1411045"/>
                <a:gd name="connsiteY2" fmla="*/ 0 h 1168078"/>
                <a:gd name="connsiteX3" fmla="*/ 1411045 w 1411045"/>
                <a:gd name="connsiteY3" fmla="*/ 994168 h 1168078"/>
                <a:gd name="connsiteX4" fmla="*/ 702778 w 1411045"/>
                <a:gd name="connsiteY4" fmla="*/ 1168078 h 1168078"/>
                <a:gd name="connsiteX0" fmla="*/ 702778 w 1411045"/>
                <a:gd name="connsiteY0" fmla="*/ 996628 h 996628"/>
                <a:gd name="connsiteX1" fmla="*/ 0 w 1411045"/>
                <a:gd name="connsiteY1" fmla="*/ 821349 h 996628"/>
                <a:gd name="connsiteX2" fmla="*/ 696428 w 1411045"/>
                <a:gd name="connsiteY2" fmla="*/ 0 h 996628"/>
                <a:gd name="connsiteX3" fmla="*/ 1411045 w 1411045"/>
                <a:gd name="connsiteY3" fmla="*/ 822718 h 996628"/>
                <a:gd name="connsiteX4" fmla="*/ 702778 w 1411045"/>
                <a:gd name="connsiteY4" fmla="*/ 996628 h 9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045" h="996628">
                  <a:moveTo>
                    <a:pt x="702778" y="996628"/>
                  </a:moveTo>
                  <a:lnTo>
                    <a:pt x="0" y="821349"/>
                  </a:lnTo>
                  <a:lnTo>
                    <a:pt x="696428" y="0"/>
                  </a:lnTo>
                  <a:lnTo>
                    <a:pt x="1411045" y="822718"/>
                  </a:lnTo>
                  <a:lnTo>
                    <a:pt x="702778" y="9966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464032-0F16-460E-B692-48C85D5C5DCB}"/>
                </a:ext>
              </a:extLst>
            </p:cNvPr>
            <p:cNvSpPr/>
            <p:nvPr/>
          </p:nvSpPr>
          <p:spPr>
            <a:xfrm>
              <a:off x="2043965" y="4485446"/>
              <a:ext cx="5056071" cy="1129543"/>
            </a:xfrm>
            <a:custGeom>
              <a:avLst/>
              <a:gdLst>
                <a:gd name="connsiteX0" fmla="*/ 516660 w 6741428"/>
                <a:gd name="connsiteY0" fmla="*/ 0 h 1506057"/>
                <a:gd name="connsiteX1" fmla="*/ 610039 w 6741428"/>
                <a:gd name="connsiteY1" fmla="*/ 0 h 1506057"/>
                <a:gd name="connsiteX2" fmla="*/ 3370714 w 6741428"/>
                <a:gd name="connsiteY2" fmla="*/ 688536 h 1506057"/>
                <a:gd name="connsiteX3" fmla="*/ 6131389 w 6741428"/>
                <a:gd name="connsiteY3" fmla="*/ 0 h 1506057"/>
                <a:gd name="connsiteX4" fmla="*/ 6224768 w 6741428"/>
                <a:gd name="connsiteY4" fmla="*/ 0 h 1506057"/>
                <a:gd name="connsiteX5" fmla="*/ 6482955 w 6741428"/>
                <a:gd name="connsiteY5" fmla="*/ 332502 h 1506057"/>
                <a:gd name="connsiteX6" fmla="*/ 6741428 w 6741428"/>
                <a:gd name="connsiteY6" fmla="*/ 665372 h 1506057"/>
                <a:gd name="connsiteX7" fmla="*/ 3370714 w 6741428"/>
                <a:gd name="connsiteY7" fmla="*/ 1506057 h 1506057"/>
                <a:gd name="connsiteX8" fmla="*/ 0 w 6741428"/>
                <a:gd name="connsiteY8" fmla="*/ 665372 h 1506057"/>
                <a:gd name="connsiteX9" fmla="*/ 258473 w 6741428"/>
                <a:gd name="connsiteY9" fmla="*/ 332502 h 1506057"/>
                <a:gd name="connsiteX0" fmla="*/ 516660 w 6741428"/>
                <a:gd name="connsiteY0" fmla="*/ 0 h 1506057"/>
                <a:gd name="connsiteX1" fmla="*/ 610039 w 6741428"/>
                <a:gd name="connsiteY1" fmla="*/ 0 h 1506057"/>
                <a:gd name="connsiteX2" fmla="*/ 3370714 w 6741428"/>
                <a:gd name="connsiteY2" fmla="*/ 688536 h 1506057"/>
                <a:gd name="connsiteX3" fmla="*/ 6224768 w 6741428"/>
                <a:gd name="connsiteY3" fmla="*/ 0 h 1506057"/>
                <a:gd name="connsiteX4" fmla="*/ 6482955 w 6741428"/>
                <a:gd name="connsiteY4" fmla="*/ 332502 h 1506057"/>
                <a:gd name="connsiteX5" fmla="*/ 6741428 w 6741428"/>
                <a:gd name="connsiteY5" fmla="*/ 665372 h 1506057"/>
                <a:gd name="connsiteX6" fmla="*/ 3370714 w 6741428"/>
                <a:gd name="connsiteY6" fmla="*/ 1506057 h 1506057"/>
                <a:gd name="connsiteX7" fmla="*/ 0 w 6741428"/>
                <a:gd name="connsiteY7" fmla="*/ 665372 h 1506057"/>
                <a:gd name="connsiteX8" fmla="*/ 258473 w 6741428"/>
                <a:gd name="connsiteY8" fmla="*/ 332502 h 1506057"/>
                <a:gd name="connsiteX9" fmla="*/ 516660 w 6741428"/>
                <a:gd name="connsiteY9" fmla="*/ 0 h 1506057"/>
                <a:gd name="connsiteX0" fmla="*/ 516660 w 6741428"/>
                <a:gd name="connsiteY0" fmla="*/ 0 h 1506057"/>
                <a:gd name="connsiteX1" fmla="*/ 3370714 w 6741428"/>
                <a:gd name="connsiteY1" fmla="*/ 688536 h 1506057"/>
                <a:gd name="connsiteX2" fmla="*/ 6224768 w 6741428"/>
                <a:gd name="connsiteY2" fmla="*/ 0 h 1506057"/>
                <a:gd name="connsiteX3" fmla="*/ 6482955 w 6741428"/>
                <a:gd name="connsiteY3" fmla="*/ 332502 h 1506057"/>
                <a:gd name="connsiteX4" fmla="*/ 6741428 w 6741428"/>
                <a:gd name="connsiteY4" fmla="*/ 665372 h 1506057"/>
                <a:gd name="connsiteX5" fmla="*/ 3370714 w 6741428"/>
                <a:gd name="connsiteY5" fmla="*/ 1506057 h 1506057"/>
                <a:gd name="connsiteX6" fmla="*/ 0 w 6741428"/>
                <a:gd name="connsiteY6" fmla="*/ 665372 h 1506057"/>
                <a:gd name="connsiteX7" fmla="*/ 258473 w 6741428"/>
                <a:gd name="connsiteY7" fmla="*/ 332502 h 1506057"/>
                <a:gd name="connsiteX8" fmla="*/ 516660 w 6741428"/>
                <a:gd name="connsiteY8" fmla="*/ 0 h 1506057"/>
                <a:gd name="connsiteX0" fmla="*/ 516660 w 6741428"/>
                <a:gd name="connsiteY0" fmla="*/ 0 h 1506057"/>
                <a:gd name="connsiteX1" fmla="*/ 3370714 w 6741428"/>
                <a:gd name="connsiteY1" fmla="*/ 688536 h 1506057"/>
                <a:gd name="connsiteX2" fmla="*/ 6224768 w 6741428"/>
                <a:gd name="connsiteY2" fmla="*/ 0 h 1506057"/>
                <a:gd name="connsiteX3" fmla="*/ 6482955 w 6741428"/>
                <a:gd name="connsiteY3" fmla="*/ 332502 h 1506057"/>
                <a:gd name="connsiteX4" fmla="*/ 6741428 w 6741428"/>
                <a:gd name="connsiteY4" fmla="*/ 665372 h 1506057"/>
                <a:gd name="connsiteX5" fmla="*/ 3370714 w 6741428"/>
                <a:gd name="connsiteY5" fmla="*/ 1506057 h 1506057"/>
                <a:gd name="connsiteX6" fmla="*/ 0 w 6741428"/>
                <a:gd name="connsiteY6" fmla="*/ 665372 h 1506057"/>
                <a:gd name="connsiteX7" fmla="*/ 516660 w 6741428"/>
                <a:gd name="connsiteY7" fmla="*/ 0 h 1506057"/>
                <a:gd name="connsiteX0" fmla="*/ 516660 w 6741428"/>
                <a:gd name="connsiteY0" fmla="*/ 0 h 1506057"/>
                <a:gd name="connsiteX1" fmla="*/ 3370714 w 6741428"/>
                <a:gd name="connsiteY1" fmla="*/ 688536 h 1506057"/>
                <a:gd name="connsiteX2" fmla="*/ 6224768 w 6741428"/>
                <a:gd name="connsiteY2" fmla="*/ 0 h 1506057"/>
                <a:gd name="connsiteX3" fmla="*/ 6741428 w 6741428"/>
                <a:gd name="connsiteY3" fmla="*/ 665372 h 1506057"/>
                <a:gd name="connsiteX4" fmla="*/ 3370714 w 6741428"/>
                <a:gd name="connsiteY4" fmla="*/ 1506057 h 1506057"/>
                <a:gd name="connsiteX5" fmla="*/ 0 w 6741428"/>
                <a:gd name="connsiteY5" fmla="*/ 665372 h 1506057"/>
                <a:gd name="connsiteX6" fmla="*/ 516660 w 6741428"/>
                <a:gd name="connsiteY6" fmla="*/ 0 h 150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41428" h="1506057">
                  <a:moveTo>
                    <a:pt x="516660" y="0"/>
                  </a:moveTo>
                  <a:lnTo>
                    <a:pt x="3370714" y="688536"/>
                  </a:lnTo>
                  <a:lnTo>
                    <a:pt x="6224768" y="0"/>
                  </a:lnTo>
                  <a:lnTo>
                    <a:pt x="6741428" y="665372"/>
                  </a:lnTo>
                  <a:lnTo>
                    <a:pt x="3370714" y="1506057"/>
                  </a:lnTo>
                  <a:lnTo>
                    <a:pt x="0" y="665372"/>
                  </a:lnTo>
                  <a:lnTo>
                    <a:pt x="51666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99863AB-1EAF-46B2-B317-47F46590A6C4}"/>
                </a:ext>
              </a:extLst>
            </p:cNvPr>
            <p:cNvSpPr/>
            <p:nvPr/>
          </p:nvSpPr>
          <p:spPr>
            <a:xfrm>
              <a:off x="2564103" y="3796361"/>
              <a:ext cx="4015794" cy="991650"/>
            </a:xfrm>
            <a:custGeom>
              <a:avLst/>
              <a:gdLst>
                <a:gd name="connsiteX0" fmla="*/ 4817819 w 5354392"/>
                <a:gd name="connsiteY0" fmla="*/ 0 h 1322200"/>
                <a:gd name="connsiteX1" fmla="*/ 5354392 w 5354392"/>
                <a:gd name="connsiteY1" fmla="*/ 691015 h 1322200"/>
                <a:gd name="connsiteX2" fmla="*/ 2677196 w 5354392"/>
                <a:gd name="connsiteY2" fmla="*/ 1322200 h 1322200"/>
                <a:gd name="connsiteX3" fmla="*/ 0 w 5354392"/>
                <a:gd name="connsiteY3" fmla="*/ 691015 h 1322200"/>
                <a:gd name="connsiteX4" fmla="*/ 536573 w 5354392"/>
                <a:gd name="connsiteY4" fmla="*/ 0 h 1322200"/>
                <a:gd name="connsiteX5" fmla="*/ 2677196 w 5354392"/>
                <a:gd name="connsiteY5" fmla="*/ 50468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4392" h="1322200">
                  <a:moveTo>
                    <a:pt x="4817819" y="0"/>
                  </a:moveTo>
                  <a:lnTo>
                    <a:pt x="5354392" y="691015"/>
                  </a:lnTo>
                  <a:lnTo>
                    <a:pt x="2677196" y="1322200"/>
                  </a:lnTo>
                  <a:lnTo>
                    <a:pt x="0" y="691015"/>
                  </a:lnTo>
                  <a:lnTo>
                    <a:pt x="536573" y="0"/>
                  </a:lnTo>
                  <a:lnTo>
                    <a:pt x="2677196" y="5046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98050E5-80C7-4478-87D3-3AB59F86A01F}"/>
                </a:ext>
              </a:extLst>
            </p:cNvPr>
            <p:cNvSpPr/>
            <p:nvPr/>
          </p:nvSpPr>
          <p:spPr>
            <a:xfrm>
              <a:off x="3108556" y="3110423"/>
              <a:ext cx="2926892" cy="866912"/>
            </a:xfrm>
            <a:custGeom>
              <a:avLst/>
              <a:gdLst>
                <a:gd name="connsiteX0" fmla="*/ 3382873 w 3902523"/>
                <a:gd name="connsiteY0" fmla="*/ 0 h 1155882"/>
                <a:gd name="connsiteX1" fmla="*/ 3902523 w 3902523"/>
                <a:gd name="connsiteY1" fmla="*/ 669221 h 1155882"/>
                <a:gd name="connsiteX2" fmla="*/ 1951261 w 3902523"/>
                <a:gd name="connsiteY2" fmla="*/ 1155882 h 1155882"/>
                <a:gd name="connsiteX3" fmla="*/ 0 w 3902523"/>
                <a:gd name="connsiteY3" fmla="*/ 669221 h 1155882"/>
                <a:gd name="connsiteX4" fmla="*/ 519649 w 3902523"/>
                <a:gd name="connsiteY4" fmla="*/ 0 h 1155882"/>
                <a:gd name="connsiteX5" fmla="*/ 1951261 w 3902523"/>
                <a:gd name="connsiteY5" fmla="*/ 330981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2523" h="1155882">
                  <a:moveTo>
                    <a:pt x="3382873" y="0"/>
                  </a:moveTo>
                  <a:lnTo>
                    <a:pt x="3902523" y="669221"/>
                  </a:lnTo>
                  <a:lnTo>
                    <a:pt x="1951261" y="1155882"/>
                  </a:lnTo>
                  <a:lnTo>
                    <a:pt x="0" y="669221"/>
                  </a:lnTo>
                  <a:lnTo>
                    <a:pt x="519649" y="0"/>
                  </a:lnTo>
                  <a:lnTo>
                    <a:pt x="1951261" y="3309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16E363D-1366-4309-8178-6B63B5ED2A59}"/>
                </a:ext>
              </a:extLst>
            </p:cNvPr>
            <p:cNvSpPr/>
            <p:nvPr/>
          </p:nvSpPr>
          <p:spPr>
            <a:xfrm>
              <a:off x="4171598" y="1726414"/>
              <a:ext cx="800805" cy="615515"/>
            </a:xfrm>
            <a:custGeom>
              <a:avLst/>
              <a:gdLst>
                <a:gd name="connsiteX0" fmla="*/ 533870 w 1067740"/>
                <a:gd name="connsiteY0" fmla="*/ 0 h 820687"/>
                <a:gd name="connsiteX1" fmla="*/ 1067740 w 1067740"/>
                <a:gd name="connsiteY1" fmla="*/ 687535 h 820687"/>
                <a:gd name="connsiteX2" fmla="*/ 533870 w 1067740"/>
                <a:gd name="connsiteY2" fmla="*/ 820687 h 820687"/>
                <a:gd name="connsiteX3" fmla="*/ 0 w 1067740"/>
                <a:gd name="connsiteY3" fmla="*/ 687535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7740" h="820687">
                  <a:moveTo>
                    <a:pt x="533870" y="0"/>
                  </a:moveTo>
                  <a:lnTo>
                    <a:pt x="1067740" y="687535"/>
                  </a:lnTo>
                  <a:lnTo>
                    <a:pt x="533870" y="820687"/>
                  </a:lnTo>
                  <a:lnTo>
                    <a:pt x="0" y="68753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14CA67D-6B27-4A73-953F-4F31365BA629}"/>
                </a:ext>
              </a:extLst>
            </p:cNvPr>
            <p:cNvSpPr/>
            <p:nvPr/>
          </p:nvSpPr>
          <p:spPr>
            <a:xfrm>
              <a:off x="3641942" y="2412884"/>
              <a:ext cx="1860116" cy="745626"/>
            </a:xfrm>
            <a:custGeom>
              <a:avLst/>
              <a:gdLst>
                <a:gd name="connsiteX0" fmla="*/ 1948344 w 2480154"/>
                <a:gd name="connsiteY0" fmla="*/ 0 h 994168"/>
                <a:gd name="connsiteX1" fmla="*/ 2480154 w 2480154"/>
                <a:gd name="connsiteY1" fmla="*/ 684882 h 994168"/>
                <a:gd name="connsiteX2" fmla="*/ 1240077 w 2480154"/>
                <a:gd name="connsiteY2" fmla="*/ 994168 h 994168"/>
                <a:gd name="connsiteX3" fmla="*/ 0 w 2480154"/>
                <a:gd name="connsiteY3" fmla="*/ 684882 h 994168"/>
                <a:gd name="connsiteX4" fmla="*/ 531810 w 2480154"/>
                <a:gd name="connsiteY4" fmla="*/ 0 h 994168"/>
                <a:gd name="connsiteX5" fmla="*/ 1240077 w 2480154"/>
                <a:gd name="connsiteY5" fmla="*/ 176648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0154" h="994168">
                  <a:moveTo>
                    <a:pt x="1948344" y="0"/>
                  </a:moveTo>
                  <a:lnTo>
                    <a:pt x="2480154" y="684882"/>
                  </a:lnTo>
                  <a:lnTo>
                    <a:pt x="1240077" y="994168"/>
                  </a:lnTo>
                  <a:lnTo>
                    <a:pt x="0" y="684882"/>
                  </a:lnTo>
                  <a:lnTo>
                    <a:pt x="531810" y="0"/>
                  </a:lnTo>
                  <a:lnTo>
                    <a:pt x="1240077" y="1766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BB68C04-58E9-436E-9377-74E9BB1423CC}"/>
                </a:ext>
              </a:extLst>
            </p:cNvPr>
            <p:cNvSpPr/>
            <p:nvPr/>
          </p:nvSpPr>
          <p:spPr>
            <a:xfrm>
              <a:off x="4572000" y="1726414"/>
              <a:ext cx="400403" cy="615515"/>
            </a:xfrm>
            <a:custGeom>
              <a:avLst/>
              <a:gdLst>
                <a:gd name="connsiteX0" fmla="*/ 0 w 533870"/>
                <a:gd name="connsiteY0" fmla="*/ 0 h 820687"/>
                <a:gd name="connsiteX1" fmla="*/ 533870 w 533870"/>
                <a:gd name="connsiteY1" fmla="*/ 687535 h 820687"/>
                <a:gd name="connsiteX2" fmla="*/ 0 w 533870"/>
                <a:gd name="connsiteY2" fmla="*/ 820687 h 820687"/>
                <a:gd name="connsiteX3" fmla="*/ 0 w 533870"/>
                <a:gd name="connsiteY3" fmla="*/ 0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870" h="820687">
                  <a:moveTo>
                    <a:pt x="0" y="0"/>
                  </a:moveTo>
                  <a:lnTo>
                    <a:pt x="533870" y="687535"/>
                  </a:lnTo>
                  <a:lnTo>
                    <a:pt x="0" y="820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4F5171-E4C3-46F5-BBE8-2ED82509E848}"/>
                </a:ext>
              </a:extLst>
            </p:cNvPr>
            <p:cNvSpPr/>
            <p:nvPr/>
          </p:nvSpPr>
          <p:spPr>
            <a:xfrm>
              <a:off x="4572001" y="2412884"/>
              <a:ext cx="930058" cy="745626"/>
            </a:xfrm>
            <a:custGeom>
              <a:avLst/>
              <a:gdLst>
                <a:gd name="connsiteX0" fmla="*/ 708267 w 1240077"/>
                <a:gd name="connsiteY0" fmla="*/ 0 h 994168"/>
                <a:gd name="connsiteX1" fmla="*/ 1240077 w 1240077"/>
                <a:gd name="connsiteY1" fmla="*/ 684882 h 994168"/>
                <a:gd name="connsiteX2" fmla="*/ 0 w 1240077"/>
                <a:gd name="connsiteY2" fmla="*/ 994168 h 994168"/>
                <a:gd name="connsiteX3" fmla="*/ 0 w 1240077"/>
                <a:gd name="connsiteY3" fmla="*/ 176648 h 994168"/>
                <a:gd name="connsiteX4" fmla="*/ 708267 w 1240077"/>
                <a:gd name="connsiteY4" fmla="*/ 0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77" h="994168">
                  <a:moveTo>
                    <a:pt x="708267" y="0"/>
                  </a:moveTo>
                  <a:lnTo>
                    <a:pt x="1240077" y="684882"/>
                  </a:lnTo>
                  <a:lnTo>
                    <a:pt x="0" y="994168"/>
                  </a:lnTo>
                  <a:lnTo>
                    <a:pt x="0" y="176648"/>
                  </a:lnTo>
                  <a:lnTo>
                    <a:pt x="7082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A24C1C-3C84-445B-990A-DBF7641ECBA3}"/>
                </a:ext>
              </a:extLst>
            </p:cNvPr>
            <p:cNvSpPr/>
            <p:nvPr/>
          </p:nvSpPr>
          <p:spPr>
            <a:xfrm>
              <a:off x="4572001" y="3110423"/>
              <a:ext cx="1463447" cy="866912"/>
            </a:xfrm>
            <a:custGeom>
              <a:avLst/>
              <a:gdLst>
                <a:gd name="connsiteX0" fmla="*/ 1431613 w 1951263"/>
                <a:gd name="connsiteY0" fmla="*/ 0 h 1155882"/>
                <a:gd name="connsiteX1" fmla="*/ 1951263 w 1951263"/>
                <a:gd name="connsiteY1" fmla="*/ 669221 h 1155882"/>
                <a:gd name="connsiteX2" fmla="*/ 1 w 1951263"/>
                <a:gd name="connsiteY2" fmla="*/ 1155882 h 1155882"/>
                <a:gd name="connsiteX3" fmla="*/ 0 w 1951263"/>
                <a:gd name="connsiteY3" fmla="*/ 1155882 h 1155882"/>
                <a:gd name="connsiteX4" fmla="*/ 0 w 1951263"/>
                <a:gd name="connsiteY4" fmla="*/ 330981 h 1155882"/>
                <a:gd name="connsiteX5" fmla="*/ 1 w 1951263"/>
                <a:gd name="connsiteY5" fmla="*/ 330981 h 1155882"/>
                <a:gd name="connsiteX6" fmla="*/ 1431613 w 1951263"/>
                <a:gd name="connsiteY6" fmla="*/ 0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1263" h="1155882">
                  <a:moveTo>
                    <a:pt x="1431613" y="0"/>
                  </a:moveTo>
                  <a:lnTo>
                    <a:pt x="1951263" y="669221"/>
                  </a:lnTo>
                  <a:lnTo>
                    <a:pt x="1" y="1155882"/>
                  </a:lnTo>
                  <a:lnTo>
                    <a:pt x="0" y="1155882"/>
                  </a:lnTo>
                  <a:lnTo>
                    <a:pt x="0" y="330981"/>
                  </a:lnTo>
                  <a:lnTo>
                    <a:pt x="1" y="330981"/>
                  </a:lnTo>
                  <a:lnTo>
                    <a:pt x="14316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DD7EEC5-92B7-4015-8D81-EAA5364E54ED}"/>
                </a:ext>
              </a:extLst>
            </p:cNvPr>
            <p:cNvSpPr/>
            <p:nvPr/>
          </p:nvSpPr>
          <p:spPr>
            <a:xfrm>
              <a:off x="4572000" y="3796361"/>
              <a:ext cx="2007897" cy="991650"/>
            </a:xfrm>
            <a:custGeom>
              <a:avLst/>
              <a:gdLst>
                <a:gd name="connsiteX0" fmla="*/ 2140623 w 2677196"/>
                <a:gd name="connsiteY0" fmla="*/ 0 h 1322200"/>
                <a:gd name="connsiteX1" fmla="*/ 2677196 w 2677196"/>
                <a:gd name="connsiteY1" fmla="*/ 691015 h 1322200"/>
                <a:gd name="connsiteX2" fmla="*/ 0 w 2677196"/>
                <a:gd name="connsiteY2" fmla="*/ 1322200 h 1322200"/>
                <a:gd name="connsiteX3" fmla="*/ 0 w 2677196"/>
                <a:gd name="connsiteY3" fmla="*/ 504680 h 1322200"/>
                <a:gd name="connsiteX4" fmla="*/ 2140623 w 2677196"/>
                <a:gd name="connsiteY4" fmla="*/ 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196" h="1322200">
                  <a:moveTo>
                    <a:pt x="2140623" y="0"/>
                  </a:moveTo>
                  <a:lnTo>
                    <a:pt x="2677196" y="691015"/>
                  </a:lnTo>
                  <a:lnTo>
                    <a:pt x="0" y="1322200"/>
                  </a:lnTo>
                  <a:lnTo>
                    <a:pt x="0" y="504680"/>
                  </a:lnTo>
                  <a:lnTo>
                    <a:pt x="21406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5FF6116-15B6-4CE2-9260-5FEB384505AE}"/>
                </a:ext>
              </a:extLst>
            </p:cNvPr>
            <p:cNvSpPr/>
            <p:nvPr/>
          </p:nvSpPr>
          <p:spPr>
            <a:xfrm>
              <a:off x="4572000" y="4485446"/>
              <a:ext cx="2528036" cy="1129543"/>
            </a:xfrm>
            <a:custGeom>
              <a:avLst/>
              <a:gdLst>
                <a:gd name="connsiteX0" fmla="*/ 2854054 w 3370714"/>
                <a:gd name="connsiteY0" fmla="*/ 0 h 1506057"/>
                <a:gd name="connsiteX1" fmla="*/ 3370714 w 3370714"/>
                <a:gd name="connsiteY1" fmla="*/ 665372 h 1506057"/>
                <a:gd name="connsiteX2" fmla="*/ 0 w 3370714"/>
                <a:gd name="connsiteY2" fmla="*/ 1506057 h 1506057"/>
                <a:gd name="connsiteX3" fmla="*/ 0 w 3370714"/>
                <a:gd name="connsiteY3" fmla="*/ 688536 h 1506057"/>
                <a:gd name="connsiteX4" fmla="*/ 2854054 w 3370714"/>
                <a:gd name="connsiteY4" fmla="*/ 0 h 150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0714" h="1506057">
                  <a:moveTo>
                    <a:pt x="2854054" y="0"/>
                  </a:moveTo>
                  <a:lnTo>
                    <a:pt x="3370714" y="665372"/>
                  </a:lnTo>
                  <a:lnTo>
                    <a:pt x="0" y="1506057"/>
                  </a:lnTo>
                  <a:lnTo>
                    <a:pt x="0" y="688536"/>
                  </a:lnTo>
                  <a:lnTo>
                    <a:pt x="285405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Pyramid with 5 Levels – Slide Template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3CBFD7D-5A65-4D5C-B1C9-F0A806CB83E2}"/>
              </a:ext>
            </a:extLst>
          </p:cNvPr>
          <p:cNvSpPr/>
          <p:nvPr/>
        </p:nvSpPr>
        <p:spPr>
          <a:xfrm>
            <a:off x="2" y="1443329"/>
            <a:ext cx="3899287" cy="617143"/>
          </a:xfrm>
          <a:custGeom>
            <a:avLst/>
            <a:gdLst>
              <a:gd name="connsiteX0" fmla="*/ 0 w 5199049"/>
              <a:gd name="connsiteY0" fmla="*/ 0 h 688537"/>
              <a:gd name="connsiteX1" fmla="*/ 5199049 w 5199049"/>
              <a:gd name="connsiteY1" fmla="*/ 0 h 688537"/>
              <a:gd name="connsiteX2" fmla="*/ 4664401 w 5199049"/>
              <a:gd name="connsiteY2" fmla="*/ 688537 h 688537"/>
              <a:gd name="connsiteX3" fmla="*/ 0 w 5199049"/>
              <a:gd name="connsiteY3" fmla="*/ 688537 h 688537"/>
              <a:gd name="connsiteX4" fmla="*/ 0 w 5199049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049" h="688537">
                <a:moveTo>
                  <a:pt x="0" y="0"/>
                </a:moveTo>
                <a:lnTo>
                  <a:pt x="5199049" y="0"/>
                </a:lnTo>
                <a:lnTo>
                  <a:pt x="466440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0" rtlCol="0" anchor="ctr"/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BA0647B-465C-4F81-BA43-441BB50CB2D6}"/>
              </a:ext>
            </a:extLst>
          </p:cNvPr>
          <p:cNvSpPr/>
          <p:nvPr/>
        </p:nvSpPr>
        <p:spPr>
          <a:xfrm>
            <a:off x="5239972" y="1443329"/>
            <a:ext cx="3904029" cy="617143"/>
          </a:xfrm>
          <a:custGeom>
            <a:avLst/>
            <a:gdLst>
              <a:gd name="connsiteX0" fmla="*/ 0 w 5205372"/>
              <a:gd name="connsiteY0" fmla="*/ 0 h 688537"/>
              <a:gd name="connsiteX1" fmla="*/ 5205372 w 5205372"/>
              <a:gd name="connsiteY1" fmla="*/ 0 h 688537"/>
              <a:gd name="connsiteX2" fmla="*/ 5205372 w 5205372"/>
              <a:gd name="connsiteY2" fmla="*/ 688537 h 688537"/>
              <a:gd name="connsiteX3" fmla="*/ 534648 w 5205372"/>
              <a:gd name="connsiteY3" fmla="*/ 688537 h 688537"/>
              <a:gd name="connsiteX4" fmla="*/ 0 w 5205372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5372" h="688537">
                <a:moveTo>
                  <a:pt x="0" y="0"/>
                </a:moveTo>
                <a:lnTo>
                  <a:pt x="5205372" y="0"/>
                </a:lnTo>
                <a:lnTo>
                  <a:pt x="5205372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64A08E0-F881-4DAC-8C5F-0F7095146AF3}"/>
              </a:ext>
            </a:extLst>
          </p:cNvPr>
          <p:cNvSpPr/>
          <p:nvPr/>
        </p:nvSpPr>
        <p:spPr>
          <a:xfrm>
            <a:off x="2" y="2265241"/>
            <a:ext cx="3365252" cy="617143"/>
          </a:xfrm>
          <a:custGeom>
            <a:avLst/>
            <a:gdLst>
              <a:gd name="connsiteX0" fmla="*/ 0 w 4487003"/>
              <a:gd name="connsiteY0" fmla="*/ 0 h 688537"/>
              <a:gd name="connsiteX1" fmla="*/ 4487003 w 4487003"/>
              <a:gd name="connsiteY1" fmla="*/ 0 h 688537"/>
              <a:gd name="connsiteX2" fmla="*/ 3952354 w 4487003"/>
              <a:gd name="connsiteY2" fmla="*/ 688537 h 688537"/>
              <a:gd name="connsiteX3" fmla="*/ 0 w 4487003"/>
              <a:gd name="connsiteY3" fmla="*/ 688537 h 688537"/>
              <a:gd name="connsiteX4" fmla="*/ 0 w 448700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7003" h="688537">
                <a:moveTo>
                  <a:pt x="0" y="0"/>
                </a:moveTo>
                <a:lnTo>
                  <a:pt x="4487003" y="0"/>
                </a:lnTo>
                <a:lnTo>
                  <a:pt x="3952354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63E7462-3090-4BF2-A0F3-2DD0B4AABB8A}"/>
              </a:ext>
            </a:extLst>
          </p:cNvPr>
          <p:cNvSpPr/>
          <p:nvPr/>
        </p:nvSpPr>
        <p:spPr>
          <a:xfrm>
            <a:off x="5774006" y="2265241"/>
            <a:ext cx="3369995" cy="617143"/>
          </a:xfrm>
          <a:custGeom>
            <a:avLst/>
            <a:gdLst>
              <a:gd name="connsiteX0" fmla="*/ 0 w 4493326"/>
              <a:gd name="connsiteY0" fmla="*/ 0 h 688537"/>
              <a:gd name="connsiteX1" fmla="*/ 4493326 w 4493326"/>
              <a:gd name="connsiteY1" fmla="*/ 0 h 688537"/>
              <a:gd name="connsiteX2" fmla="*/ 4493326 w 4493326"/>
              <a:gd name="connsiteY2" fmla="*/ 688537 h 688537"/>
              <a:gd name="connsiteX3" fmla="*/ 534648 w 4493326"/>
              <a:gd name="connsiteY3" fmla="*/ 688537 h 688537"/>
              <a:gd name="connsiteX4" fmla="*/ 0 w 4493326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3326" h="688537">
                <a:moveTo>
                  <a:pt x="0" y="0"/>
                </a:moveTo>
                <a:lnTo>
                  <a:pt x="4493326" y="0"/>
                </a:lnTo>
                <a:lnTo>
                  <a:pt x="4493326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00FC3CA-C9A9-4A00-B0D8-C67BC11B98DE}"/>
              </a:ext>
            </a:extLst>
          </p:cNvPr>
          <p:cNvSpPr/>
          <p:nvPr/>
        </p:nvSpPr>
        <p:spPr>
          <a:xfrm>
            <a:off x="1" y="3089412"/>
            <a:ext cx="2829750" cy="617143"/>
          </a:xfrm>
          <a:custGeom>
            <a:avLst/>
            <a:gdLst>
              <a:gd name="connsiteX0" fmla="*/ 0 w 3773000"/>
              <a:gd name="connsiteY0" fmla="*/ 0 h 688537"/>
              <a:gd name="connsiteX1" fmla="*/ 3773000 w 3773000"/>
              <a:gd name="connsiteY1" fmla="*/ 0 h 688537"/>
              <a:gd name="connsiteX2" fmla="*/ 3238351 w 3773000"/>
              <a:gd name="connsiteY2" fmla="*/ 688537 h 688537"/>
              <a:gd name="connsiteX3" fmla="*/ 0 w 3773000"/>
              <a:gd name="connsiteY3" fmla="*/ 688537 h 688537"/>
              <a:gd name="connsiteX4" fmla="*/ 0 w 3773000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3000" h="688537">
                <a:moveTo>
                  <a:pt x="0" y="0"/>
                </a:moveTo>
                <a:lnTo>
                  <a:pt x="3773000" y="0"/>
                </a:lnTo>
                <a:lnTo>
                  <a:pt x="3238351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433C1BA-0FE3-4D26-83FE-5A5DCEF21F5A}"/>
              </a:ext>
            </a:extLst>
          </p:cNvPr>
          <p:cNvSpPr/>
          <p:nvPr/>
        </p:nvSpPr>
        <p:spPr>
          <a:xfrm>
            <a:off x="6309510" y="3089412"/>
            <a:ext cx="2834492" cy="617143"/>
          </a:xfrm>
          <a:custGeom>
            <a:avLst/>
            <a:gdLst>
              <a:gd name="connsiteX0" fmla="*/ 0 w 3779323"/>
              <a:gd name="connsiteY0" fmla="*/ 0 h 688537"/>
              <a:gd name="connsiteX1" fmla="*/ 3779323 w 3779323"/>
              <a:gd name="connsiteY1" fmla="*/ 0 h 688537"/>
              <a:gd name="connsiteX2" fmla="*/ 3779323 w 3779323"/>
              <a:gd name="connsiteY2" fmla="*/ 688537 h 688537"/>
              <a:gd name="connsiteX3" fmla="*/ 534648 w 3779323"/>
              <a:gd name="connsiteY3" fmla="*/ 688537 h 688537"/>
              <a:gd name="connsiteX4" fmla="*/ 0 w 3779323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9323" h="688537">
                <a:moveTo>
                  <a:pt x="0" y="0"/>
                </a:moveTo>
                <a:lnTo>
                  <a:pt x="3779323" y="0"/>
                </a:lnTo>
                <a:lnTo>
                  <a:pt x="3779323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2F4F824-D991-4052-A1EA-D3F8EA3EC702}"/>
              </a:ext>
            </a:extLst>
          </p:cNvPr>
          <p:cNvSpPr/>
          <p:nvPr/>
        </p:nvSpPr>
        <p:spPr>
          <a:xfrm>
            <a:off x="2" y="3913582"/>
            <a:ext cx="2294248" cy="617143"/>
          </a:xfrm>
          <a:custGeom>
            <a:avLst/>
            <a:gdLst>
              <a:gd name="connsiteX0" fmla="*/ 0 w 3058997"/>
              <a:gd name="connsiteY0" fmla="*/ 0 h 688537"/>
              <a:gd name="connsiteX1" fmla="*/ 3058997 w 3058997"/>
              <a:gd name="connsiteY1" fmla="*/ 0 h 688537"/>
              <a:gd name="connsiteX2" fmla="*/ 2524349 w 3058997"/>
              <a:gd name="connsiteY2" fmla="*/ 688537 h 688537"/>
              <a:gd name="connsiteX3" fmla="*/ 0 w 3058997"/>
              <a:gd name="connsiteY3" fmla="*/ 688537 h 688537"/>
              <a:gd name="connsiteX4" fmla="*/ 0 w 3058997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8997" h="688537">
                <a:moveTo>
                  <a:pt x="0" y="0"/>
                </a:moveTo>
                <a:lnTo>
                  <a:pt x="3058997" y="0"/>
                </a:lnTo>
                <a:lnTo>
                  <a:pt x="2524349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F366FCE-F63F-4637-A0DE-88A724C252E1}"/>
              </a:ext>
            </a:extLst>
          </p:cNvPr>
          <p:cNvSpPr/>
          <p:nvPr/>
        </p:nvSpPr>
        <p:spPr>
          <a:xfrm>
            <a:off x="6845011" y="3913582"/>
            <a:ext cx="2298991" cy="617143"/>
          </a:xfrm>
          <a:custGeom>
            <a:avLst/>
            <a:gdLst>
              <a:gd name="connsiteX0" fmla="*/ 0 w 3065321"/>
              <a:gd name="connsiteY0" fmla="*/ 0 h 688537"/>
              <a:gd name="connsiteX1" fmla="*/ 3065321 w 3065321"/>
              <a:gd name="connsiteY1" fmla="*/ 0 h 688537"/>
              <a:gd name="connsiteX2" fmla="*/ 3065321 w 3065321"/>
              <a:gd name="connsiteY2" fmla="*/ 688537 h 688537"/>
              <a:gd name="connsiteX3" fmla="*/ 534648 w 3065321"/>
              <a:gd name="connsiteY3" fmla="*/ 688537 h 688537"/>
              <a:gd name="connsiteX4" fmla="*/ 0 w 3065321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5321" h="688537">
                <a:moveTo>
                  <a:pt x="0" y="0"/>
                </a:moveTo>
                <a:lnTo>
                  <a:pt x="3065321" y="0"/>
                </a:lnTo>
                <a:lnTo>
                  <a:pt x="3065321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D94F0D8-6ACB-4A4B-A3A0-B360707A9302}"/>
              </a:ext>
            </a:extLst>
          </p:cNvPr>
          <p:cNvSpPr/>
          <p:nvPr/>
        </p:nvSpPr>
        <p:spPr>
          <a:xfrm>
            <a:off x="1" y="4737753"/>
            <a:ext cx="1758746" cy="617143"/>
          </a:xfrm>
          <a:custGeom>
            <a:avLst/>
            <a:gdLst>
              <a:gd name="connsiteX0" fmla="*/ 0 w 2344994"/>
              <a:gd name="connsiteY0" fmla="*/ 0 h 688537"/>
              <a:gd name="connsiteX1" fmla="*/ 2344994 w 2344994"/>
              <a:gd name="connsiteY1" fmla="*/ 0 h 688537"/>
              <a:gd name="connsiteX2" fmla="*/ 1810346 w 2344994"/>
              <a:gd name="connsiteY2" fmla="*/ 688537 h 688537"/>
              <a:gd name="connsiteX3" fmla="*/ 0 w 2344994"/>
              <a:gd name="connsiteY3" fmla="*/ 688537 h 688537"/>
              <a:gd name="connsiteX4" fmla="*/ 0 w 2344994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994" h="688537">
                <a:moveTo>
                  <a:pt x="0" y="0"/>
                </a:moveTo>
                <a:lnTo>
                  <a:pt x="2344994" y="0"/>
                </a:lnTo>
                <a:lnTo>
                  <a:pt x="1810346" y="688537"/>
                </a:lnTo>
                <a:lnTo>
                  <a:pt x="0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05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C100476-3AE3-495A-9B6C-78E5BCE3D843}"/>
              </a:ext>
            </a:extLst>
          </p:cNvPr>
          <p:cNvSpPr/>
          <p:nvPr/>
        </p:nvSpPr>
        <p:spPr>
          <a:xfrm>
            <a:off x="7380512" y="4737753"/>
            <a:ext cx="1763489" cy="617143"/>
          </a:xfrm>
          <a:custGeom>
            <a:avLst/>
            <a:gdLst>
              <a:gd name="connsiteX0" fmla="*/ 0 w 2351318"/>
              <a:gd name="connsiteY0" fmla="*/ 0 h 688537"/>
              <a:gd name="connsiteX1" fmla="*/ 2351318 w 2351318"/>
              <a:gd name="connsiteY1" fmla="*/ 0 h 688537"/>
              <a:gd name="connsiteX2" fmla="*/ 2351318 w 2351318"/>
              <a:gd name="connsiteY2" fmla="*/ 688537 h 688537"/>
              <a:gd name="connsiteX3" fmla="*/ 534648 w 2351318"/>
              <a:gd name="connsiteY3" fmla="*/ 688537 h 688537"/>
              <a:gd name="connsiteX4" fmla="*/ 0 w 2351318"/>
              <a:gd name="connsiteY4" fmla="*/ 0 h 68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8" h="688537">
                <a:moveTo>
                  <a:pt x="0" y="0"/>
                </a:moveTo>
                <a:lnTo>
                  <a:pt x="2351318" y="0"/>
                </a:lnTo>
                <a:lnTo>
                  <a:pt x="2351318" y="688537"/>
                </a:lnTo>
                <a:lnTo>
                  <a:pt x="534648" y="68853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6C9B921-150F-4AFD-89D1-8DD852B6F9F5}"/>
              </a:ext>
            </a:extLst>
          </p:cNvPr>
          <p:cNvGrpSpPr/>
          <p:nvPr/>
        </p:nvGrpSpPr>
        <p:grpSpPr>
          <a:xfrm>
            <a:off x="2043965" y="1440492"/>
            <a:ext cx="5056071" cy="4647156"/>
            <a:chOff x="2043965" y="1726414"/>
            <a:chExt cx="5056071" cy="3888575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6A45D14-C9C3-49E1-8155-20DBAA84968A}"/>
                </a:ext>
              </a:extLst>
            </p:cNvPr>
            <p:cNvSpPr/>
            <p:nvPr/>
          </p:nvSpPr>
          <p:spPr>
            <a:xfrm rot="10800000">
              <a:off x="2431460" y="3954089"/>
              <a:ext cx="4281081" cy="1495164"/>
            </a:xfrm>
            <a:custGeom>
              <a:avLst/>
              <a:gdLst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767642 w 6741428"/>
                <a:gd name="connsiteY3" fmla="*/ 1445508 h 2214532"/>
                <a:gd name="connsiteX4" fmla="*/ 516660 w 6741428"/>
                <a:gd name="connsiteY4" fmla="*/ 1506057 h 2214532"/>
                <a:gd name="connsiteX5" fmla="*/ 0 w 6741428"/>
                <a:gd name="connsiteY5" fmla="*/ 840685 h 2214532"/>
                <a:gd name="connsiteX6" fmla="*/ 3370714 w 6741428"/>
                <a:gd name="connsiteY6" fmla="*/ 0 h 2214532"/>
                <a:gd name="connsiteX7" fmla="*/ 6741428 w 6741428"/>
                <a:gd name="connsiteY7" fmla="*/ 840685 h 2214532"/>
                <a:gd name="connsiteX8" fmla="*/ 6224768 w 6741428"/>
                <a:gd name="connsiteY8" fmla="*/ 1506057 h 2214532"/>
                <a:gd name="connsiteX9" fmla="*/ 5975996 w 6741428"/>
                <a:gd name="connsiteY9" fmla="*/ 1446041 h 2214532"/>
                <a:gd name="connsiteX10" fmla="*/ 5967981 w 6741428"/>
                <a:gd name="connsiteY10" fmla="*/ 1450458 h 2214532"/>
                <a:gd name="connsiteX11" fmla="*/ 6204997 w 6741428"/>
                <a:gd name="connsiteY11" fmla="*/ 1507638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767642 w 6741428"/>
                <a:gd name="connsiteY3" fmla="*/ 1445508 h 2214532"/>
                <a:gd name="connsiteX4" fmla="*/ 516660 w 6741428"/>
                <a:gd name="connsiteY4" fmla="*/ 1506057 h 2214532"/>
                <a:gd name="connsiteX5" fmla="*/ 0 w 6741428"/>
                <a:gd name="connsiteY5" fmla="*/ 840685 h 2214532"/>
                <a:gd name="connsiteX6" fmla="*/ 3370714 w 6741428"/>
                <a:gd name="connsiteY6" fmla="*/ 0 h 2214532"/>
                <a:gd name="connsiteX7" fmla="*/ 6741428 w 6741428"/>
                <a:gd name="connsiteY7" fmla="*/ 840685 h 2214532"/>
                <a:gd name="connsiteX8" fmla="*/ 6224768 w 6741428"/>
                <a:gd name="connsiteY8" fmla="*/ 1506057 h 2214532"/>
                <a:gd name="connsiteX9" fmla="*/ 5975996 w 6741428"/>
                <a:gd name="connsiteY9" fmla="*/ 1446041 h 2214532"/>
                <a:gd name="connsiteX10" fmla="*/ 6204997 w 6741428"/>
                <a:gd name="connsiteY10" fmla="*/ 1507638 h 2214532"/>
                <a:gd name="connsiteX11" fmla="*/ 3370714 w 6741428"/>
                <a:gd name="connsiteY11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767642 w 6741428"/>
                <a:gd name="connsiteY3" fmla="*/ 1445508 h 2214532"/>
                <a:gd name="connsiteX4" fmla="*/ 516660 w 6741428"/>
                <a:gd name="connsiteY4" fmla="*/ 1506057 h 2214532"/>
                <a:gd name="connsiteX5" fmla="*/ 0 w 6741428"/>
                <a:gd name="connsiteY5" fmla="*/ 840685 h 2214532"/>
                <a:gd name="connsiteX6" fmla="*/ 3370714 w 6741428"/>
                <a:gd name="connsiteY6" fmla="*/ 0 h 2214532"/>
                <a:gd name="connsiteX7" fmla="*/ 6741428 w 6741428"/>
                <a:gd name="connsiteY7" fmla="*/ 840685 h 2214532"/>
                <a:gd name="connsiteX8" fmla="*/ 6224768 w 6741428"/>
                <a:gd name="connsiteY8" fmla="*/ 1506057 h 2214532"/>
                <a:gd name="connsiteX9" fmla="*/ 6204997 w 6741428"/>
                <a:gd name="connsiteY9" fmla="*/ 1507638 h 2214532"/>
                <a:gd name="connsiteX10" fmla="*/ 3370714 w 6741428"/>
                <a:gd name="connsiteY10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775396 w 6741428"/>
                <a:gd name="connsiteY2" fmla="*/ 1449988 h 2214532"/>
                <a:gd name="connsiteX3" fmla="*/ 516660 w 6741428"/>
                <a:gd name="connsiteY3" fmla="*/ 1506057 h 2214532"/>
                <a:gd name="connsiteX4" fmla="*/ 0 w 6741428"/>
                <a:gd name="connsiteY4" fmla="*/ 840685 h 2214532"/>
                <a:gd name="connsiteX5" fmla="*/ 3370714 w 6741428"/>
                <a:gd name="connsiteY5" fmla="*/ 0 h 2214532"/>
                <a:gd name="connsiteX6" fmla="*/ 6741428 w 6741428"/>
                <a:gd name="connsiteY6" fmla="*/ 840685 h 2214532"/>
                <a:gd name="connsiteX7" fmla="*/ 6224768 w 6741428"/>
                <a:gd name="connsiteY7" fmla="*/ 1506057 h 2214532"/>
                <a:gd name="connsiteX8" fmla="*/ 6204997 w 6741428"/>
                <a:gd name="connsiteY8" fmla="*/ 1507638 h 2214532"/>
                <a:gd name="connsiteX9" fmla="*/ 3370714 w 6741428"/>
                <a:gd name="connsiteY9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516660 w 6741428"/>
                <a:gd name="connsiteY2" fmla="*/ 1506057 h 2214532"/>
                <a:gd name="connsiteX3" fmla="*/ 0 w 6741428"/>
                <a:gd name="connsiteY3" fmla="*/ 840685 h 2214532"/>
                <a:gd name="connsiteX4" fmla="*/ 3370714 w 6741428"/>
                <a:gd name="connsiteY4" fmla="*/ 0 h 2214532"/>
                <a:gd name="connsiteX5" fmla="*/ 6741428 w 6741428"/>
                <a:gd name="connsiteY5" fmla="*/ 840685 h 2214532"/>
                <a:gd name="connsiteX6" fmla="*/ 6224768 w 6741428"/>
                <a:gd name="connsiteY6" fmla="*/ 1506057 h 2214532"/>
                <a:gd name="connsiteX7" fmla="*/ 6204997 w 6741428"/>
                <a:gd name="connsiteY7" fmla="*/ 1507638 h 2214532"/>
                <a:gd name="connsiteX8" fmla="*/ 3370714 w 6741428"/>
                <a:gd name="connsiteY8" fmla="*/ 2214532 h 2214532"/>
                <a:gd name="connsiteX0" fmla="*/ 3370714 w 6741428"/>
                <a:gd name="connsiteY0" fmla="*/ 2214532 h 2214532"/>
                <a:gd name="connsiteX1" fmla="*/ 536431 w 6741428"/>
                <a:gd name="connsiteY1" fmla="*/ 1507638 h 2214532"/>
                <a:gd name="connsiteX2" fmla="*/ 516660 w 6741428"/>
                <a:gd name="connsiteY2" fmla="*/ 1506057 h 2214532"/>
                <a:gd name="connsiteX3" fmla="*/ 0 w 6741428"/>
                <a:gd name="connsiteY3" fmla="*/ 840685 h 2214532"/>
                <a:gd name="connsiteX4" fmla="*/ 3370714 w 6741428"/>
                <a:gd name="connsiteY4" fmla="*/ 0 h 2214532"/>
                <a:gd name="connsiteX5" fmla="*/ 6741428 w 6741428"/>
                <a:gd name="connsiteY5" fmla="*/ 840685 h 2214532"/>
                <a:gd name="connsiteX6" fmla="*/ 6224768 w 6741428"/>
                <a:gd name="connsiteY6" fmla="*/ 1506057 h 2214532"/>
                <a:gd name="connsiteX7" fmla="*/ 3370714 w 6741428"/>
                <a:gd name="connsiteY7" fmla="*/ 2214532 h 2214532"/>
                <a:gd name="connsiteX0" fmla="*/ 3370714 w 6741428"/>
                <a:gd name="connsiteY0" fmla="*/ 2214532 h 2214532"/>
                <a:gd name="connsiteX1" fmla="*/ 516660 w 6741428"/>
                <a:gd name="connsiteY1" fmla="*/ 1506057 h 2214532"/>
                <a:gd name="connsiteX2" fmla="*/ 0 w 6741428"/>
                <a:gd name="connsiteY2" fmla="*/ 840685 h 2214532"/>
                <a:gd name="connsiteX3" fmla="*/ 3370714 w 6741428"/>
                <a:gd name="connsiteY3" fmla="*/ 0 h 2214532"/>
                <a:gd name="connsiteX4" fmla="*/ 6741428 w 6741428"/>
                <a:gd name="connsiteY4" fmla="*/ 840685 h 2214532"/>
                <a:gd name="connsiteX5" fmla="*/ 6224768 w 6741428"/>
                <a:gd name="connsiteY5" fmla="*/ 1506057 h 2214532"/>
                <a:gd name="connsiteX6" fmla="*/ 3370714 w 6741428"/>
                <a:gd name="connsiteY6" fmla="*/ 2214532 h 2214532"/>
                <a:gd name="connsiteX0" fmla="*/ 3370714 w 6224768"/>
                <a:gd name="connsiteY0" fmla="*/ 2214532 h 2214532"/>
                <a:gd name="connsiteX1" fmla="*/ 516660 w 6224768"/>
                <a:gd name="connsiteY1" fmla="*/ 1506057 h 2214532"/>
                <a:gd name="connsiteX2" fmla="*/ 0 w 6224768"/>
                <a:gd name="connsiteY2" fmla="*/ 840685 h 2214532"/>
                <a:gd name="connsiteX3" fmla="*/ 3370714 w 6224768"/>
                <a:gd name="connsiteY3" fmla="*/ 0 h 2214532"/>
                <a:gd name="connsiteX4" fmla="*/ 6224768 w 6224768"/>
                <a:gd name="connsiteY4" fmla="*/ 1506057 h 2214532"/>
                <a:gd name="connsiteX5" fmla="*/ 3370714 w 6224768"/>
                <a:gd name="connsiteY5" fmla="*/ 2214532 h 2214532"/>
                <a:gd name="connsiteX0" fmla="*/ 3370714 w 6224768"/>
                <a:gd name="connsiteY0" fmla="*/ 1993552 h 1993552"/>
                <a:gd name="connsiteX1" fmla="*/ 516660 w 6224768"/>
                <a:gd name="connsiteY1" fmla="*/ 1285077 h 1993552"/>
                <a:gd name="connsiteX2" fmla="*/ 0 w 6224768"/>
                <a:gd name="connsiteY2" fmla="*/ 619705 h 1993552"/>
                <a:gd name="connsiteX3" fmla="*/ 3385954 w 6224768"/>
                <a:gd name="connsiteY3" fmla="*/ 0 h 1993552"/>
                <a:gd name="connsiteX4" fmla="*/ 6224768 w 6224768"/>
                <a:gd name="connsiteY4" fmla="*/ 1285077 h 1993552"/>
                <a:gd name="connsiteX5" fmla="*/ 3370714 w 6224768"/>
                <a:gd name="connsiteY5" fmla="*/ 1993552 h 1993552"/>
                <a:gd name="connsiteX0" fmla="*/ 2854054 w 5708108"/>
                <a:gd name="connsiteY0" fmla="*/ 1993552 h 1993552"/>
                <a:gd name="connsiteX1" fmla="*/ 0 w 5708108"/>
                <a:gd name="connsiteY1" fmla="*/ 1285077 h 1993552"/>
                <a:gd name="connsiteX2" fmla="*/ 2869294 w 5708108"/>
                <a:gd name="connsiteY2" fmla="*/ 0 h 1993552"/>
                <a:gd name="connsiteX3" fmla="*/ 5708108 w 5708108"/>
                <a:gd name="connsiteY3" fmla="*/ 1285077 h 1993552"/>
                <a:gd name="connsiteX4" fmla="*/ 2854054 w 5708108"/>
                <a:gd name="connsiteY4" fmla="*/ 1993552 h 199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8108" h="1993552">
                  <a:moveTo>
                    <a:pt x="2854054" y="1993552"/>
                  </a:moveTo>
                  <a:lnTo>
                    <a:pt x="0" y="1285077"/>
                  </a:lnTo>
                  <a:lnTo>
                    <a:pt x="2869294" y="0"/>
                  </a:lnTo>
                  <a:lnTo>
                    <a:pt x="5708108" y="1285077"/>
                  </a:lnTo>
                  <a:lnTo>
                    <a:pt x="2854054" y="199355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25A5E45-15B1-4350-8342-7BFF09667D00}"/>
                </a:ext>
              </a:extLst>
            </p:cNvPr>
            <p:cNvSpPr/>
            <p:nvPr/>
          </p:nvSpPr>
          <p:spPr>
            <a:xfrm rot="10800000">
              <a:off x="2966532" y="3394711"/>
              <a:ext cx="3210935" cy="1240901"/>
            </a:xfrm>
            <a:custGeom>
              <a:avLst/>
              <a:gdLst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486713 w 5354392"/>
                <a:gd name="connsiteY10" fmla="*/ 1258108 h 1857735"/>
                <a:gd name="connsiteX11" fmla="*/ 4792416 w 5354392"/>
                <a:gd name="connsiteY11" fmla="*/ 1330181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792416 w 5354392"/>
                <a:gd name="connsiteY10" fmla="*/ 1330181 h 1857735"/>
                <a:gd name="connsiteX11" fmla="*/ 2677196 w 5354392"/>
                <a:gd name="connsiteY11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792416 w 5354392"/>
                <a:gd name="connsiteY9" fmla="*/ 1330181 h 1857735"/>
                <a:gd name="connsiteX10" fmla="*/ 2677196 w 5354392"/>
                <a:gd name="connsiteY10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2677196 w 5354392"/>
                <a:gd name="connsiteY9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536573 w 5354392"/>
                <a:gd name="connsiteY3" fmla="*/ 1322200 h 1857735"/>
                <a:gd name="connsiteX4" fmla="*/ 0 w 5354392"/>
                <a:gd name="connsiteY4" fmla="*/ 631185 h 1857735"/>
                <a:gd name="connsiteX5" fmla="*/ 2677196 w 5354392"/>
                <a:gd name="connsiteY5" fmla="*/ 0 h 1857735"/>
                <a:gd name="connsiteX6" fmla="*/ 5354392 w 5354392"/>
                <a:gd name="connsiteY6" fmla="*/ 631185 h 1857735"/>
                <a:gd name="connsiteX7" fmla="*/ 4817819 w 5354392"/>
                <a:gd name="connsiteY7" fmla="*/ 1322200 h 1857735"/>
                <a:gd name="connsiteX8" fmla="*/ 2677196 w 5354392"/>
                <a:gd name="connsiteY8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536573 w 5354392"/>
                <a:gd name="connsiteY2" fmla="*/ 1322200 h 1857735"/>
                <a:gd name="connsiteX3" fmla="*/ 0 w 5354392"/>
                <a:gd name="connsiteY3" fmla="*/ 631185 h 1857735"/>
                <a:gd name="connsiteX4" fmla="*/ 2677196 w 5354392"/>
                <a:gd name="connsiteY4" fmla="*/ 0 h 1857735"/>
                <a:gd name="connsiteX5" fmla="*/ 5354392 w 5354392"/>
                <a:gd name="connsiteY5" fmla="*/ 631185 h 1857735"/>
                <a:gd name="connsiteX6" fmla="*/ 4817819 w 5354392"/>
                <a:gd name="connsiteY6" fmla="*/ 1322200 h 1857735"/>
                <a:gd name="connsiteX7" fmla="*/ 2677196 w 5354392"/>
                <a:gd name="connsiteY7" fmla="*/ 1857735 h 1857735"/>
                <a:gd name="connsiteX0" fmla="*/ 2677196 w 5354392"/>
                <a:gd name="connsiteY0" fmla="*/ 1857735 h 1857735"/>
                <a:gd name="connsiteX1" fmla="*/ 536573 w 5354392"/>
                <a:gd name="connsiteY1" fmla="*/ 1322200 h 1857735"/>
                <a:gd name="connsiteX2" fmla="*/ 0 w 5354392"/>
                <a:gd name="connsiteY2" fmla="*/ 631185 h 1857735"/>
                <a:gd name="connsiteX3" fmla="*/ 2677196 w 5354392"/>
                <a:gd name="connsiteY3" fmla="*/ 0 h 1857735"/>
                <a:gd name="connsiteX4" fmla="*/ 5354392 w 5354392"/>
                <a:gd name="connsiteY4" fmla="*/ 631185 h 1857735"/>
                <a:gd name="connsiteX5" fmla="*/ 4817819 w 5354392"/>
                <a:gd name="connsiteY5" fmla="*/ 1322200 h 1857735"/>
                <a:gd name="connsiteX6" fmla="*/ 2677196 w 5354392"/>
                <a:gd name="connsiteY6" fmla="*/ 1857735 h 1857735"/>
                <a:gd name="connsiteX0" fmla="*/ 2677196 w 4817819"/>
                <a:gd name="connsiteY0" fmla="*/ 1857735 h 1857735"/>
                <a:gd name="connsiteX1" fmla="*/ 536573 w 4817819"/>
                <a:gd name="connsiteY1" fmla="*/ 1322200 h 1857735"/>
                <a:gd name="connsiteX2" fmla="*/ 0 w 4817819"/>
                <a:gd name="connsiteY2" fmla="*/ 631185 h 1857735"/>
                <a:gd name="connsiteX3" fmla="*/ 2677196 w 4817819"/>
                <a:gd name="connsiteY3" fmla="*/ 0 h 1857735"/>
                <a:gd name="connsiteX4" fmla="*/ 4817819 w 4817819"/>
                <a:gd name="connsiteY4" fmla="*/ 1322200 h 1857735"/>
                <a:gd name="connsiteX5" fmla="*/ 2677196 w 4817819"/>
                <a:gd name="connsiteY5" fmla="*/ 1857735 h 1857735"/>
                <a:gd name="connsiteX0" fmla="*/ 2140623 w 4281246"/>
                <a:gd name="connsiteY0" fmla="*/ 1857735 h 1857735"/>
                <a:gd name="connsiteX1" fmla="*/ 0 w 4281246"/>
                <a:gd name="connsiteY1" fmla="*/ 1322200 h 1857735"/>
                <a:gd name="connsiteX2" fmla="*/ 2140623 w 4281246"/>
                <a:gd name="connsiteY2" fmla="*/ 0 h 1857735"/>
                <a:gd name="connsiteX3" fmla="*/ 4281246 w 4281246"/>
                <a:gd name="connsiteY3" fmla="*/ 1322200 h 1857735"/>
                <a:gd name="connsiteX4" fmla="*/ 2140623 w 4281246"/>
                <a:gd name="connsiteY4" fmla="*/ 1857735 h 1857735"/>
                <a:gd name="connsiteX0" fmla="*/ 2140623 w 4281246"/>
                <a:gd name="connsiteY0" fmla="*/ 1654535 h 1654535"/>
                <a:gd name="connsiteX1" fmla="*/ 0 w 4281246"/>
                <a:gd name="connsiteY1" fmla="*/ 1119000 h 1654535"/>
                <a:gd name="connsiteX2" fmla="*/ 2108873 w 4281246"/>
                <a:gd name="connsiteY2" fmla="*/ 0 h 1654535"/>
                <a:gd name="connsiteX3" fmla="*/ 4281246 w 4281246"/>
                <a:gd name="connsiteY3" fmla="*/ 1119000 h 1654535"/>
                <a:gd name="connsiteX4" fmla="*/ 2140623 w 4281246"/>
                <a:gd name="connsiteY4" fmla="*/ 1654535 h 165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1246" h="1654535">
                  <a:moveTo>
                    <a:pt x="2140623" y="1654535"/>
                  </a:moveTo>
                  <a:lnTo>
                    <a:pt x="0" y="1119000"/>
                  </a:lnTo>
                  <a:lnTo>
                    <a:pt x="2108873" y="0"/>
                  </a:lnTo>
                  <a:lnTo>
                    <a:pt x="4281246" y="1119000"/>
                  </a:lnTo>
                  <a:lnTo>
                    <a:pt x="2140623" y="165453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FC943FA-516E-4C5F-928D-A48FC03605EF}"/>
                </a:ext>
              </a:extLst>
            </p:cNvPr>
            <p:cNvSpPr/>
            <p:nvPr/>
          </p:nvSpPr>
          <p:spPr>
            <a:xfrm rot="10800000">
              <a:off x="3498293" y="2840149"/>
              <a:ext cx="2142674" cy="965736"/>
            </a:xfrm>
            <a:custGeom>
              <a:avLst/>
              <a:gdLst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175851 w 3902523"/>
                <a:gd name="connsiteY10" fmla="*/ 1114370 h 1516248"/>
                <a:gd name="connsiteX11" fmla="*/ 3376548 w 3902523"/>
                <a:gd name="connsiteY11" fmla="*/ 1160770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376548 w 3902523"/>
                <a:gd name="connsiteY10" fmla="*/ 1160770 h 1516248"/>
                <a:gd name="connsiteX11" fmla="*/ 1951263 w 3902523"/>
                <a:gd name="connsiteY11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376548 w 3902523"/>
                <a:gd name="connsiteY9" fmla="*/ 1160770 h 1516248"/>
                <a:gd name="connsiteX10" fmla="*/ 1951263 w 3902523"/>
                <a:gd name="connsiteY10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1951263 w 3902523"/>
                <a:gd name="connsiteY9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519650 w 3902523"/>
                <a:gd name="connsiteY3" fmla="*/ 1155882 h 1516248"/>
                <a:gd name="connsiteX4" fmla="*/ 0 w 3902523"/>
                <a:gd name="connsiteY4" fmla="*/ 486661 h 1516248"/>
                <a:gd name="connsiteX5" fmla="*/ 1951262 w 3902523"/>
                <a:gd name="connsiteY5" fmla="*/ 0 h 1516248"/>
                <a:gd name="connsiteX6" fmla="*/ 3902523 w 3902523"/>
                <a:gd name="connsiteY6" fmla="*/ 486661 h 1516248"/>
                <a:gd name="connsiteX7" fmla="*/ 3382874 w 3902523"/>
                <a:gd name="connsiteY7" fmla="*/ 1155882 h 1516248"/>
                <a:gd name="connsiteX8" fmla="*/ 1951263 w 3902523"/>
                <a:gd name="connsiteY8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519650 w 3902523"/>
                <a:gd name="connsiteY2" fmla="*/ 1155882 h 1516248"/>
                <a:gd name="connsiteX3" fmla="*/ 0 w 3902523"/>
                <a:gd name="connsiteY3" fmla="*/ 486661 h 1516248"/>
                <a:gd name="connsiteX4" fmla="*/ 1951262 w 3902523"/>
                <a:gd name="connsiteY4" fmla="*/ 0 h 1516248"/>
                <a:gd name="connsiteX5" fmla="*/ 3902523 w 3902523"/>
                <a:gd name="connsiteY5" fmla="*/ 486661 h 1516248"/>
                <a:gd name="connsiteX6" fmla="*/ 3382874 w 3902523"/>
                <a:gd name="connsiteY6" fmla="*/ 1155882 h 1516248"/>
                <a:gd name="connsiteX7" fmla="*/ 1951263 w 3902523"/>
                <a:gd name="connsiteY7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0 w 3902523"/>
                <a:gd name="connsiteY2" fmla="*/ 486661 h 1516248"/>
                <a:gd name="connsiteX3" fmla="*/ 1951262 w 3902523"/>
                <a:gd name="connsiteY3" fmla="*/ 0 h 1516248"/>
                <a:gd name="connsiteX4" fmla="*/ 3902523 w 3902523"/>
                <a:gd name="connsiteY4" fmla="*/ 486661 h 1516248"/>
                <a:gd name="connsiteX5" fmla="*/ 3382874 w 3902523"/>
                <a:gd name="connsiteY5" fmla="*/ 1155882 h 1516248"/>
                <a:gd name="connsiteX6" fmla="*/ 1951263 w 3902523"/>
                <a:gd name="connsiteY6" fmla="*/ 1516248 h 1516248"/>
                <a:gd name="connsiteX0" fmla="*/ 1951263 w 3382874"/>
                <a:gd name="connsiteY0" fmla="*/ 1516248 h 1516248"/>
                <a:gd name="connsiteX1" fmla="*/ 525976 w 3382874"/>
                <a:gd name="connsiteY1" fmla="*/ 1160769 h 1516248"/>
                <a:gd name="connsiteX2" fmla="*/ 0 w 3382874"/>
                <a:gd name="connsiteY2" fmla="*/ 486661 h 1516248"/>
                <a:gd name="connsiteX3" fmla="*/ 1951262 w 3382874"/>
                <a:gd name="connsiteY3" fmla="*/ 0 h 1516248"/>
                <a:gd name="connsiteX4" fmla="*/ 3382874 w 3382874"/>
                <a:gd name="connsiteY4" fmla="*/ 1155882 h 1516248"/>
                <a:gd name="connsiteX5" fmla="*/ 1951263 w 3382874"/>
                <a:gd name="connsiteY5" fmla="*/ 1516248 h 1516248"/>
                <a:gd name="connsiteX0" fmla="*/ 1425287 w 2856898"/>
                <a:gd name="connsiteY0" fmla="*/ 1516248 h 1516248"/>
                <a:gd name="connsiteX1" fmla="*/ 0 w 2856898"/>
                <a:gd name="connsiteY1" fmla="*/ 1160769 h 1516248"/>
                <a:gd name="connsiteX2" fmla="*/ 1425286 w 2856898"/>
                <a:gd name="connsiteY2" fmla="*/ 0 h 1516248"/>
                <a:gd name="connsiteX3" fmla="*/ 2856898 w 2856898"/>
                <a:gd name="connsiteY3" fmla="*/ 1155882 h 1516248"/>
                <a:gd name="connsiteX4" fmla="*/ 1425287 w 2856898"/>
                <a:gd name="connsiteY4" fmla="*/ 1516248 h 1516248"/>
                <a:gd name="connsiteX0" fmla="*/ 1425287 w 2856898"/>
                <a:gd name="connsiteY0" fmla="*/ 1287648 h 1287648"/>
                <a:gd name="connsiteX1" fmla="*/ 0 w 2856898"/>
                <a:gd name="connsiteY1" fmla="*/ 932169 h 1287648"/>
                <a:gd name="connsiteX2" fmla="*/ 1399886 w 2856898"/>
                <a:gd name="connsiteY2" fmla="*/ 0 h 1287648"/>
                <a:gd name="connsiteX3" fmla="*/ 2856898 w 2856898"/>
                <a:gd name="connsiteY3" fmla="*/ 927282 h 1287648"/>
                <a:gd name="connsiteX4" fmla="*/ 1425287 w 2856898"/>
                <a:gd name="connsiteY4" fmla="*/ 1287648 h 128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6898" h="1287648">
                  <a:moveTo>
                    <a:pt x="1425287" y="1287648"/>
                  </a:moveTo>
                  <a:lnTo>
                    <a:pt x="0" y="932169"/>
                  </a:lnTo>
                  <a:lnTo>
                    <a:pt x="1399886" y="0"/>
                  </a:lnTo>
                  <a:lnTo>
                    <a:pt x="2856898" y="927282"/>
                  </a:lnTo>
                  <a:lnTo>
                    <a:pt x="1425287" y="128764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8274C3A-FBB1-4D64-9288-C76ADD80CF6D}"/>
                </a:ext>
              </a:extLst>
            </p:cNvPr>
            <p:cNvSpPr/>
            <p:nvPr/>
          </p:nvSpPr>
          <p:spPr>
            <a:xfrm rot="10800000">
              <a:off x="4040799" y="2282452"/>
              <a:ext cx="1058284" cy="747471"/>
            </a:xfrm>
            <a:custGeom>
              <a:avLst/>
              <a:gdLst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942856 w 2480154"/>
                <a:gd name="connsiteY7" fmla="*/ 992799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240077 w 2480154"/>
                <a:gd name="connsiteY7" fmla="*/ 1168078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0 w 2480154"/>
                <a:gd name="connsiteY2" fmla="*/ 309286 h 1168078"/>
                <a:gd name="connsiteX3" fmla="*/ 1240077 w 2480154"/>
                <a:gd name="connsiteY3" fmla="*/ 0 h 1168078"/>
                <a:gd name="connsiteX4" fmla="*/ 2480154 w 2480154"/>
                <a:gd name="connsiteY4" fmla="*/ 309286 h 1168078"/>
                <a:gd name="connsiteX5" fmla="*/ 1948344 w 2480154"/>
                <a:gd name="connsiteY5" fmla="*/ 994168 h 1168078"/>
                <a:gd name="connsiteX6" fmla="*/ 1240077 w 2480154"/>
                <a:gd name="connsiteY6" fmla="*/ 1168078 h 1168078"/>
                <a:gd name="connsiteX0" fmla="*/ 1240077 w 1948344"/>
                <a:gd name="connsiteY0" fmla="*/ 1168078 h 1168078"/>
                <a:gd name="connsiteX1" fmla="*/ 537299 w 1948344"/>
                <a:gd name="connsiteY1" fmla="*/ 992799 h 1168078"/>
                <a:gd name="connsiteX2" fmla="*/ 0 w 1948344"/>
                <a:gd name="connsiteY2" fmla="*/ 309286 h 1168078"/>
                <a:gd name="connsiteX3" fmla="*/ 1240077 w 1948344"/>
                <a:gd name="connsiteY3" fmla="*/ 0 h 1168078"/>
                <a:gd name="connsiteX4" fmla="*/ 1948344 w 1948344"/>
                <a:gd name="connsiteY4" fmla="*/ 994168 h 1168078"/>
                <a:gd name="connsiteX5" fmla="*/ 1240077 w 1948344"/>
                <a:gd name="connsiteY5" fmla="*/ 1168078 h 1168078"/>
                <a:gd name="connsiteX0" fmla="*/ 702778 w 1411045"/>
                <a:gd name="connsiteY0" fmla="*/ 1168078 h 1168078"/>
                <a:gd name="connsiteX1" fmla="*/ 0 w 1411045"/>
                <a:gd name="connsiteY1" fmla="*/ 992799 h 1168078"/>
                <a:gd name="connsiteX2" fmla="*/ 702778 w 1411045"/>
                <a:gd name="connsiteY2" fmla="*/ 0 h 1168078"/>
                <a:gd name="connsiteX3" fmla="*/ 1411045 w 1411045"/>
                <a:gd name="connsiteY3" fmla="*/ 994168 h 1168078"/>
                <a:gd name="connsiteX4" fmla="*/ 702778 w 1411045"/>
                <a:gd name="connsiteY4" fmla="*/ 1168078 h 1168078"/>
                <a:gd name="connsiteX0" fmla="*/ 702778 w 1411045"/>
                <a:gd name="connsiteY0" fmla="*/ 996628 h 996628"/>
                <a:gd name="connsiteX1" fmla="*/ 0 w 1411045"/>
                <a:gd name="connsiteY1" fmla="*/ 821349 h 996628"/>
                <a:gd name="connsiteX2" fmla="*/ 696428 w 1411045"/>
                <a:gd name="connsiteY2" fmla="*/ 0 h 996628"/>
                <a:gd name="connsiteX3" fmla="*/ 1411045 w 1411045"/>
                <a:gd name="connsiteY3" fmla="*/ 822718 h 996628"/>
                <a:gd name="connsiteX4" fmla="*/ 702778 w 1411045"/>
                <a:gd name="connsiteY4" fmla="*/ 996628 h 9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045" h="996628">
                  <a:moveTo>
                    <a:pt x="702778" y="996628"/>
                  </a:moveTo>
                  <a:lnTo>
                    <a:pt x="0" y="821349"/>
                  </a:lnTo>
                  <a:lnTo>
                    <a:pt x="696428" y="0"/>
                  </a:lnTo>
                  <a:lnTo>
                    <a:pt x="1411045" y="822718"/>
                  </a:lnTo>
                  <a:lnTo>
                    <a:pt x="702778" y="9966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3CC397E-48BB-47AC-AD0F-96B04C7A2CFA}"/>
                </a:ext>
              </a:extLst>
            </p:cNvPr>
            <p:cNvSpPr/>
            <p:nvPr/>
          </p:nvSpPr>
          <p:spPr>
            <a:xfrm>
              <a:off x="2043965" y="4485446"/>
              <a:ext cx="5056071" cy="1129543"/>
            </a:xfrm>
            <a:custGeom>
              <a:avLst/>
              <a:gdLst>
                <a:gd name="connsiteX0" fmla="*/ 516660 w 6741428"/>
                <a:gd name="connsiteY0" fmla="*/ 0 h 1506057"/>
                <a:gd name="connsiteX1" fmla="*/ 610039 w 6741428"/>
                <a:gd name="connsiteY1" fmla="*/ 0 h 1506057"/>
                <a:gd name="connsiteX2" fmla="*/ 3370714 w 6741428"/>
                <a:gd name="connsiteY2" fmla="*/ 688536 h 1506057"/>
                <a:gd name="connsiteX3" fmla="*/ 6131389 w 6741428"/>
                <a:gd name="connsiteY3" fmla="*/ 0 h 1506057"/>
                <a:gd name="connsiteX4" fmla="*/ 6224768 w 6741428"/>
                <a:gd name="connsiteY4" fmla="*/ 0 h 1506057"/>
                <a:gd name="connsiteX5" fmla="*/ 6482955 w 6741428"/>
                <a:gd name="connsiteY5" fmla="*/ 332502 h 1506057"/>
                <a:gd name="connsiteX6" fmla="*/ 6741428 w 6741428"/>
                <a:gd name="connsiteY6" fmla="*/ 665372 h 1506057"/>
                <a:gd name="connsiteX7" fmla="*/ 3370714 w 6741428"/>
                <a:gd name="connsiteY7" fmla="*/ 1506057 h 1506057"/>
                <a:gd name="connsiteX8" fmla="*/ 0 w 6741428"/>
                <a:gd name="connsiteY8" fmla="*/ 665372 h 1506057"/>
                <a:gd name="connsiteX9" fmla="*/ 258473 w 6741428"/>
                <a:gd name="connsiteY9" fmla="*/ 332502 h 1506057"/>
                <a:gd name="connsiteX0" fmla="*/ 516660 w 6741428"/>
                <a:gd name="connsiteY0" fmla="*/ 0 h 1506057"/>
                <a:gd name="connsiteX1" fmla="*/ 610039 w 6741428"/>
                <a:gd name="connsiteY1" fmla="*/ 0 h 1506057"/>
                <a:gd name="connsiteX2" fmla="*/ 3370714 w 6741428"/>
                <a:gd name="connsiteY2" fmla="*/ 688536 h 1506057"/>
                <a:gd name="connsiteX3" fmla="*/ 6224768 w 6741428"/>
                <a:gd name="connsiteY3" fmla="*/ 0 h 1506057"/>
                <a:gd name="connsiteX4" fmla="*/ 6482955 w 6741428"/>
                <a:gd name="connsiteY4" fmla="*/ 332502 h 1506057"/>
                <a:gd name="connsiteX5" fmla="*/ 6741428 w 6741428"/>
                <a:gd name="connsiteY5" fmla="*/ 665372 h 1506057"/>
                <a:gd name="connsiteX6" fmla="*/ 3370714 w 6741428"/>
                <a:gd name="connsiteY6" fmla="*/ 1506057 h 1506057"/>
                <a:gd name="connsiteX7" fmla="*/ 0 w 6741428"/>
                <a:gd name="connsiteY7" fmla="*/ 665372 h 1506057"/>
                <a:gd name="connsiteX8" fmla="*/ 258473 w 6741428"/>
                <a:gd name="connsiteY8" fmla="*/ 332502 h 1506057"/>
                <a:gd name="connsiteX9" fmla="*/ 516660 w 6741428"/>
                <a:gd name="connsiteY9" fmla="*/ 0 h 1506057"/>
                <a:gd name="connsiteX0" fmla="*/ 516660 w 6741428"/>
                <a:gd name="connsiteY0" fmla="*/ 0 h 1506057"/>
                <a:gd name="connsiteX1" fmla="*/ 3370714 w 6741428"/>
                <a:gd name="connsiteY1" fmla="*/ 688536 h 1506057"/>
                <a:gd name="connsiteX2" fmla="*/ 6224768 w 6741428"/>
                <a:gd name="connsiteY2" fmla="*/ 0 h 1506057"/>
                <a:gd name="connsiteX3" fmla="*/ 6482955 w 6741428"/>
                <a:gd name="connsiteY3" fmla="*/ 332502 h 1506057"/>
                <a:gd name="connsiteX4" fmla="*/ 6741428 w 6741428"/>
                <a:gd name="connsiteY4" fmla="*/ 665372 h 1506057"/>
                <a:gd name="connsiteX5" fmla="*/ 3370714 w 6741428"/>
                <a:gd name="connsiteY5" fmla="*/ 1506057 h 1506057"/>
                <a:gd name="connsiteX6" fmla="*/ 0 w 6741428"/>
                <a:gd name="connsiteY6" fmla="*/ 665372 h 1506057"/>
                <a:gd name="connsiteX7" fmla="*/ 258473 w 6741428"/>
                <a:gd name="connsiteY7" fmla="*/ 332502 h 1506057"/>
                <a:gd name="connsiteX8" fmla="*/ 516660 w 6741428"/>
                <a:gd name="connsiteY8" fmla="*/ 0 h 1506057"/>
                <a:gd name="connsiteX0" fmla="*/ 516660 w 6741428"/>
                <a:gd name="connsiteY0" fmla="*/ 0 h 1506057"/>
                <a:gd name="connsiteX1" fmla="*/ 3370714 w 6741428"/>
                <a:gd name="connsiteY1" fmla="*/ 688536 h 1506057"/>
                <a:gd name="connsiteX2" fmla="*/ 6224768 w 6741428"/>
                <a:gd name="connsiteY2" fmla="*/ 0 h 1506057"/>
                <a:gd name="connsiteX3" fmla="*/ 6482955 w 6741428"/>
                <a:gd name="connsiteY3" fmla="*/ 332502 h 1506057"/>
                <a:gd name="connsiteX4" fmla="*/ 6741428 w 6741428"/>
                <a:gd name="connsiteY4" fmla="*/ 665372 h 1506057"/>
                <a:gd name="connsiteX5" fmla="*/ 3370714 w 6741428"/>
                <a:gd name="connsiteY5" fmla="*/ 1506057 h 1506057"/>
                <a:gd name="connsiteX6" fmla="*/ 0 w 6741428"/>
                <a:gd name="connsiteY6" fmla="*/ 665372 h 1506057"/>
                <a:gd name="connsiteX7" fmla="*/ 516660 w 6741428"/>
                <a:gd name="connsiteY7" fmla="*/ 0 h 1506057"/>
                <a:gd name="connsiteX0" fmla="*/ 516660 w 6741428"/>
                <a:gd name="connsiteY0" fmla="*/ 0 h 1506057"/>
                <a:gd name="connsiteX1" fmla="*/ 3370714 w 6741428"/>
                <a:gd name="connsiteY1" fmla="*/ 688536 h 1506057"/>
                <a:gd name="connsiteX2" fmla="*/ 6224768 w 6741428"/>
                <a:gd name="connsiteY2" fmla="*/ 0 h 1506057"/>
                <a:gd name="connsiteX3" fmla="*/ 6741428 w 6741428"/>
                <a:gd name="connsiteY3" fmla="*/ 665372 h 1506057"/>
                <a:gd name="connsiteX4" fmla="*/ 3370714 w 6741428"/>
                <a:gd name="connsiteY4" fmla="*/ 1506057 h 1506057"/>
                <a:gd name="connsiteX5" fmla="*/ 0 w 6741428"/>
                <a:gd name="connsiteY5" fmla="*/ 665372 h 1506057"/>
                <a:gd name="connsiteX6" fmla="*/ 516660 w 6741428"/>
                <a:gd name="connsiteY6" fmla="*/ 0 h 150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41428" h="1506057">
                  <a:moveTo>
                    <a:pt x="516660" y="0"/>
                  </a:moveTo>
                  <a:lnTo>
                    <a:pt x="3370714" y="688536"/>
                  </a:lnTo>
                  <a:lnTo>
                    <a:pt x="6224768" y="0"/>
                  </a:lnTo>
                  <a:lnTo>
                    <a:pt x="6741428" y="665372"/>
                  </a:lnTo>
                  <a:lnTo>
                    <a:pt x="3370714" y="1506057"/>
                  </a:lnTo>
                  <a:lnTo>
                    <a:pt x="0" y="665372"/>
                  </a:lnTo>
                  <a:lnTo>
                    <a:pt x="51666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4D53EA6-78F6-4AD7-B1E4-EE8211B67825}"/>
                </a:ext>
              </a:extLst>
            </p:cNvPr>
            <p:cNvSpPr/>
            <p:nvPr/>
          </p:nvSpPr>
          <p:spPr>
            <a:xfrm>
              <a:off x="2564103" y="3796361"/>
              <a:ext cx="4015794" cy="991650"/>
            </a:xfrm>
            <a:custGeom>
              <a:avLst/>
              <a:gdLst>
                <a:gd name="connsiteX0" fmla="*/ 4817819 w 5354392"/>
                <a:gd name="connsiteY0" fmla="*/ 0 h 1322200"/>
                <a:gd name="connsiteX1" fmla="*/ 5354392 w 5354392"/>
                <a:gd name="connsiteY1" fmla="*/ 691015 h 1322200"/>
                <a:gd name="connsiteX2" fmla="*/ 2677196 w 5354392"/>
                <a:gd name="connsiteY2" fmla="*/ 1322200 h 1322200"/>
                <a:gd name="connsiteX3" fmla="*/ 0 w 5354392"/>
                <a:gd name="connsiteY3" fmla="*/ 691015 h 1322200"/>
                <a:gd name="connsiteX4" fmla="*/ 536573 w 5354392"/>
                <a:gd name="connsiteY4" fmla="*/ 0 h 1322200"/>
                <a:gd name="connsiteX5" fmla="*/ 2677196 w 5354392"/>
                <a:gd name="connsiteY5" fmla="*/ 50468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4392" h="1322200">
                  <a:moveTo>
                    <a:pt x="4817819" y="0"/>
                  </a:moveTo>
                  <a:lnTo>
                    <a:pt x="5354392" y="691015"/>
                  </a:lnTo>
                  <a:lnTo>
                    <a:pt x="2677196" y="1322200"/>
                  </a:lnTo>
                  <a:lnTo>
                    <a:pt x="0" y="691015"/>
                  </a:lnTo>
                  <a:lnTo>
                    <a:pt x="536573" y="0"/>
                  </a:lnTo>
                  <a:lnTo>
                    <a:pt x="2677196" y="5046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8D4D221-AD1F-40DD-A0D1-09B36F387924}"/>
                </a:ext>
              </a:extLst>
            </p:cNvPr>
            <p:cNvSpPr/>
            <p:nvPr/>
          </p:nvSpPr>
          <p:spPr>
            <a:xfrm>
              <a:off x="3108556" y="3110423"/>
              <a:ext cx="2926892" cy="866912"/>
            </a:xfrm>
            <a:custGeom>
              <a:avLst/>
              <a:gdLst>
                <a:gd name="connsiteX0" fmla="*/ 3382873 w 3902523"/>
                <a:gd name="connsiteY0" fmla="*/ 0 h 1155882"/>
                <a:gd name="connsiteX1" fmla="*/ 3902523 w 3902523"/>
                <a:gd name="connsiteY1" fmla="*/ 669221 h 1155882"/>
                <a:gd name="connsiteX2" fmla="*/ 1951261 w 3902523"/>
                <a:gd name="connsiteY2" fmla="*/ 1155882 h 1155882"/>
                <a:gd name="connsiteX3" fmla="*/ 0 w 3902523"/>
                <a:gd name="connsiteY3" fmla="*/ 669221 h 1155882"/>
                <a:gd name="connsiteX4" fmla="*/ 519649 w 3902523"/>
                <a:gd name="connsiteY4" fmla="*/ 0 h 1155882"/>
                <a:gd name="connsiteX5" fmla="*/ 1951261 w 3902523"/>
                <a:gd name="connsiteY5" fmla="*/ 330981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2523" h="1155882">
                  <a:moveTo>
                    <a:pt x="3382873" y="0"/>
                  </a:moveTo>
                  <a:lnTo>
                    <a:pt x="3902523" y="669221"/>
                  </a:lnTo>
                  <a:lnTo>
                    <a:pt x="1951261" y="1155882"/>
                  </a:lnTo>
                  <a:lnTo>
                    <a:pt x="0" y="669221"/>
                  </a:lnTo>
                  <a:lnTo>
                    <a:pt x="519649" y="0"/>
                  </a:lnTo>
                  <a:lnTo>
                    <a:pt x="1951261" y="3309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DA0DAB6-4434-4C0E-B481-772CFBCB3C0F}"/>
                </a:ext>
              </a:extLst>
            </p:cNvPr>
            <p:cNvSpPr/>
            <p:nvPr/>
          </p:nvSpPr>
          <p:spPr>
            <a:xfrm>
              <a:off x="4171598" y="1726414"/>
              <a:ext cx="800805" cy="615515"/>
            </a:xfrm>
            <a:custGeom>
              <a:avLst/>
              <a:gdLst>
                <a:gd name="connsiteX0" fmla="*/ 533870 w 1067740"/>
                <a:gd name="connsiteY0" fmla="*/ 0 h 820687"/>
                <a:gd name="connsiteX1" fmla="*/ 1067740 w 1067740"/>
                <a:gd name="connsiteY1" fmla="*/ 687535 h 820687"/>
                <a:gd name="connsiteX2" fmla="*/ 533870 w 1067740"/>
                <a:gd name="connsiteY2" fmla="*/ 820687 h 820687"/>
                <a:gd name="connsiteX3" fmla="*/ 0 w 1067740"/>
                <a:gd name="connsiteY3" fmla="*/ 687535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7740" h="820687">
                  <a:moveTo>
                    <a:pt x="533870" y="0"/>
                  </a:moveTo>
                  <a:lnTo>
                    <a:pt x="1067740" y="687535"/>
                  </a:lnTo>
                  <a:lnTo>
                    <a:pt x="533870" y="820687"/>
                  </a:lnTo>
                  <a:lnTo>
                    <a:pt x="0" y="68753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2C66065-492E-4D04-8B72-DD7AB2AEFCCC}"/>
                </a:ext>
              </a:extLst>
            </p:cNvPr>
            <p:cNvSpPr/>
            <p:nvPr/>
          </p:nvSpPr>
          <p:spPr>
            <a:xfrm>
              <a:off x="3641942" y="2412884"/>
              <a:ext cx="1860116" cy="745626"/>
            </a:xfrm>
            <a:custGeom>
              <a:avLst/>
              <a:gdLst>
                <a:gd name="connsiteX0" fmla="*/ 1948344 w 2480154"/>
                <a:gd name="connsiteY0" fmla="*/ 0 h 994168"/>
                <a:gd name="connsiteX1" fmla="*/ 2480154 w 2480154"/>
                <a:gd name="connsiteY1" fmla="*/ 684882 h 994168"/>
                <a:gd name="connsiteX2" fmla="*/ 1240077 w 2480154"/>
                <a:gd name="connsiteY2" fmla="*/ 994168 h 994168"/>
                <a:gd name="connsiteX3" fmla="*/ 0 w 2480154"/>
                <a:gd name="connsiteY3" fmla="*/ 684882 h 994168"/>
                <a:gd name="connsiteX4" fmla="*/ 531810 w 2480154"/>
                <a:gd name="connsiteY4" fmla="*/ 0 h 994168"/>
                <a:gd name="connsiteX5" fmla="*/ 1240077 w 2480154"/>
                <a:gd name="connsiteY5" fmla="*/ 176648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0154" h="994168">
                  <a:moveTo>
                    <a:pt x="1948344" y="0"/>
                  </a:moveTo>
                  <a:lnTo>
                    <a:pt x="2480154" y="684882"/>
                  </a:lnTo>
                  <a:lnTo>
                    <a:pt x="1240077" y="994168"/>
                  </a:lnTo>
                  <a:lnTo>
                    <a:pt x="0" y="684882"/>
                  </a:lnTo>
                  <a:lnTo>
                    <a:pt x="531810" y="0"/>
                  </a:lnTo>
                  <a:lnTo>
                    <a:pt x="1240077" y="1766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F95BE74-D8D7-404A-B74A-7EC523ED60DB}"/>
                </a:ext>
              </a:extLst>
            </p:cNvPr>
            <p:cNvSpPr/>
            <p:nvPr/>
          </p:nvSpPr>
          <p:spPr>
            <a:xfrm>
              <a:off x="4572000" y="1726414"/>
              <a:ext cx="400403" cy="615515"/>
            </a:xfrm>
            <a:custGeom>
              <a:avLst/>
              <a:gdLst>
                <a:gd name="connsiteX0" fmla="*/ 0 w 533870"/>
                <a:gd name="connsiteY0" fmla="*/ 0 h 820687"/>
                <a:gd name="connsiteX1" fmla="*/ 533870 w 533870"/>
                <a:gd name="connsiteY1" fmla="*/ 687535 h 820687"/>
                <a:gd name="connsiteX2" fmla="*/ 0 w 533870"/>
                <a:gd name="connsiteY2" fmla="*/ 820687 h 820687"/>
                <a:gd name="connsiteX3" fmla="*/ 0 w 533870"/>
                <a:gd name="connsiteY3" fmla="*/ 0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870" h="820687">
                  <a:moveTo>
                    <a:pt x="0" y="0"/>
                  </a:moveTo>
                  <a:lnTo>
                    <a:pt x="533870" y="687535"/>
                  </a:lnTo>
                  <a:lnTo>
                    <a:pt x="0" y="820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BC170EB-A856-4823-9DA7-C13B159BAA0C}"/>
                </a:ext>
              </a:extLst>
            </p:cNvPr>
            <p:cNvSpPr/>
            <p:nvPr/>
          </p:nvSpPr>
          <p:spPr>
            <a:xfrm>
              <a:off x="4572001" y="2412884"/>
              <a:ext cx="930058" cy="745626"/>
            </a:xfrm>
            <a:custGeom>
              <a:avLst/>
              <a:gdLst>
                <a:gd name="connsiteX0" fmla="*/ 708267 w 1240077"/>
                <a:gd name="connsiteY0" fmla="*/ 0 h 994168"/>
                <a:gd name="connsiteX1" fmla="*/ 1240077 w 1240077"/>
                <a:gd name="connsiteY1" fmla="*/ 684882 h 994168"/>
                <a:gd name="connsiteX2" fmla="*/ 0 w 1240077"/>
                <a:gd name="connsiteY2" fmla="*/ 994168 h 994168"/>
                <a:gd name="connsiteX3" fmla="*/ 0 w 1240077"/>
                <a:gd name="connsiteY3" fmla="*/ 176648 h 994168"/>
                <a:gd name="connsiteX4" fmla="*/ 708267 w 1240077"/>
                <a:gd name="connsiteY4" fmla="*/ 0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77" h="994168">
                  <a:moveTo>
                    <a:pt x="708267" y="0"/>
                  </a:moveTo>
                  <a:lnTo>
                    <a:pt x="1240077" y="684882"/>
                  </a:lnTo>
                  <a:lnTo>
                    <a:pt x="0" y="994168"/>
                  </a:lnTo>
                  <a:lnTo>
                    <a:pt x="0" y="176648"/>
                  </a:lnTo>
                  <a:lnTo>
                    <a:pt x="7082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3651F1F-8338-421C-81DC-301A4AFED58F}"/>
                </a:ext>
              </a:extLst>
            </p:cNvPr>
            <p:cNvSpPr/>
            <p:nvPr/>
          </p:nvSpPr>
          <p:spPr>
            <a:xfrm>
              <a:off x="4572001" y="3110423"/>
              <a:ext cx="1463447" cy="866912"/>
            </a:xfrm>
            <a:custGeom>
              <a:avLst/>
              <a:gdLst>
                <a:gd name="connsiteX0" fmla="*/ 1431613 w 1951263"/>
                <a:gd name="connsiteY0" fmla="*/ 0 h 1155882"/>
                <a:gd name="connsiteX1" fmla="*/ 1951263 w 1951263"/>
                <a:gd name="connsiteY1" fmla="*/ 669221 h 1155882"/>
                <a:gd name="connsiteX2" fmla="*/ 1 w 1951263"/>
                <a:gd name="connsiteY2" fmla="*/ 1155882 h 1155882"/>
                <a:gd name="connsiteX3" fmla="*/ 0 w 1951263"/>
                <a:gd name="connsiteY3" fmla="*/ 1155882 h 1155882"/>
                <a:gd name="connsiteX4" fmla="*/ 0 w 1951263"/>
                <a:gd name="connsiteY4" fmla="*/ 330981 h 1155882"/>
                <a:gd name="connsiteX5" fmla="*/ 1 w 1951263"/>
                <a:gd name="connsiteY5" fmla="*/ 330981 h 1155882"/>
                <a:gd name="connsiteX6" fmla="*/ 1431613 w 1951263"/>
                <a:gd name="connsiteY6" fmla="*/ 0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1263" h="1155882">
                  <a:moveTo>
                    <a:pt x="1431613" y="0"/>
                  </a:moveTo>
                  <a:lnTo>
                    <a:pt x="1951263" y="669221"/>
                  </a:lnTo>
                  <a:lnTo>
                    <a:pt x="1" y="1155882"/>
                  </a:lnTo>
                  <a:lnTo>
                    <a:pt x="0" y="1155882"/>
                  </a:lnTo>
                  <a:lnTo>
                    <a:pt x="0" y="330981"/>
                  </a:lnTo>
                  <a:lnTo>
                    <a:pt x="1" y="330981"/>
                  </a:lnTo>
                  <a:lnTo>
                    <a:pt x="14316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F08BEE9-878D-44E6-B510-3D7834D2E76F}"/>
                </a:ext>
              </a:extLst>
            </p:cNvPr>
            <p:cNvSpPr/>
            <p:nvPr/>
          </p:nvSpPr>
          <p:spPr>
            <a:xfrm>
              <a:off x="4572000" y="3796361"/>
              <a:ext cx="2007897" cy="991650"/>
            </a:xfrm>
            <a:custGeom>
              <a:avLst/>
              <a:gdLst>
                <a:gd name="connsiteX0" fmla="*/ 2140623 w 2677196"/>
                <a:gd name="connsiteY0" fmla="*/ 0 h 1322200"/>
                <a:gd name="connsiteX1" fmla="*/ 2677196 w 2677196"/>
                <a:gd name="connsiteY1" fmla="*/ 691015 h 1322200"/>
                <a:gd name="connsiteX2" fmla="*/ 0 w 2677196"/>
                <a:gd name="connsiteY2" fmla="*/ 1322200 h 1322200"/>
                <a:gd name="connsiteX3" fmla="*/ 0 w 2677196"/>
                <a:gd name="connsiteY3" fmla="*/ 504680 h 1322200"/>
                <a:gd name="connsiteX4" fmla="*/ 2140623 w 2677196"/>
                <a:gd name="connsiteY4" fmla="*/ 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196" h="1322200">
                  <a:moveTo>
                    <a:pt x="2140623" y="0"/>
                  </a:moveTo>
                  <a:lnTo>
                    <a:pt x="2677196" y="691015"/>
                  </a:lnTo>
                  <a:lnTo>
                    <a:pt x="0" y="1322200"/>
                  </a:lnTo>
                  <a:lnTo>
                    <a:pt x="0" y="504680"/>
                  </a:lnTo>
                  <a:lnTo>
                    <a:pt x="21406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97A047A-DE37-41E7-AF0C-4DCB6216FEA3}"/>
                </a:ext>
              </a:extLst>
            </p:cNvPr>
            <p:cNvSpPr/>
            <p:nvPr/>
          </p:nvSpPr>
          <p:spPr>
            <a:xfrm>
              <a:off x="4572000" y="4485446"/>
              <a:ext cx="2528036" cy="1129543"/>
            </a:xfrm>
            <a:custGeom>
              <a:avLst/>
              <a:gdLst>
                <a:gd name="connsiteX0" fmla="*/ 2854054 w 3370714"/>
                <a:gd name="connsiteY0" fmla="*/ 0 h 1506057"/>
                <a:gd name="connsiteX1" fmla="*/ 3370714 w 3370714"/>
                <a:gd name="connsiteY1" fmla="*/ 665372 h 1506057"/>
                <a:gd name="connsiteX2" fmla="*/ 0 w 3370714"/>
                <a:gd name="connsiteY2" fmla="*/ 1506057 h 1506057"/>
                <a:gd name="connsiteX3" fmla="*/ 0 w 3370714"/>
                <a:gd name="connsiteY3" fmla="*/ 688536 h 1506057"/>
                <a:gd name="connsiteX4" fmla="*/ 2854054 w 3370714"/>
                <a:gd name="connsiteY4" fmla="*/ 0 h 150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0714" h="1506057">
                  <a:moveTo>
                    <a:pt x="2854054" y="0"/>
                  </a:moveTo>
                  <a:lnTo>
                    <a:pt x="3370714" y="665372"/>
                  </a:lnTo>
                  <a:lnTo>
                    <a:pt x="0" y="1506057"/>
                  </a:lnTo>
                  <a:lnTo>
                    <a:pt x="0" y="688536"/>
                  </a:lnTo>
                  <a:lnTo>
                    <a:pt x="285405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04469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101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Pyramid with 5 Levels – Slide Template</vt:lpstr>
      <vt:lpstr>3D Pyramid with 5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Pyramid with 5 Levels</dc:title>
  <dc:creator>PresentationGO.com</dc:creator>
  <dc:description>© Copyright PresentationGO.com</dc:description>
  <dcterms:created xsi:type="dcterms:W3CDTF">2014-11-26T05:14:11Z</dcterms:created>
  <dcterms:modified xsi:type="dcterms:W3CDTF">2020-04-02T00:08:08Z</dcterms:modified>
  <cp:category>Charts &amp; Diagrams</cp:category>
</cp:coreProperties>
</file>