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7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6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5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Radial Block List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D7894F0-D5C7-4145-8903-817801148250}"/>
              </a:ext>
            </a:extLst>
          </p:cNvPr>
          <p:cNvSpPr/>
          <p:nvPr/>
        </p:nvSpPr>
        <p:spPr>
          <a:xfrm>
            <a:off x="3829631" y="3597797"/>
            <a:ext cx="2149769" cy="2193878"/>
          </a:xfrm>
          <a:custGeom>
            <a:avLst/>
            <a:gdLst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2914650 w 2914650"/>
              <a:gd name="connsiteY3" fmla="*/ 1866900 h 1866900"/>
              <a:gd name="connsiteX4" fmla="*/ 0 w 2914650"/>
              <a:gd name="connsiteY4" fmla="*/ 1866900 h 1866900"/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0 w 2914650"/>
              <a:gd name="connsiteY3" fmla="*/ 1866900 h 1866900"/>
              <a:gd name="connsiteX4" fmla="*/ 0 w 2914650"/>
              <a:gd name="connsiteY4" fmla="*/ 0 h 1866900"/>
              <a:gd name="connsiteX0" fmla="*/ 0 w 2845818"/>
              <a:gd name="connsiteY0" fmla="*/ 0 h 1866900"/>
              <a:gd name="connsiteX1" fmla="*/ 2845818 w 2845818"/>
              <a:gd name="connsiteY1" fmla="*/ 0 h 1866900"/>
              <a:gd name="connsiteX2" fmla="*/ 0 w 2845818"/>
              <a:gd name="connsiteY2" fmla="*/ 1866900 h 1866900"/>
              <a:gd name="connsiteX3" fmla="*/ 0 w 2845818"/>
              <a:gd name="connsiteY3" fmla="*/ 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0"/>
                </a:lnTo>
                <a:lnTo>
                  <a:pt x="0" y="18669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11D1867-90F1-40D5-AD15-A453F3AE97BF}"/>
              </a:ext>
            </a:extLst>
          </p:cNvPr>
          <p:cNvSpPr/>
          <p:nvPr/>
        </p:nvSpPr>
        <p:spPr>
          <a:xfrm>
            <a:off x="3829631" y="1403919"/>
            <a:ext cx="2149769" cy="2193878"/>
          </a:xfrm>
          <a:custGeom>
            <a:avLst/>
            <a:gdLst>
              <a:gd name="connsiteX0" fmla="*/ 0 w 2845818"/>
              <a:gd name="connsiteY0" fmla="*/ 0 h 1866900"/>
              <a:gd name="connsiteX1" fmla="*/ 2845818 w 2845818"/>
              <a:gd name="connsiteY1" fmla="*/ 1866900 h 1866900"/>
              <a:gd name="connsiteX2" fmla="*/ 0 w 2845818"/>
              <a:gd name="connsiteY2" fmla="*/ 1866900 h 1866900"/>
              <a:gd name="connsiteX3" fmla="*/ 0 w 2845818"/>
              <a:gd name="connsiteY3" fmla="*/ 93345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1866900"/>
                </a:lnTo>
                <a:lnTo>
                  <a:pt x="0" y="1866900"/>
                </a:lnTo>
                <a:lnTo>
                  <a:pt x="0" y="9334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BE9B8B6-8C08-4CD2-8FF2-19E7468AE390}"/>
              </a:ext>
            </a:extLst>
          </p:cNvPr>
          <p:cNvSpPr/>
          <p:nvPr/>
        </p:nvSpPr>
        <p:spPr>
          <a:xfrm>
            <a:off x="3829632" y="3597797"/>
            <a:ext cx="2149768" cy="1096940"/>
          </a:xfrm>
          <a:custGeom>
            <a:avLst/>
            <a:gdLst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2914649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31E84F5-A292-4FA8-9C3E-44A7B3BBDACB}"/>
              </a:ext>
            </a:extLst>
          </p:cNvPr>
          <p:cNvSpPr/>
          <p:nvPr/>
        </p:nvSpPr>
        <p:spPr>
          <a:xfrm>
            <a:off x="3829632" y="2500858"/>
            <a:ext cx="2149768" cy="1096939"/>
          </a:xfrm>
          <a:custGeom>
            <a:avLst/>
            <a:gdLst>
              <a:gd name="connsiteX0" fmla="*/ 0 w 2914649"/>
              <a:gd name="connsiteY0" fmla="*/ 0 h 933450"/>
              <a:gd name="connsiteX1" fmla="*/ 2914649 w 2914649"/>
              <a:gd name="connsiteY1" fmla="*/ 0 h 933450"/>
              <a:gd name="connsiteX2" fmla="*/ 2914649 w 2914649"/>
              <a:gd name="connsiteY2" fmla="*/ 893528 h 933450"/>
              <a:gd name="connsiteX3" fmla="*/ 2845817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914649 w 2914649"/>
              <a:gd name="connsiteY1" fmla="*/ 893528 h 933450"/>
              <a:gd name="connsiteX2" fmla="*/ 2845817 w 2914649"/>
              <a:gd name="connsiteY2" fmla="*/ 933450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93345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93345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5C4E81-8544-47AD-9DDE-E95A9F6FD393}"/>
              </a:ext>
            </a:extLst>
          </p:cNvPr>
          <p:cNvSpPr/>
          <p:nvPr/>
        </p:nvSpPr>
        <p:spPr>
          <a:xfrm>
            <a:off x="1285876" y="1403919"/>
            <a:ext cx="2543756" cy="1096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71E7B0F-CC03-4F8F-9ABB-59BF67B52ECA}"/>
              </a:ext>
            </a:extLst>
          </p:cNvPr>
          <p:cNvSpPr/>
          <p:nvPr/>
        </p:nvSpPr>
        <p:spPr>
          <a:xfrm>
            <a:off x="1285876" y="2500858"/>
            <a:ext cx="2543756" cy="10969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2D59958-D589-4FFD-B52B-ED0E6CD38E1C}"/>
              </a:ext>
            </a:extLst>
          </p:cNvPr>
          <p:cNvSpPr/>
          <p:nvPr/>
        </p:nvSpPr>
        <p:spPr>
          <a:xfrm>
            <a:off x="1285876" y="3597797"/>
            <a:ext cx="2543756" cy="10969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67EA4BE-8845-4A32-979E-EE71DFA244F2}"/>
              </a:ext>
            </a:extLst>
          </p:cNvPr>
          <p:cNvSpPr/>
          <p:nvPr/>
        </p:nvSpPr>
        <p:spPr>
          <a:xfrm>
            <a:off x="1285876" y="4694735"/>
            <a:ext cx="2543756" cy="109693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41" name="Hexagon 40">
            <a:extLst>
              <a:ext uri="{FF2B5EF4-FFF2-40B4-BE49-F238E27FC236}">
                <a16:creationId xmlns:a16="http://schemas.microsoft.com/office/drawing/2014/main" id="{218756B6-5759-42C5-9FA9-13B7BBC7002D}"/>
              </a:ext>
            </a:extLst>
          </p:cNvPr>
          <p:cNvSpPr/>
          <p:nvPr/>
        </p:nvSpPr>
        <p:spPr>
          <a:xfrm>
            <a:off x="514892" y="1529308"/>
            <a:ext cx="981547" cy="846161"/>
          </a:xfrm>
          <a:prstGeom prst="hexagon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2" name="Hexagon 41">
            <a:extLst>
              <a:ext uri="{FF2B5EF4-FFF2-40B4-BE49-F238E27FC236}">
                <a16:creationId xmlns:a16="http://schemas.microsoft.com/office/drawing/2014/main" id="{A81DEA73-38DA-4E78-B93C-82528965CDB3}"/>
              </a:ext>
            </a:extLst>
          </p:cNvPr>
          <p:cNvSpPr/>
          <p:nvPr/>
        </p:nvSpPr>
        <p:spPr>
          <a:xfrm>
            <a:off x="514892" y="2631039"/>
            <a:ext cx="981547" cy="846161"/>
          </a:xfrm>
          <a:prstGeom prst="hexagon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3" name="Hexagon 72">
            <a:extLst>
              <a:ext uri="{FF2B5EF4-FFF2-40B4-BE49-F238E27FC236}">
                <a16:creationId xmlns:a16="http://schemas.microsoft.com/office/drawing/2014/main" id="{5F9E3E6E-311F-4E7F-8C0B-380821793998}"/>
              </a:ext>
            </a:extLst>
          </p:cNvPr>
          <p:cNvSpPr/>
          <p:nvPr/>
        </p:nvSpPr>
        <p:spPr>
          <a:xfrm>
            <a:off x="514892" y="3727978"/>
            <a:ext cx="981547" cy="846161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4" name="Hexagon 73">
            <a:extLst>
              <a:ext uri="{FF2B5EF4-FFF2-40B4-BE49-F238E27FC236}">
                <a16:creationId xmlns:a16="http://schemas.microsoft.com/office/drawing/2014/main" id="{5BEFC3C5-1810-487B-8988-C97FE01CA128}"/>
              </a:ext>
            </a:extLst>
          </p:cNvPr>
          <p:cNvSpPr/>
          <p:nvPr/>
        </p:nvSpPr>
        <p:spPr>
          <a:xfrm>
            <a:off x="514892" y="4824917"/>
            <a:ext cx="981547" cy="846161"/>
          </a:xfrm>
          <a:prstGeom prst="hexagon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1B4FF0D-9988-410F-A883-CEBC07C01E7F}"/>
              </a:ext>
            </a:extLst>
          </p:cNvPr>
          <p:cNvSpPr/>
          <p:nvPr/>
        </p:nvSpPr>
        <p:spPr>
          <a:xfrm flipH="1">
            <a:off x="6212602" y="3597797"/>
            <a:ext cx="2148554" cy="2193878"/>
          </a:xfrm>
          <a:custGeom>
            <a:avLst/>
            <a:gdLst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2914650 w 2914650"/>
              <a:gd name="connsiteY3" fmla="*/ 1866900 h 1866900"/>
              <a:gd name="connsiteX4" fmla="*/ 0 w 2914650"/>
              <a:gd name="connsiteY4" fmla="*/ 1866900 h 1866900"/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0 w 2914650"/>
              <a:gd name="connsiteY3" fmla="*/ 1866900 h 1866900"/>
              <a:gd name="connsiteX4" fmla="*/ 0 w 2914650"/>
              <a:gd name="connsiteY4" fmla="*/ 0 h 1866900"/>
              <a:gd name="connsiteX0" fmla="*/ 0 w 2845818"/>
              <a:gd name="connsiteY0" fmla="*/ 0 h 1866900"/>
              <a:gd name="connsiteX1" fmla="*/ 2845818 w 2845818"/>
              <a:gd name="connsiteY1" fmla="*/ 0 h 1866900"/>
              <a:gd name="connsiteX2" fmla="*/ 0 w 2845818"/>
              <a:gd name="connsiteY2" fmla="*/ 1866900 h 1866900"/>
              <a:gd name="connsiteX3" fmla="*/ 0 w 2845818"/>
              <a:gd name="connsiteY3" fmla="*/ 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0"/>
                </a:lnTo>
                <a:lnTo>
                  <a:pt x="0" y="18669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7F542F6-0E55-4C19-92BB-A0788193BB72}"/>
              </a:ext>
            </a:extLst>
          </p:cNvPr>
          <p:cNvSpPr/>
          <p:nvPr/>
        </p:nvSpPr>
        <p:spPr>
          <a:xfrm flipH="1">
            <a:off x="6212602" y="1403919"/>
            <a:ext cx="2148554" cy="2193878"/>
          </a:xfrm>
          <a:custGeom>
            <a:avLst/>
            <a:gdLst>
              <a:gd name="connsiteX0" fmla="*/ 0 w 2845818"/>
              <a:gd name="connsiteY0" fmla="*/ 0 h 1866900"/>
              <a:gd name="connsiteX1" fmla="*/ 2845818 w 2845818"/>
              <a:gd name="connsiteY1" fmla="*/ 1866900 h 1866900"/>
              <a:gd name="connsiteX2" fmla="*/ 0 w 2845818"/>
              <a:gd name="connsiteY2" fmla="*/ 1866900 h 1866900"/>
              <a:gd name="connsiteX3" fmla="*/ 0 w 2845818"/>
              <a:gd name="connsiteY3" fmla="*/ 93345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1866900"/>
                </a:lnTo>
                <a:lnTo>
                  <a:pt x="0" y="1866900"/>
                </a:lnTo>
                <a:lnTo>
                  <a:pt x="0" y="9334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E66B832D-0811-4AEA-BB62-292719C35476}"/>
              </a:ext>
            </a:extLst>
          </p:cNvPr>
          <p:cNvSpPr/>
          <p:nvPr/>
        </p:nvSpPr>
        <p:spPr>
          <a:xfrm flipH="1">
            <a:off x="6212602" y="3597797"/>
            <a:ext cx="2148553" cy="1096940"/>
          </a:xfrm>
          <a:custGeom>
            <a:avLst/>
            <a:gdLst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2914649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E4D20C5C-51AB-460F-AE00-F4957C2895A3}"/>
              </a:ext>
            </a:extLst>
          </p:cNvPr>
          <p:cNvSpPr/>
          <p:nvPr/>
        </p:nvSpPr>
        <p:spPr>
          <a:xfrm flipH="1">
            <a:off x="6212602" y="2500858"/>
            <a:ext cx="2148553" cy="1096939"/>
          </a:xfrm>
          <a:custGeom>
            <a:avLst/>
            <a:gdLst>
              <a:gd name="connsiteX0" fmla="*/ 0 w 2914649"/>
              <a:gd name="connsiteY0" fmla="*/ 0 h 933450"/>
              <a:gd name="connsiteX1" fmla="*/ 2914649 w 2914649"/>
              <a:gd name="connsiteY1" fmla="*/ 0 h 933450"/>
              <a:gd name="connsiteX2" fmla="*/ 2914649 w 2914649"/>
              <a:gd name="connsiteY2" fmla="*/ 893528 h 933450"/>
              <a:gd name="connsiteX3" fmla="*/ 2845817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914649 w 2914649"/>
              <a:gd name="connsiteY1" fmla="*/ 893528 h 933450"/>
              <a:gd name="connsiteX2" fmla="*/ 2845817 w 2914649"/>
              <a:gd name="connsiteY2" fmla="*/ 933450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93345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93345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3EC2A31-5366-4F65-800A-3E724AF88E19}"/>
              </a:ext>
            </a:extLst>
          </p:cNvPr>
          <p:cNvSpPr/>
          <p:nvPr/>
        </p:nvSpPr>
        <p:spPr>
          <a:xfrm>
            <a:off x="8359718" y="1403919"/>
            <a:ext cx="2543756" cy="1096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53586D1-0CC7-425E-89AE-8169B76FC0E9}"/>
              </a:ext>
            </a:extLst>
          </p:cNvPr>
          <p:cNvSpPr/>
          <p:nvPr/>
        </p:nvSpPr>
        <p:spPr>
          <a:xfrm>
            <a:off x="8359718" y="2500858"/>
            <a:ext cx="2543756" cy="10969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F57E6CD-C47D-4FFD-AEBD-10FB3A91FC7D}"/>
              </a:ext>
            </a:extLst>
          </p:cNvPr>
          <p:cNvSpPr/>
          <p:nvPr/>
        </p:nvSpPr>
        <p:spPr>
          <a:xfrm>
            <a:off x="8359718" y="3597797"/>
            <a:ext cx="2543756" cy="10969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2C51DDB2-C184-4AA6-857B-37567B1547D9}"/>
              </a:ext>
            </a:extLst>
          </p:cNvPr>
          <p:cNvSpPr/>
          <p:nvPr/>
        </p:nvSpPr>
        <p:spPr>
          <a:xfrm>
            <a:off x="8359718" y="4694735"/>
            <a:ext cx="2543756" cy="109693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83" name="Hexagon 82">
            <a:extLst>
              <a:ext uri="{FF2B5EF4-FFF2-40B4-BE49-F238E27FC236}">
                <a16:creationId xmlns:a16="http://schemas.microsoft.com/office/drawing/2014/main" id="{A50F6A14-4245-4189-867C-D14A2197513F}"/>
              </a:ext>
            </a:extLst>
          </p:cNvPr>
          <p:cNvSpPr/>
          <p:nvPr/>
        </p:nvSpPr>
        <p:spPr>
          <a:xfrm>
            <a:off x="10695561" y="1529308"/>
            <a:ext cx="981547" cy="846161"/>
          </a:xfrm>
          <a:prstGeom prst="hexagon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4" name="Hexagon 83">
            <a:extLst>
              <a:ext uri="{FF2B5EF4-FFF2-40B4-BE49-F238E27FC236}">
                <a16:creationId xmlns:a16="http://schemas.microsoft.com/office/drawing/2014/main" id="{ACA0FE31-57AF-4D08-AC87-E388D2FE8CC7}"/>
              </a:ext>
            </a:extLst>
          </p:cNvPr>
          <p:cNvSpPr/>
          <p:nvPr/>
        </p:nvSpPr>
        <p:spPr>
          <a:xfrm>
            <a:off x="10695561" y="2631039"/>
            <a:ext cx="981547" cy="846161"/>
          </a:xfrm>
          <a:prstGeom prst="hexagon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5" name="Hexagon 84">
            <a:extLst>
              <a:ext uri="{FF2B5EF4-FFF2-40B4-BE49-F238E27FC236}">
                <a16:creationId xmlns:a16="http://schemas.microsoft.com/office/drawing/2014/main" id="{2BD106DC-FDC5-421B-8D19-5158159B4F3F}"/>
              </a:ext>
            </a:extLst>
          </p:cNvPr>
          <p:cNvSpPr/>
          <p:nvPr/>
        </p:nvSpPr>
        <p:spPr>
          <a:xfrm>
            <a:off x="10695561" y="3727978"/>
            <a:ext cx="981547" cy="846161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6" name="Hexagon 85">
            <a:extLst>
              <a:ext uri="{FF2B5EF4-FFF2-40B4-BE49-F238E27FC236}">
                <a16:creationId xmlns:a16="http://schemas.microsoft.com/office/drawing/2014/main" id="{4249A591-4E73-4961-B930-9E1AFE3BBDAA}"/>
              </a:ext>
            </a:extLst>
          </p:cNvPr>
          <p:cNvSpPr/>
          <p:nvPr/>
        </p:nvSpPr>
        <p:spPr>
          <a:xfrm>
            <a:off x="10695561" y="4824917"/>
            <a:ext cx="981547" cy="846161"/>
          </a:xfrm>
          <a:prstGeom prst="hexagon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E3208C0F-19AA-4868-A012-3FD079FF015E}"/>
              </a:ext>
            </a:extLst>
          </p:cNvPr>
          <p:cNvSpPr/>
          <p:nvPr/>
        </p:nvSpPr>
        <p:spPr>
          <a:xfrm>
            <a:off x="5072357" y="3882894"/>
            <a:ext cx="627679" cy="423015"/>
          </a:xfrm>
          <a:custGeom>
            <a:avLst/>
            <a:gdLst>
              <a:gd name="connsiteX0" fmla="*/ 0 w 627679"/>
              <a:gd name="connsiteY0" fmla="*/ 0 h 423015"/>
              <a:gd name="connsiteX1" fmla="*/ 627679 w 627679"/>
              <a:gd name="connsiteY1" fmla="*/ 0 h 423015"/>
              <a:gd name="connsiteX2" fmla="*/ 213169 w 627679"/>
              <a:gd name="connsiteY2" fmla="*/ 423015 h 423015"/>
              <a:gd name="connsiteX3" fmla="*/ 0 w 627679"/>
              <a:gd name="connsiteY3" fmla="*/ 0 h 42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679" h="423015">
                <a:moveTo>
                  <a:pt x="0" y="0"/>
                </a:moveTo>
                <a:lnTo>
                  <a:pt x="627679" y="0"/>
                </a:lnTo>
                <a:lnTo>
                  <a:pt x="213169" y="42301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246B6DF5-EF26-46C6-BD78-65FB90D5F213}"/>
              </a:ext>
            </a:extLst>
          </p:cNvPr>
          <p:cNvSpPr/>
          <p:nvPr/>
        </p:nvSpPr>
        <p:spPr>
          <a:xfrm>
            <a:off x="6491808" y="3882893"/>
            <a:ext cx="627836" cy="423278"/>
          </a:xfrm>
          <a:custGeom>
            <a:avLst/>
            <a:gdLst>
              <a:gd name="connsiteX0" fmla="*/ 0 w 627836"/>
              <a:gd name="connsiteY0" fmla="*/ 0 h 423278"/>
              <a:gd name="connsiteX1" fmla="*/ 627836 w 627836"/>
              <a:gd name="connsiteY1" fmla="*/ 0 h 423278"/>
              <a:gd name="connsiteX2" fmla="*/ 414534 w 627836"/>
              <a:gd name="connsiteY2" fmla="*/ 423278 h 423278"/>
              <a:gd name="connsiteX3" fmla="*/ 0 w 627836"/>
              <a:gd name="connsiteY3" fmla="*/ 0 h 42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36" h="423278">
                <a:moveTo>
                  <a:pt x="0" y="0"/>
                </a:moveTo>
                <a:lnTo>
                  <a:pt x="627836" y="0"/>
                </a:lnTo>
                <a:lnTo>
                  <a:pt x="414534" y="42327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9" name="Octagon 88">
            <a:extLst>
              <a:ext uri="{FF2B5EF4-FFF2-40B4-BE49-F238E27FC236}">
                <a16:creationId xmlns:a16="http://schemas.microsoft.com/office/drawing/2014/main" id="{E880F659-46E4-4447-A0FA-14041BCC1613}"/>
              </a:ext>
            </a:extLst>
          </p:cNvPr>
          <p:cNvSpPr/>
          <p:nvPr/>
        </p:nvSpPr>
        <p:spPr>
          <a:xfrm>
            <a:off x="5123597" y="2625393"/>
            <a:ext cx="1944806" cy="1944806"/>
          </a:xfrm>
          <a:prstGeom prst="octagon">
            <a:avLst>
              <a:gd name="adj" fmla="val 33500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sp>
        <p:nvSpPr>
          <p:cNvPr id="19" name="Graphic 17" descr="Filter">
            <a:extLst>
              <a:ext uri="{FF2B5EF4-FFF2-40B4-BE49-F238E27FC236}">
                <a16:creationId xmlns:a16="http://schemas.microsoft.com/office/drawing/2014/main" id="{82CA0BD0-4EC9-4811-BBA2-CE399E09FD84}"/>
              </a:ext>
            </a:extLst>
          </p:cNvPr>
          <p:cNvSpPr/>
          <p:nvPr/>
        </p:nvSpPr>
        <p:spPr>
          <a:xfrm>
            <a:off x="10997617" y="5059280"/>
            <a:ext cx="377434" cy="377434"/>
          </a:xfrm>
          <a:custGeom>
            <a:avLst/>
            <a:gdLst>
              <a:gd name="connsiteX0" fmla="*/ 377434 w 377434"/>
              <a:gd name="connsiteY0" fmla="*/ 0 h 377434"/>
              <a:gd name="connsiteX1" fmla="*/ 0 w 377434"/>
              <a:gd name="connsiteY1" fmla="*/ 0 h 377434"/>
              <a:gd name="connsiteX2" fmla="*/ 166515 w 377434"/>
              <a:gd name="connsiteY2" fmla="*/ 166515 h 377434"/>
              <a:gd name="connsiteX3" fmla="*/ 166515 w 377434"/>
              <a:gd name="connsiteY3" fmla="*/ 333030 h 377434"/>
              <a:gd name="connsiteX4" fmla="*/ 166515 w 377434"/>
              <a:gd name="connsiteY4" fmla="*/ 377434 h 377434"/>
              <a:gd name="connsiteX5" fmla="*/ 210919 w 377434"/>
              <a:gd name="connsiteY5" fmla="*/ 333030 h 377434"/>
              <a:gd name="connsiteX6" fmla="*/ 210919 w 377434"/>
              <a:gd name="connsiteY6" fmla="*/ 166515 h 377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434" h="377434">
                <a:moveTo>
                  <a:pt x="377434" y="0"/>
                </a:moveTo>
                <a:lnTo>
                  <a:pt x="0" y="0"/>
                </a:lnTo>
                <a:lnTo>
                  <a:pt x="166515" y="166515"/>
                </a:lnTo>
                <a:lnTo>
                  <a:pt x="166515" y="333030"/>
                </a:lnTo>
                <a:lnTo>
                  <a:pt x="166515" y="377434"/>
                </a:lnTo>
                <a:lnTo>
                  <a:pt x="210919" y="333030"/>
                </a:lnTo>
                <a:lnTo>
                  <a:pt x="210919" y="166515"/>
                </a:lnTo>
                <a:close/>
              </a:path>
            </a:pathLst>
          </a:custGeom>
          <a:solidFill>
            <a:schemeClr val="bg1"/>
          </a:solidFill>
          <a:ln w="545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20" name="Graphic 15" descr="Database">
            <a:extLst>
              <a:ext uri="{FF2B5EF4-FFF2-40B4-BE49-F238E27FC236}">
                <a16:creationId xmlns:a16="http://schemas.microsoft.com/office/drawing/2014/main" id="{A3231112-FDE1-44DA-9729-3C823F0F2F6D}"/>
              </a:ext>
            </a:extLst>
          </p:cNvPr>
          <p:cNvGrpSpPr/>
          <p:nvPr/>
        </p:nvGrpSpPr>
        <p:grpSpPr>
          <a:xfrm>
            <a:off x="11030920" y="3940139"/>
            <a:ext cx="310828" cy="421838"/>
            <a:chOff x="11030920" y="4098889"/>
            <a:chExt cx="310828" cy="4218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5ABBBAA-7081-4D0D-9019-77CC2A7CBCBD}"/>
                </a:ext>
              </a:extLst>
            </p:cNvPr>
            <p:cNvSpPr/>
            <p:nvPr/>
          </p:nvSpPr>
          <p:spPr>
            <a:xfrm>
              <a:off x="11030920" y="4098889"/>
              <a:ext cx="310828" cy="88808"/>
            </a:xfrm>
            <a:custGeom>
              <a:avLst/>
              <a:gdLst>
                <a:gd name="connsiteX0" fmla="*/ 310828 w 310828"/>
                <a:gd name="connsiteY0" fmla="*/ 44404 h 88808"/>
                <a:gd name="connsiteX1" fmla="*/ 155414 w 310828"/>
                <a:gd name="connsiteY1" fmla="*/ 88808 h 88808"/>
                <a:gd name="connsiteX2" fmla="*/ 0 w 310828"/>
                <a:gd name="connsiteY2" fmla="*/ 44404 h 88808"/>
                <a:gd name="connsiteX3" fmla="*/ 155414 w 310828"/>
                <a:gd name="connsiteY3" fmla="*/ 0 h 88808"/>
                <a:gd name="connsiteX4" fmla="*/ 310828 w 310828"/>
                <a:gd name="connsiteY4" fmla="*/ 44404 h 8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8" h="88808">
                  <a:moveTo>
                    <a:pt x="310828" y="44404"/>
                  </a:moveTo>
                  <a:cubicBezTo>
                    <a:pt x="310828" y="68928"/>
                    <a:pt x="241247" y="88808"/>
                    <a:pt x="155414" y="88808"/>
                  </a:cubicBezTo>
                  <a:cubicBezTo>
                    <a:pt x="69581" y="88808"/>
                    <a:pt x="0" y="68928"/>
                    <a:pt x="0" y="44404"/>
                  </a:cubicBezTo>
                  <a:cubicBezTo>
                    <a:pt x="0" y="19880"/>
                    <a:pt x="69581" y="0"/>
                    <a:pt x="155414" y="0"/>
                  </a:cubicBezTo>
                  <a:cubicBezTo>
                    <a:pt x="241247" y="0"/>
                    <a:pt x="310828" y="19880"/>
                    <a:pt x="310828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9BF06641-89E7-4090-8F29-3F61BC9AD7CA}"/>
                </a:ext>
              </a:extLst>
            </p:cNvPr>
            <p:cNvSpPr/>
            <p:nvPr/>
          </p:nvSpPr>
          <p:spPr>
            <a:xfrm>
              <a:off x="11030920" y="4165495"/>
              <a:ext cx="310828" cy="133212"/>
            </a:xfrm>
            <a:custGeom>
              <a:avLst/>
              <a:gdLst>
                <a:gd name="connsiteX0" fmla="*/ 266424 w 310828"/>
                <a:gd name="connsiteY0" fmla="*/ 88808 h 133212"/>
                <a:gd name="connsiteX1" fmla="*/ 255323 w 310828"/>
                <a:gd name="connsiteY1" fmla="*/ 77707 h 133212"/>
                <a:gd name="connsiteX2" fmla="*/ 266424 w 310828"/>
                <a:gd name="connsiteY2" fmla="*/ 66606 h 133212"/>
                <a:gd name="connsiteX3" fmla="*/ 277525 w 310828"/>
                <a:gd name="connsiteY3" fmla="*/ 77707 h 133212"/>
                <a:gd name="connsiteX4" fmla="*/ 266424 w 310828"/>
                <a:gd name="connsiteY4" fmla="*/ 88808 h 133212"/>
                <a:gd name="connsiteX5" fmla="*/ 155414 w 310828"/>
                <a:gd name="connsiteY5" fmla="*/ 44404 h 133212"/>
                <a:gd name="connsiteX6" fmla="*/ 0 w 310828"/>
                <a:gd name="connsiteY6" fmla="*/ 0 h 133212"/>
                <a:gd name="connsiteX7" fmla="*/ 0 w 310828"/>
                <a:gd name="connsiteY7" fmla="*/ 88808 h 133212"/>
                <a:gd name="connsiteX8" fmla="*/ 155414 w 310828"/>
                <a:gd name="connsiteY8" fmla="*/ 133212 h 133212"/>
                <a:gd name="connsiteX9" fmla="*/ 310828 w 310828"/>
                <a:gd name="connsiteY9" fmla="*/ 88808 h 133212"/>
                <a:gd name="connsiteX10" fmla="*/ 310828 w 310828"/>
                <a:gd name="connsiteY10" fmla="*/ 0 h 133212"/>
                <a:gd name="connsiteX11" fmla="*/ 155414 w 310828"/>
                <a:gd name="connsiteY11" fmla="*/ 44404 h 13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828" h="133212">
                  <a:moveTo>
                    <a:pt x="266424" y="88808"/>
                  </a:moveTo>
                  <a:cubicBezTo>
                    <a:pt x="259763" y="88808"/>
                    <a:pt x="255323" y="84368"/>
                    <a:pt x="255323" y="77707"/>
                  </a:cubicBezTo>
                  <a:cubicBezTo>
                    <a:pt x="255323" y="71046"/>
                    <a:pt x="259763" y="66606"/>
                    <a:pt x="266424" y="66606"/>
                  </a:cubicBezTo>
                  <a:cubicBezTo>
                    <a:pt x="273085" y="66606"/>
                    <a:pt x="277525" y="71046"/>
                    <a:pt x="277525" y="77707"/>
                  </a:cubicBezTo>
                  <a:cubicBezTo>
                    <a:pt x="277525" y="84368"/>
                    <a:pt x="273085" y="88808"/>
                    <a:pt x="266424" y="88808"/>
                  </a:cubicBezTo>
                  <a:close/>
                  <a:moveTo>
                    <a:pt x="155414" y="44404"/>
                  </a:moveTo>
                  <a:cubicBezTo>
                    <a:pt x="69936" y="44404"/>
                    <a:pt x="0" y="24422"/>
                    <a:pt x="0" y="0"/>
                  </a:cubicBezTo>
                  <a:lnTo>
                    <a:pt x="0" y="88808"/>
                  </a:lnTo>
                  <a:cubicBezTo>
                    <a:pt x="0" y="113230"/>
                    <a:pt x="69936" y="133212"/>
                    <a:pt x="155414" y="133212"/>
                  </a:cubicBezTo>
                  <a:cubicBezTo>
                    <a:pt x="240892" y="133212"/>
                    <a:pt x="310828" y="113230"/>
                    <a:pt x="310828" y="88808"/>
                  </a:cubicBezTo>
                  <a:lnTo>
                    <a:pt x="310828" y="0"/>
                  </a:lnTo>
                  <a:cubicBezTo>
                    <a:pt x="310828" y="24422"/>
                    <a:pt x="240892" y="44404"/>
                    <a:pt x="155414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0E691FD-A8C6-4FE5-8958-DB5180E8A25E}"/>
                </a:ext>
              </a:extLst>
            </p:cNvPr>
            <p:cNvSpPr/>
            <p:nvPr/>
          </p:nvSpPr>
          <p:spPr>
            <a:xfrm>
              <a:off x="11030920" y="4276505"/>
              <a:ext cx="310828" cy="133212"/>
            </a:xfrm>
            <a:custGeom>
              <a:avLst/>
              <a:gdLst>
                <a:gd name="connsiteX0" fmla="*/ 266424 w 310828"/>
                <a:gd name="connsiteY0" fmla="*/ 88808 h 133212"/>
                <a:gd name="connsiteX1" fmla="*/ 255323 w 310828"/>
                <a:gd name="connsiteY1" fmla="*/ 77707 h 133212"/>
                <a:gd name="connsiteX2" fmla="*/ 266424 w 310828"/>
                <a:gd name="connsiteY2" fmla="*/ 66606 h 133212"/>
                <a:gd name="connsiteX3" fmla="*/ 277525 w 310828"/>
                <a:gd name="connsiteY3" fmla="*/ 77707 h 133212"/>
                <a:gd name="connsiteX4" fmla="*/ 266424 w 310828"/>
                <a:gd name="connsiteY4" fmla="*/ 88808 h 133212"/>
                <a:gd name="connsiteX5" fmla="*/ 155414 w 310828"/>
                <a:gd name="connsiteY5" fmla="*/ 44404 h 133212"/>
                <a:gd name="connsiteX6" fmla="*/ 0 w 310828"/>
                <a:gd name="connsiteY6" fmla="*/ 0 h 133212"/>
                <a:gd name="connsiteX7" fmla="*/ 0 w 310828"/>
                <a:gd name="connsiteY7" fmla="*/ 88808 h 133212"/>
                <a:gd name="connsiteX8" fmla="*/ 155414 w 310828"/>
                <a:gd name="connsiteY8" fmla="*/ 133212 h 133212"/>
                <a:gd name="connsiteX9" fmla="*/ 310828 w 310828"/>
                <a:gd name="connsiteY9" fmla="*/ 88808 h 133212"/>
                <a:gd name="connsiteX10" fmla="*/ 310828 w 310828"/>
                <a:gd name="connsiteY10" fmla="*/ 0 h 133212"/>
                <a:gd name="connsiteX11" fmla="*/ 155414 w 310828"/>
                <a:gd name="connsiteY11" fmla="*/ 44404 h 13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828" h="133212">
                  <a:moveTo>
                    <a:pt x="266424" y="88808"/>
                  </a:moveTo>
                  <a:cubicBezTo>
                    <a:pt x="259763" y="88808"/>
                    <a:pt x="255323" y="84368"/>
                    <a:pt x="255323" y="77707"/>
                  </a:cubicBezTo>
                  <a:cubicBezTo>
                    <a:pt x="255323" y="71046"/>
                    <a:pt x="259763" y="66606"/>
                    <a:pt x="266424" y="66606"/>
                  </a:cubicBezTo>
                  <a:cubicBezTo>
                    <a:pt x="273085" y="66606"/>
                    <a:pt x="277525" y="71046"/>
                    <a:pt x="277525" y="77707"/>
                  </a:cubicBezTo>
                  <a:cubicBezTo>
                    <a:pt x="277525" y="84368"/>
                    <a:pt x="273085" y="88808"/>
                    <a:pt x="266424" y="88808"/>
                  </a:cubicBezTo>
                  <a:close/>
                  <a:moveTo>
                    <a:pt x="155414" y="44404"/>
                  </a:moveTo>
                  <a:cubicBezTo>
                    <a:pt x="69936" y="44404"/>
                    <a:pt x="0" y="24422"/>
                    <a:pt x="0" y="0"/>
                  </a:cubicBezTo>
                  <a:lnTo>
                    <a:pt x="0" y="88808"/>
                  </a:lnTo>
                  <a:cubicBezTo>
                    <a:pt x="0" y="113230"/>
                    <a:pt x="69936" y="133212"/>
                    <a:pt x="155414" y="133212"/>
                  </a:cubicBezTo>
                  <a:cubicBezTo>
                    <a:pt x="240892" y="133212"/>
                    <a:pt x="310828" y="113230"/>
                    <a:pt x="310828" y="88808"/>
                  </a:cubicBezTo>
                  <a:lnTo>
                    <a:pt x="310828" y="0"/>
                  </a:lnTo>
                  <a:cubicBezTo>
                    <a:pt x="310828" y="24422"/>
                    <a:pt x="240892" y="44404"/>
                    <a:pt x="155414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00677B2-2CDB-4060-AFD8-686D4ACE140A}"/>
                </a:ext>
              </a:extLst>
            </p:cNvPr>
            <p:cNvSpPr/>
            <p:nvPr/>
          </p:nvSpPr>
          <p:spPr>
            <a:xfrm>
              <a:off x="11030920" y="4387515"/>
              <a:ext cx="310828" cy="133212"/>
            </a:xfrm>
            <a:custGeom>
              <a:avLst/>
              <a:gdLst>
                <a:gd name="connsiteX0" fmla="*/ 266424 w 310828"/>
                <a:gd name="connsiteY0" fmla="*/ 88808 h 133212"/>
                <a:gd name="connsiteX1" fmla="*/ 255323 w 310828"/>
                <a:gd name="connsiteY1" fmla="*/ 77707 h 133212"/>
                <a:gd name="connsiteX2" fmla="*/ 266424 w 310828"/>
                <a:gd name="connsiteY2" fmla="*/ 66606 h 133212"/>
                <a:gd name="connsiteX3" fmla="*/ 277525 w 310828"/>
                <a:gd name="connsiteY3" fmla="*/ 77707 h 133212"/>
                <a:gd name="connsiteX4" fmla="*/ 266424 w 310828"/>
                <a:gd name="connsiteY4" fmla="*/ 88808 h 133212"/>
                <a:gd name="connsiteX5" fmla="*/ 155414 w 310828"/>
                <a:gd name="connsiteY5" fmla="*/ 44404 h 133212"/>
                <a:gd name="connsiteX6" fmla="*/ 0 w 310828"/>
                <a:gd name="connsiteY6" fmla="*/ 0 h 133212"/>
                <a:gd name="connsiteX7" fmla="*/ 0 w 310828"/>
                <a:gd name="connsiteY7" fmla="*/ 88808 h 133212"/>
                <a:gd name="connsiteX8" fmla="*/ 155414 w 310828"/>
                <a:gd name="connsiteY8" fmla="*/ 133212 h 133212"/>
                <a:gd name="connsiteX9" fmla="*/ 310828 w 310828"/>
                <a:gd name="connsiteY9" fmla="*/ 88808 h 133212"/>
                <a:gd name="connsiteX10" fmla="*/ 310828 w 310828"/>
                <a:gd name="connsiteY10" fmla="*/ 0 h 133212"/>
                <a:gd name="connsiteX11" fmla="*/ 155414 w 310828"/>
                <a:gd name="connsiteY11" fmla="*/ 44404 h 13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828" h="133212">
                  <a:moveTo>
                    <a:pt x="266424" y="88808"/>
                  </a:moveTo>
                  <a:cubicBezTo>
                    <a:pt x="259763" y="88808"/>
                    <a:pt x="255323" y="84368"/>
                    <a:pt x="255323" y="77707"/>
                  </a:cubicBezTo>
                  <a:cubicBezTo>
                    <a:pt x="255323" y="71046"/>
                    <a:pt x="259763" y="66606"/>
                    <a:pt x="266424" y="66606"/>
                  </a:cubicBezTo>
                  <a:cubicBezTo>
                    <a:pt x="273085" y="66606"/>
                    <a:pt x="277525" y="71046"/>
                    <a:pt x="277525" y="77707"/>
                  </a:cubicBezTo>
                  <a:cubicBezTo>
                    <a:pt x="277525" y="84368"/>
                    <a:pt x="273085" y="88808"/>
                    <a:pt x="266424" y="88808"/>
                  </a:cubicBezTo>
                  <a:close/>
                  <a:moveTo>
                    <a:pt x="155414" y="44404"/>
                  </a:moveTo>
                  <a:cubicBezTo>
                    <a:pt x="69936" y="44404"/>
                    <a:pt x="0" y="24422"/>
                    <a:pt x="0" y="0"/>
                  </a:cubicBezTo>
                  <a:lnTo>
                    <a:pt x="0" y="88808"/>
                  </a:lnTo>
                  <a:cubicBezTo>
                    <a:pt x="0" y="113230"/>
                    <a:pt x="69936" y="133212"/>
                    <a:pt x="155414" y="133212"/>
                  </a:cubicBezTo>
                  <a:cubicBezTo>
                    <a:pt x="240892" y="133212"/>
                    <a:pt x="310828" y="113230"/>
                    <a:pt x="310828" y="88808"/>
                  </a:cubicBezTo>
                  <a:lnTo>
                    <a:pt x="310828" y="0"/>
                  </a:lnTo>
                  <a:cubicBezTo>
                    <a:pt x="310828" y="24422"/>
                    <a:pt x="240892" y="44404"/>
                    <a:pt x="155414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5" name="Graphic 13" descr="Research">
            <a:extLst>
              <a:ext uri="{FF2B5EF4-FFF2-40B4-BE49-F238E27FC236}">
                <a16:creationId xmlns:a16="http://schemas.microsoft.com/office/drawing/2014/main" id="{7383E5F9-0FFB-4864-AA0A-36F3AACEEEA3}"/>
              </a:ext>
            </a:extLst>
          </p:cNvPr>
          <p:cNvGrpSpPr/>
          <p:nvPr/>
        </p:nvGrpSpPr>
        <p:grpSpPr>
          <a:xfrm>
            <a:off x="10919910" y="2787695"/>
            <a:ext cx="532848" cy="532848"/>
            <a:chOff x="10919910" y="2946445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BD88606-AB63-4AC2-A219-F2BD3F060266}"/>
                </a:ext>
              </a:extLst>
            </p:cNvPr>
            <p:cNvSpPr/>
            <p:nvPr/>
          </p:nvSpPr>
          <p:spPr>
            <a:xfrm>
              <a:off x="10963200" y="2992511"/>
              <a:ext cx="439186" cy="439741"/>
            </a:xfrm>
            <a:custGeom>
              <a:avLst/>
              <a:gdLst>
                <a:gd name="connsiteX0" fmla="*/ 359120 w 439186"/>
                <a:gd name="connsiteY0" fmla="*/ 304170 h 439741"/>
                <a:gd name="connsiteX1" fmla="*/ 324707 w 439186"/>
                <a:gd name="connsiteY1" fmla="*/ 293625 h 439741"/>
                <a:gd name="connsiteX2" fmla="*/ 299730 w 439186"/>
                <a:gd name="connsiteY2" fmla="*/ 269202 h 439741"/>
                <a:gd name="connsiteX3" fmla="*/ 334143 w 439186"/>
                <a:gd name="connsiteY3" fmla="*/ 168183 h 439741"/>
                <a:gd name="connsiteX4" fmla="*/ 167628 w 439186"/>
                <a:gd name="connsiteY4" fmla="*/ 3 h 439741"/>
                <a:gd name="connsiteX5" fmla="*/ 3 w 439186"/>
                <a:gd name="connsiteY5" fmla="*/ 166518 h 439741"/>
                <a:gd name="connsiteX6" fmla="*/ 166518 w 439186"/>
                <a:gd name="connsiteY6" fmla="*/ 334143 h 439741"/>
                <a:gd name="connsiteX7" fmla="*/ 268647 w 439186"/>
                <a:gd name="connsiteY7" fmla="*/ 299730 h 439741"/>
                <a:gd name="connsiteX8" fmla="*/ 293069 w 439186"/>
                <a:gd name="connsiteY8" fmla="*/ 324152 h 439741"/>
                <a:gd name="connsiteX9" fmla="*/ 303615 w 439186"/>
                <a:gd name="connsiteY9" fmla="*/ 359120 h 439741"/>
                <a:gd name="connsiteX10" fmla="*/ 372997 w 439186"/>
                <a:gd name="connsiteY10" fmla="*/ 428502 h 439741"/>
                <a:gd name="connsiteX11" fmla="*/ 427947 w 439186"/>
                <a:gd name="connsiteY11" fmla="*/ 428502 h 439741"/>
                <a:gd name="connsiteX12" fmla="*/ 427947 w 439186"/>
                <a:gd name="connsiteY12" fmla="*/ 373552 h 439741"/>
                <a:gd name="connsiteX13" fmla="*/ 359120 w 439186"/>
                <a:gd name="connsiteY13" fmla="*/ 304170 h 439741"/>
                <a:gd name="connsiteX14" fmla="*/ 167628 w 439186"/>
                <a:gd name="connsiteY14" fmla="*/ 300840 h 439741"/>
                <a:gd name="connsiteX15" fmla="*/ 34416 w 439186"/>
                <a:gd name="connsiteY15" fmla="*/ 167628 h 439741"/>
                <a:gd name="connsiteX16" fmla="*/ 167628 w 439186"/>
                <a:gd name="connsiteY16" fmla="*/ 34416 h 439741"/>
                <a:gd name="connsiteX17" fmla="*/ 300840 w 439186"/>
                <a:gd name="connsiteY17" fmla="*/ 167628 h 439741"/>
                <a:gd name="connsiteX18" fmla="*/ 167628 w 439186"/>
                <a:gd name="connsiteY18" fmla="*/ 300840 h 43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9186" h="439741">
                  <a:moveTo>
                    <a:pt x="359120" y="304170"/>
                  </a:moveTo>
                  <a:cubicBezTo>
                    <a:pt x="350240" y="295290"/>
                    <a:pt x="336918" y="290849"/>
                    <a:pt x="324707" y="293625"/>
                  </a:cubicBezTo>
                  <a:lnTo>
                    <a:pt x="299730" y="269202"/>
                  </a:lnTo>
                  <a:cubicBezTo>
                    <a:pt x="321932" y="240340"/>
                    <a:pt x="334143" y="204817"/>
                    <a:pt x="334143" y="168183"/>
                  </a:cubicBezTo>
                  <a:cubicBezTo>
                    <a:pt x="334698" y="75490"/>
                    <a:pt x="259766" y="558"/>
                    <a:pt x="167628" y="3"/>
                  </a:cubicBezTo>
                  <a:cubicBezTo>
                    <a:pt x="75490" y="-552"/>
                    <a:pt x="558" y="74380"/>
                    <a:pt x="3" y="166518"/>
                  </a:cubicBezTo>
                  <a:cubicBezTo>
                    <a:pt x="-552" y="258656"/>
                    <a:pt x="74380" y="333588"/>
                    <a:pt x="166518" y="334143"/>
                  </a:cubicBezTo>
                  <a:cubicBezTo>
                    <a:pt x="203151" y="334143"/>
                    <a:pt x="239230" y="321932"/>
                    <a:pt x="268647" y="299730"/>
                  </a:cubicBezTo>
                  <a:lnTo>
                    <a:pt x="293069" y="324152"/>
                  </a:lnTo>
                  <a:cubicBezTo>
                    <a:pt x="290849" y="336918"/>
                    <a:pt x="294735" y="349685"/>
                    <a:pt x="303615" y="359120"/>
                  </a:cubicBezTo>
                  <a:lnTo>
                    <a:pt x="372997" y="428502"/>
                  </a:lnTo>
                  <a:cubicBezTo>
                    <a:pt x="387983" y="443488"/>
                    <a:pt x="412960" y="443488"/>
                    <a:pt x="427947" y="428502"/>
                  </a:cubicBezTo>
                  <a:cubicBezTo>
                    <a:pt x="442933" y="413515"/>
                    <a:pt x="442933" y="388538"/>
                    <a:pt x="427947" y="373552"/>
                  </a:cubicBezTo>
                  <a:lnTo>
                    <a:pt x="359120" y="304170"/>
                  </a:lnTo>
                  <a:close/>
                  <a:moveTo>
                    <a:pt x="167628" y="300840"/>
                  </a:moveTo>
                  <a:cubicBezTo>
                    <a:pt x="93807" y="300840"/>
                    <a:pt x="34416" y="241450"/>
                    <a:pt x="34416" y="167628"/>
                  </a:cubicBezTo>
                  <a:cubicBezTo>
                    <a:pt x="34416" y="93807"/>
                    <a:pt x="93807" y="34416"/>
                    <a:pt x="167628" y="34416"/>
                  </a:cubicBezTo>
                  <a:cubicBezTo>
                    <a:pt x="241450" y="34416"/>
                    <a:pt x="300840" y="93807"/>
                    <a:pt x="300840" y="167628"/>
                  </a:cubicBezTo>
                  <a:cubicBezTo>
                    <a:pt x="300840" y="240895"/>
                    <a:pt x="240895" y="300840"/>
                    <a:pt x="167628" y="300840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8F91E5-D4DC-4E1F-AA45-E8C0BFAE82F4}"/>
                </a:ext>
              </a:extLst>
            </p:cNvPr>
            <p:cNvSpPr/>
            <p:nvPr/>
          </p:nvSpPr>
          <p:spPr>
            <a:xfrm>
              <a:off x="11011493" y="3075003"/>
              <a:ext cx="239226" cy="175608"/>
            </a:xfrm>
            <a:custGeom>
              <a:avLst/>
              <a:gdLst>
                <a:gd name="connsiteX0" fmla="*/ 238672 w 239226"/>
                <a:gd name="connsiteY0" fmla="*/ 76810 h 175608"/>
                <a:gd name="connsiteX1" fmla="*/ 207034 w 239226"/>
                <a:gd name="connsiteY1" fmla="*/ 76810 h 175608"/>
                <a:gd name="connsiteX2" fmla="*/ 199818 w 239226"/>
                <a:gd name="connsiteY2" fmla="*/ 81250 h 175608"/>
                <a:gd name="connsiteX3" fmla="*/ 178726 w 239226"/>
                <a:gd name="connsiteY3" fmla="*/ 104007 h 175608"/>
                <a:gd name="connsiteX4" fmla="*/ 160965 w 239226"/>
                <a:gd name="connsiteY4" fmla="*/ 42396 h 175608"/>
                <a:gd name="connsiteX5" fmla="*/ 148753 w 239226"/>
                <a:gd name="connsiteY5" fmla="*/ 35736 h 175608"/>
                <a:gd name="connsiteX6" fmla="*/ 142093 w 239226"/>
                <a:gd name="connsiteY6" fmla="*/ 41841 h 175608"/>
                <a:gd name="connsiteX7" fmla="*/ 108790 w 239226"/>
                <a:gd name="connsiteY7" fmla="*/ 130094 h 175608"/>
                <a:gd name="connsiteX8" fmla="*/ 86033 w 239226"/>
                <a:gd name="connsiteY8" fmla="*/ 7983 h 175608"/>
                <a:gd name="connsiteX9" fmla="*/ 74932 w 239226"/>
                <a:gd name="connsiteY9" fmla="*/ 213 h 175608"/>
                <a:gd name="connsiteX10" fmla="*/ 67161 w 239226"/>
                <a:gd name="connsiteY10" fmla="*/ 6873 h 175608"/>
                <a:gd name="connsiteX11" fmla="*/ 43294 w 239226"/>
                <a:gd name="connsiteY11" fmla="*/ 76810 h 175608"/>
                <a:gd name="connsiteX12" fmla="*/ 0 w 239226"/>
                <a:gd name="connsiteY12" fmla="*/ 76810 h 175608"/>
                <a:gd name="connsiteX13" fmla="*/ 0 w 239226"/>
                <a:gd name="connsiteY13" fmla="*/ 99012 h 175608"/>
                <a:gd name="connsiteX14" fmla="*/ 50510 w 239226"/>
                <a:gd name="connsiteY14" fmla="*/ 99012 h 175608"/>
                <a:gd name="connsiteX15" fmla="*/ 59945 w 239226"/>
                <a:gd name="connsiteY15" fmla="*/ 90686 h 175608"/>
                <a:gd name="connsiteX16" fmla="*/ 73822 w 239226"/>
                <a:gd name="connsiteY16" fmla="*/ 48502 h 175608"/>
                <a:gd name="connsiteX17" fmla="*/ 96024 w 239226"/>
                <a:gd name="connsiteY17" fmla="*/ 167838 h 175608"/>
                <a:gd name="connsiteX18" fmla="*/ 104904 w 239226"/>
                <a:gd name="connsiteY18" fmla="*/ 175608 h 175608"/>
                <a:gd name="connsiteX19" fmla="*/ 106015 w 239226"/>
                <a:gd name="connsiteY19" fmla="*/ 175608 h 175608"/>
                <a:gd name="connsiteX20" fmla="*/ 115450 w 239226"/>
                <a:gd name="connsiteY20" fmla="*/ 169503 h 175608"/>
                <a:gd name="connsiteX21" fmla="*/ 150974 w 239226"/>
                <a:gd name="connsiteY21" fmla="*/ 76255 h 175608"/>
                <a:gd name="connsiteX22" fmla="*/ 165405 w 239226"/>
                <a:gd name="connsiteY22" fmla="*/ 126209 h 175608"/>
                <a:gd name="connsiteX23" fmla="*/ 177616 w 239226"/>
                <a:gd name="connsiteY23" fmla="*/ 132870 h 175608"/>
                <a:gd name="connsiteX24" fmla="*/ 182056 w 239226"/>
                <a:gd name="connsiteY24" fmla="*/ 130094 h 175608"/>
                <a:gd name="connsiteX25" fmla="*/ 212029 w 239226"/>
                <a:gd name="connsiteY25" fmla="*/ 99012 h 175608"/>
                <a:gd name="connsiteX26" fmla="*/ 239227 w 239226"/>
                <a:gd name="connsiteY26" fmla="*/ 99012 h 175608"/>
                <a:gd name="connsiteX27" fmla="*/ 239227 w 239226"/>
                <a:gd name="connsiteY27" fmla="*/ 76810 h 17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9226" h="175608">
                  <a:moveTo>
                    <a:pt x="238672" y="76810"/>
                  </a:moveTo>
                  <a:lnTo>
                    <a:pt x="207034" y="76810"/>
                  </a:lnTo>
                  <a:cubicBezTo>
                    <a:pt x="204258" y="77365"/>
                    <a:pt x="201483" y="79030"/>
                    <a:pt x="199818" y="81250"/>
                  </a:cubicBezTo>
                  <a:lnTo>
                    <a:pt x="178726" y="104007"/>
                  </a:lnTo>
                  <a:lnTo>
                    <a:pt x="160965" y="42396"/>
                  </a:lnTo>
                  <a:cubicBezTo>
                    <a:pt x="159299" y="37401"/>
                    <a:pt x="153749" y="34071"/>
                    <a:pt x="148753" y="35736"/>
                  </a:cubicBezTo>
                  <a:cubicBezTo>
                    <a:pt x="145978" y="36846"/>
                    <a:pt x="143203" y="38511"/>
                    <a:pt x="142093" y="41841"/>
                  </a:cubicBezTo>
                  <a:lnTo>
                    <a:pt x="108790" y="130094"/>
                  </a:lnTo>
                  <a:lnTo>
                    <a:pt x="86033" y="7983"/>
                  </a:lnTo>
                  <a:cubicBezTo>
                    <a:pt x="84923" y="2433"/>
                    <a:pt x="79927" y="-897"/>
                    <a:pt x="74932" y="213"/>
                  </a:cubicBezTo>
                  <a:cubicBezTo>
                    <a:pt x="71601" y="768"/>
                    <a:pt x="68826" y="3543"/>
                    <a:pt x="67161" y="6873"/>
                  </a:cubicBezTo>
                  <a:lnTo>
                    <a:pt x="43294" y="76810"/>
                  </a:lnTo>
                  <a:lnTo>
                    <a:pt x="0" y="76810"/>
                  </a:lnTo>
                  <a:lnTo>
                    <a:pt x="0" y="99012"/>
                  </a:lnTo>
                  <a:lnTo>
                    <a:pt x="50510" y="99012"/>
                  </a:lnTo>
                  <a:cubicBezTo>
                    <a:pt x="54950" y="98457"/>
                    <a:pt x="58835" y="95126"/>
                    <a:pt x="59945" y="90686"/>
                  </a:cubicBezTo>
                  <a:lnTo>
                    <a:pt x="73822" y="48502"/>
                  </a:lnTo>
                  <a:lnTo>
                    <a:pt x="96024" y="167838"/>
                  </a:lnTo>
                  <a:cubicBezTo>
                    <a:pt x="96579" y="172278"/>
                    <a:pt x="100464" y="175608"/>
                    <a:pt x="104904" y="175608"/>
                  </a:cubicBezTo>
                  <a:lnTo>
                    <a:pt x="106015" y="175608"/>
                  </a:lnTo>
                  <a:cubicBezTo>
                    <a:pt x="109900" y="175608"/>
                    <a:pt x="113785" y="173388"/>
                    <a:pt x="115450" y="169503"/>
                  </a:cubicBezTo>
                  <a:lnTo>
                    <a:pt x="150974" y="76255"/>
                  </a:lnTo>
                  <a:lnTo>
                    <a:pt x="165405" y="126209"/>
                  </a:lnTo>
                  <a:cubicBezTo>
                    <a:pt x="167070" y="131204"/>
                    <a:pt x="172066" y="134535"/>
                    <a:pt x="177616" y="132870"/>
                  </a:cubicBezTo>
                  <a:cubicBezTo>
                    <a:pt x="179281" y="132315"/>
                    <a:pt x="180946" y="131204"/>
                    <a:pt x="182056" y="130094"/>
                  </a:cubicBezTo>
                  <a:lnTo>
                    <a:pt x="212029" y="99012"/>
                  </a:lnTo>
                  <a:lnTo>
                    <a:pt x="239227" y="99012"/>
                  </a:lnTo>
                  <a:lnTo>
                    <a:pt x="239227" y="7681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11" descr="Lightbulb">
            <a:extLst>
              <a:ext uri="{FF2B5EF4-FFF2-40B4-BE49-F238E27FC236}">
                <a16:creationId xmlns:a16="http://schemas.microsoft.com/office/drawing/2014/main" id="{C7D0C2BD-1C7B-4721-9DBF-E9C4746E6671}"/>
              </a:ext>
            </a:extLst>
          </p:cNvPr>
          <p:cNvGrpSpPr/>
          <p:nvPr/>
        </p:nvGrpSpPr>
        <p:grpSpPr>
          <a:xfrm>
            <a:off x="10919910" y="1685964"/>
            <a:ext cx="532848" cy="532848"/>
            <a:chOff x="10919910" y="1844714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E8270DE-468F-4C68-A3E6-63A01C2D56A6}"/>
                </a:ext>
              </a:extLst>
            </p:cNvPr>
            <p:cNvSpPr/>
            <p:nvPr/>
          </p:nvSpPr>
          <p:spPr>
            <a:xfrm>
              <a:off x="11114177" y="2199946"/>
              <a:ext cx="144313" cy="33303"/>
            </a:xfrm>
            <a:custGeom>
              <a:avLst/>
              <a:gdLst>
                <a:gd name="connsiteX0" fmla="*/ 16652 w 144313"/>
                <a:gd name="connsiteY0" fmla="*/ 0 h 33303"/>
                <a:gd name="connsiteX1" fmla="*/ 127662 w 144313"/>
                <a:gd name="connsiteY1" fmla="*/ 0 h 33303"/>
                <a:gd name="connsiteX2" fmla="*/ 144313 w 144313"/>
                <a:gd name="connsiteY2" fmla="*/ 16652 h 33303"/>
                <a:gd name="connsiteX3" fmla="*/ 127662 w 144313"/>
                <a:gd name="connsiteY3" fmla="*/ 33303 h 33303"/>
                <a:gd name="connsiteX4" fmla="*/ 16652 w 144313"/>
                <a:gd name="connsiteY4" fmla="*/ 33303 h 33303"/>
                <a:gd name="connsiteX5" fmla="*/ 0 w 144313"/>
                <a:gd name="connsiteY5" fmla="*/ 16652 h 33303"/>
                <a:gd name="connsiteX6" fmla="*/ 16652 w 144313"/>
                <a:gd name="connsiteY6" fmla="*/ 0 h 3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313" h="33303">
                  <a:moveTo>
                    <a:pt x="16652" y="0"/>
                  </a:moveTo>
                  <a:lnTo>
                    <a:pt x="127662" y="0"/>
                  </a:lnTo>
                  <a:cubicBezTo>
                    <a:pt x="137097" y="0"/>
                    <a:pt x="144313" y="7216"/>
                    <a:pt x="144313" y="16652"/>
                  </a:cubicBezTo>
                  <a:cubicBezTo>
                    <a:pt x="144313" y="26087"/>
                    <a:pt x="137097" y="33303"/>
                    <a:pt x="127662" y="33303"/>
                  </a:cubicBezTo>
                  <a:lnTo>
                    <a:pt x="16652" y="33303"/>
                  </a:lnTo>
                  <a:cubicBezTo>
                    <a:pt x="7216" y="33303"/>
                    <a:pt x="0" y="26087"/>
                    <a:pt x="0" y="16652"/>
                  </a:cubicBezTo>
                  <a:cubicBezTo>
                    <a:pt x="0" y="7216"/>
                    <a:pt x="7216" y="0"/>
                    <a:pt x="16652" y="0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F730A86-B0ED-4DCE-A6C6-19BCA8CFFE92}"/>
                </a:ext>
              </a:extLst>
            </p:cNvPr>
            <p:cNvSpPr/>
            <p:nvPr/>
          </p:nvSpPr>
          <p:spPr>
            <a:xfrm>
              <a:off x="11114177" y="2255451"/>
              <a:ext cx="144313" cy="33303"/>
            </a:xfrm>
            <a:custGeom>
              <a:avLst/>
              <a:gdLst>
                <a:gd name="connsiteX0" fmla="*/ 16652 w 144313"/>
                <a:gd name="connsiteY0" fmla="*/ 0 h 33303"/>
                <a:gd name="connsiteX1" fmla="*/ 127662 w 144313"/>
                <a:gd name="connsiteY1" fmla="*/ 0 h 33303"/>
                <a:gd name="connsiteX2" fmla="*/ 144313 w 144313"/>
                <a:gd name="connsiteY2" fmla="*/ 16652 h 33303"/>
                <a:gd name="connsiteX3" fmla="*/ 127662 w 144313"/>
                <a:gd name="connsiteY3" fmla="*/ 33303 h 33303"/>
                <a:gd name="connsiteX4" fmla="*/ 16652 w 144313"/>
                <a:gd name="connsiteY4" fmla="*/ 33303 h 33303"/>
                <a:gd name="connsiteX5" fmla="*/ 0 w 144313"/>
                <a:gd name="connsiteY5" fmla="*/ 16652 h 33303"/>
                <a:gd name="connsiteX6" fmla="*/ 16652 w 144313"/>
                <a:gd name="connsiteY6" fmla="*/ 0 h 3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313" h="33303">
                  <a:moveTo>
                    <a:pt x="16652" y="0"/>
                  </a:moveTo>
                  <a:lnTo>
                    <a:pt x="127662" y="0"/>
                  </a:lnTo>
                  <a:cubicBezTo>
                    <a:pt x="137097" y="0"/>
                    <a:pt x="144313" y="7216"/>
                    <a:pt x="144313" y="16652"/>
                  </a:cubicBezTo>
                  <a:cubicBezTo>
                    <a:pt x="144313" y="26087"/>
                    <a:pt x="137097" y="33303"/>
                    <a:pt x="127662" y="33303"/>
                  </a:cubicBezTo>
                  <a:lnTo>
                    <a:pt x="16652" y="33303"/>
                  </a:lnTo>
                  <a:cubicBezTo>
                    <a:pt x="7216" y="33303"/>
                    <a:pt x="0" y="26087"/>
                    <a:pt x="0" y="16652"/>
                  </a:cubicBezTo>
                  <a:cubicBezTo>
                    <a:pt x="0" y="7216"/>
                    <a:pt x="7216" y="0"/>
                    <a:pt x="16652" y="0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32CDCC5-A9EB-4B22-B037-1A17D0342BFF}"/>
                </a:ext>
              </a:extLst>
            </p:cNvPr>
            <p:cNvSpPr/>
            <p:nvPr/>
          </p:nvSpPr>
          <p:spPr>
            <a:xfrm>
              <a:off x="11150255" y="2310956"/>
              <a:ext cx="72156" cy="33303"/>
            </a:xfrm>
            <a:custGeom>
              <a:avLst/>
              <a:gdLst>
                <a:gd name="connsiteX0" fmla="*/ 0 w 72156"/>
                <a:gd name="connsiteY0" fmla="*/ 0 h 33303"/>
                <a:gd name="connsiteX1" fmla="*/ 36078 w 72156"/>
                <a:gd name="connsiteY1" fmla="*/ 33303 h 33303"/>
                <a:gd name="connsiteX2" fmla="*/ 72157 w 72156"/>
                <a:gd name="connsiteY2" fmla="*/ 0 h 33303"/>
                <a:gd name="connsiteX3" fmla="*/ 0 w 72156"/>
                <a:gd name="connsiteY3" fmla="*/ 0 h 3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56" h="33303">
                  <a:moveTo>
                    <a:pt x="0" y="0"/>
                  </a:moveTo>
                  <a:cubicBezTo>
                    <a:pt x="1665" y="18872"/>
                    <a:pt x="17207" y="33303"/>
                    <a:pt x="36078" y="33303"/>
                  </a:cubicBezTo>
                  <a:cubicBezTo>
                    <a:pt x="54950" y="33303"/>
                    <a:pt x="70491" y="18872"/>
                    <a:pt x="7215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A67150F-6881-4DFF-903E-E1DE045E8815}"/>
                </a:ext>
              </a:extLst>
            </p:cNvPr>
            <p:cNvSpPr/>
            <p:nvPr/>
          </p:nvSpPr>
          <p:spPr>
            <a:xfrm>
              <a:off x="11042021" y="1878017"/>
              <a:ext cx="288626" cy="299727"/>
            </a:xfrm>
            <a:custGeom>
              <a:avLst/>
              <a:gdLst>
                <a:gd name="connsiteX0" fmla="*/ 144313 w 288626"/>
                <a:gd name="connsiteY0" fmla="*/ 0 h 299727"/>
                <a:gd name="connsiteX1" fmla="*/ 144313 w 288626"/>
                <a:gd name="connsiteY1" fmla="*/ 0 h 299727"/>
                <a:gd name="connsiteX2" fmla="*/ 144313 w 288626"/>
                <a:gd name="connsiteY2" fmla="*/ 0 h 299727"/>
                <a:gd name="connsiteX3" fmla="*/ 0 w 288626"/>
                <a:gd name="connsiteY3" fmla="*/ 142648 h 299727"/>
                <a:gd name="connsiteX4" fmla="*/ 0 w 288626"/>
                <a:gd name="connsiteY4" fmla="*/ 147643 h 299727"/>
                <a:gd name="connsiteX5" fmla="*/ 9991 w 288626"/>
                <a:gd name="connsiteY5" fmla="*/ 197598 h 299727"/>
                <a:gd name="connsiteX6" fmla="*/ 34968 w 288626"/>
                <a:gd name="connsiteY6" fmla="*/ 238672 h 299727"/>
                <a:gd name="connsiteX7" fmla="*/ 68826 w 288626"/>
                <a:gd name="connsiteY7" fmla="*/ 293621 h 299727"/>
                <a:gd name="connsiteX8" fmla="*/ 78817 w 288626"/>
                <a:gd name="connsiteY8" fmla="*/ 299727 h 299727"/>
                <a:gd name="connsiteX9" fmla="*/ 209809 w 288626"/>
                <a:gd name="connsiteY9" fmla="*/ 299727 h 299727"/>
                <a:gd name="connsiteX10" fmla="*/ 219800 w 288626"/>
                <a:gd name="connsiteY10" fmla="*/ 293621 h 299727"/>
                <a:gd name="connsiteX11" fmla="*/ 253658 w 288626"/>
                <a:gd name="connsiteY11" fmla="*/ 238672 h 299727"/>
                <a:gd name="connsiteX12" fmla="*/ 278635 w 288626"/>
                <a:gd name="connsiteY12" fmla="*/ 197598 h 299727"/>
                <a:gd name="connsiteX13" fmla="*/ 288626 w 288626"/>
                <a:gd name="connsiteY13" fmla="*/ 147643 h 299727"/>
                <a:gd name="connsiteX14" fmla="*/ 288626 w 288626"/>
                <a:gd name="connsiteY14" fmla="*/ 142648 h 299727"/>
                <a:gd name="connsiteX15" fmla="*/ 144313 w 288626"/>
                <a:gd name="connsiteY15" fmla="*/ 0 h 299727"/>
                <a:gd name="connsiteX16" fmla="*/ 255323 w 288626"/>
                <a:gd name="connsiteY16" fmla="*/ 147088 h 299727"/>
                <a:gd name="connsiteX17" fmla="*/ 247552 w 288626"/>
                <a:gd name="connsiteY17" fmla="*/ 185942 h 299727"/>
                <a:gd name="connsiteX18" fmla="*/ 228681 w 288626"/>
                <a:gd name="connsiteY18" fmla="*/ 216470 h 299727"/>
                <a:gd name="connsiteX19" fmla="*/ 196488 w 288626"/>
                <a:gd name="connsiteY19" fmla="*/ 266424 h 299727"/>
                <a:gd name="connsiteX20" fmla="*/ 144313 w 288626"/>
                <a:gd name="connsiteY20" fmla="*/ 266424 h 299727"/>
                <a:gd name="connsiteX21" fmla="*/ 92693 w 288626"/>
                <a:gd name="connsiteY21" fmla="*/ 266424 h 299727"/>
                <a:gd name="connsiteX22" fmla="*/ 60500 w 288626"/>
                <a:gd name="connsiteY22" fmla="*/ 216470 h 299727"/>
                <a:gd name="connsiteX23" fmla="*/ 41629 w 288626"/>
                <a:gd name="connsiteY23" fmla="*/ 185942 h 299727"/>
                <a:gd name="connsiteX24" fmla="*/ 33858 w 288626"/>
                <a:gd name="connsiteY24" fmla="*/ 147088 h 299727"/>
                <a:gd name="connsiteX25" fmla="*/ 33858 w 288626"/>
                <a:gd name="connsiteY25" fmla="*/ 142648 h 299727"/>
                <a:gd name="connsiteX26" fmla="*/ 144868 w 288626"/>
                <a:gd name="connsiteY26" fmla="*/ 32748 h 299727"/>
                <a:gd name="connsiteX27" fmla="*/ 144868 w 288626"/>
                <a:gd name="connsiteY27" fmla="*/ 32748 h 299727"/>
                <a:gd name="connsiteX28" fmla="*/ 144868 w 288626"/>
                <a:gd name="connsiteY28" fmla="*/ 32748 h 299727"/>
                <a:gd name="connsiteX29" fmla="*/ 144868 w 288626"/>
                <a:gd name="connsiteY29" fmla="*/ 32748 h 299727"/>
                <a:gd name="connsiteX30" fmla="*/ 144868 w 288626"/>
                <a:gd name="connsiteY30" fmla="*/ 32748 h 299727"/>
                <a:gd name="connsiteX31" fmla="*/ 144868 w 288626"/>
                <a:gd name="connsiteY31" fmla="*/ 32748 h 299727"/>
                <a:gd name="connsiteX32" fmla="*/ 144868 w 288626"/>
                <a:gd name="connsiteY32" fmla="*/ 32748 h 299727"/>
                <a:gd name="connsiteX33" fmla="*/ 255878 w 288626"/>
                <a:gd name="connsiteY33" fmla="*/ 142648 h 299727"/>
                <a:gd name="connsiteX34" fmla="*/ 255878 w 288626"/>
                <a:gd name="connsiteY34" fmla="*/ 147088 h 29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8626" h="299727">
                  <a:moveTo>
                    <a:pt x="144313" y="0"/>
                  </a:moveTo>
                  <a:cubicBezTo>
                    <a:pt x="144313" y="0"/>
                    <a:pt x="144313" y="0"/>
                    <a:pt x="144313" y="0"/>
                  </a:cubicBezTo>
                  <a:cubicBezTo>
                    <a:pt x="144313" y="0"/>
                    <a:pt x="144313" y="0"/>
                    <a:pt x="144313" y="0"/>
                  </a:cubicBezTo>
                  <a:cubicBezTo>
                    <a:pt x="65496" y="555"/>
                    <a:pt x="1665" y="63831"/>
                    <a:pt x="0" y="142648"/>
                  </a:cubicBezTo>
                  <a:lnTo>
                    <a:pt x="0" y="147643"/>
                  </a:lnTo>
                  <a:cubicBezTo>
                    <a:pt x="555" y="164850"/>
                    <a:pt x="3885" y="181501"/>
                    <a:pt x="9991" y="197598"/>
                  </a:cubicBezTo>
                  <a:cubicBezTo>
                    <a:pt x="16096" y="212584"/>
                    <a:pt x="24422" y="226460"/>
                    <a:pt x="34968" y="238672"/>
                  </a:cubicBezTo>
                  <a:cubicBezTo>
                    <a:pt x="48289" y="253103"/>
                    <a:pt x="62721" y="281410"/>
                    <a:pt x="68826" y="293621"/>
                  </a:cubicBezTo>
                  <a:cubicBezTo>
                    <a:pt x="70491" y="297507"/>
                    <a:pt x="74377" y="299727"/>
                    <a:pt x="78817" y="299727"/>
                  </a:cubicBezTo>
                  <a:lnTo>
                    <a:pt x="209809" y="299727"/>
                  </a:lnTo>
                  <a:cubicBezTo>
                    <a:pt x="214249" y="299727"/>
                    <a:pt x="218135" y="297507"/>
                    <a:pt x="219800" y="293621"/>
                  </a:cubicBezTo>
                  <a:cubicBezTo>
                    <a:pt x="225905" y="281410"/>
                    <a:pt x="240337" y="253103"/>
                    <a:pt x="253658" y="238672"/>
                  </a:cubicBezTo>
                  <a:cubicBezTo>
                    <a:pt x="264204" y="226460"/>
                    <a:pt x="273085" y="212584"/>
                    <a:pt x="278635" y="197598"/>
                  </a:cubicBezTo>
                  <a:cubicBezTo>
                    <a:pt x="284741" y="181501"/>
                    <a:pt x="288071" y="164850"/>
                    <a:pt x="288626" y="147643"/>
                  </a:cubicBezTo>
                  <a:lnTo>
                    <a:pt x="288626" y="142648"/>
                  </a:lnTo>
                  <a:cubicBezTo>
                    <a:pt x="286961" y="63831"/>
                    <a:pt x="223130" y="555"/>
                    <a:pt x="144313" y="0"/>
                  </a:cubicBezTo>
                  <a:close/>
                  <a:moveTo>
                    <a:pt x="255323" y="147088"/>
                  </a:moveTo>
                  <a:cubicBezTo>
                    <a:pt x="254768" y="160409"/>
                    <a:pt x="251993" y="173731"/>
                    <a:pt x="247552" y="185942"/>
                  </a:cubicBezTo>
                  <a:cubicBezTo>
                    <a:pt x="243112" y="197043"/>
                    <a:pt x="237006" y="207589"/>
                    <a:pt x="228681" y="216470"/>
                  </a:cubicBezTo>
                  <a:cubicBezTo>
                    <a:pt x="215914" y="232011"/>
                    <a:pt x="204813" y="248662"/>
                    <a:pt x="196488" y="266424"/>
                  </a:cubicBezTo>
                  <a:lnTo>
                    <a:pt x="144313" y="266424"/>
                  </a:lnTo>
                  <a:lnTo>
                    <a:pt x="92693" y="266424"/>
                  </a:lnTo>
                  <a:cubicBezTo>
                    <a:pt x="83813" y="248662"/>
                    <a:pt x="72712" y="232011"/>
                    <a:pt x="60500" y="216470"/>
                  </a:cubicBezTo>
                  <a:cubicBezTo>
                    <a:pt x="52730" y="207589"/>
                    <a:pt x="46069" y="197043"/>
                    <a:pt x="41629" y="185942"/>
                  </a:cubicBezTo>
                  <a:cubicBezTo>
                    <a:pt x="36633" y="173731"/>
                    <a:pt x="34413" y="160409"/>
                    <a:pt x="33858" y="147088"/>
                  </a:cubicBezTo>
                  <a:lnTo>
                    <a:pt x="33858" y="142648"/>
                  </a:lnTo>
                  <a:cubicBezTo>
                    <a:pt x="34968" y="82147"/>
                    <a:pt x="84368" y="33303"/>
                    <a:pt x="144868" y="32748"/>
                  </a:cubicBezTo>
                  <a:lnTo>
                    <a:pt x="144868" y="32748"/>
                  </a:lnTo>
                  <a:lnTo>
                    <a:pt x="144868" y="32748"/>
                  </a:lnTo>
                  <a:cubicBezTo>
                    <a:pt x="144868" y="32748"/>
                    <a:pt x="144868" y="32748"/>
                    <a:pt x="144868" y="32748"/>
                  </a:cubicBezTo>
                  <a:cubicBezTo>
                    <a:pt x="144868" y="32748"/>
                    <a:pt x="144868" y="32748"/>
                    <a:pt x="144868" y="32748"/>
                  </a:cubicBezTo>
                  <a:lnTo>
                    <a:pt x="144868" y="32748"/>
                  </a:lnTo>
                  <a:lnTo>
                    <a:pt x="144868" y="32748"/>
                  </a:lnTo>
                  <a:cubicBezTo>
                    <a:pt x="205369" y="33303"/>
                    <a:pt x="254768" y="81592"/>
                    <a:pt x="255878" y="142648"/>
                  </a:cubicBezTo>
                  <a:lnTo>
                    <a:pt x="255878" y="147088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0" name="Graphic 3" descr="Presentation with bar chart">
            <a:extLst>
              <a:ext uri="{FF2B5EF4-FFF2-40B4-BE49-F238E27FC236}">
                <a16:creationId xmlns:a16="http://schemas.microsoft.com/office/drawing/2014/main" id="{6DA54F58-DC94-450C-95FD-93DFE5DCA90F}"/>
              </a:ext>
            </a:extLst>
          </p:cNvPr>
          <p:cNvGrpSpPr/>
          <p:nvPr/>
        </p:nvGrpSpPr>
        <p:grpSpPr>
          <a:xfrm>
            <a:off x="739241" y="1685964"/>
            <a:ext cx="532848" cy="532848"/>
            <a:chOff x="739241" y="1844714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00F00BC-B3B9-49C2-BB9D-6EDD41E0A044}"/>
                </a:ext>
              </a:extLst>
            </p:cNvPr>
            <p:cNvSpPr/>
            <p:nvPr/>
          </p:nvSpPr>
          <p:spPr>
            <a:xfrm>
              <a:off x="794746" y="1905769"/>
              <a:ext cx="421838" cy="416287"/>
            </a:xfrm>
            <a:custGeom>
              <a:avLst/>
              <a:gdLst>
                <a:gd name="connsiteX0" fmla="*/ 366333 w 421838"/>
                <a:gd name="connsiteY0" fmla="*/ 61056 h 416287"/>
                <a:gd name="connsiteX1" fmla="*/ 366333 w 421838"/>
                <a:gd name="connsiteY1" fmla="*/ 260874 h 416287"/>
                <a:gd name="connsiteX2" fmla="*/ 55505 w 421838"/>
                <a:gd name="connsiteY2" fmla="*/ 260874 h 416287"/>
                <a:gd name="connsiteX3" fmla="*/ 55505 w 421838"/>
                <a:gd name="connsiteY3" fmla="*/ 61056 h 416287"/>
                <a:gd name="connsiteX4" fmla="*/ 410737 w 421838"/>
                <a:gd name="connsiteY4" fmla="*/ 271975 h 416287"/>
                <a:gd name="connsiteX5" fmla="*/ 399636 w 421838"/>
                <a:gd name="connsiteY5" fmla="*/ 271975 h 416287"/>
                <a:gd name="connsiteX6" fmla="*/ 399636 w 421838"/>
                <a:gd name="connsiteY6" fmla="*/ 44404 h 416287"/>
                <a:gd name="connsiteX7" fmla="*/ 410737 w 421838"/>
                <a:gd name="connsiteY7" fmla="*/ 44404 h 416287"/>
                <a:gd name="connsiteX8" fmla="*/ 421838 w 421838"/>
                <a:gd name="connsiteY8" fmla="*/ 33303 h 416287"/>
                <a:gd name="connsiteX9" fmla="*/ 410737 w 421838"/>
                <a:gd name="connsiteY9" fmla="*/ 22202 h 416287"/>
                <a:gd name="connsiteX10" fmla="*/ 222020 w 421838"/>
                <a:gd name="connsiteY10" fmla="*/ 22202 h 416287"/>
                <a:gd name="connsiteX11" fmla="*/ 222020 w 421838"/>
                <a:gd name="connsiteY11" fmla="*/ 11101 h 416287"/>
                <a:gd name="connsiteX12" fmla="*/ 210919 w 421838"/>
                <a:gd name="connsiteY12" fmla="*/ 0 h 416287"/>
                <a:gd name="connsiteX13" fmla="*/ 199818 w 421838"/>
                <a:gd name="connsiteY13" fmla="*/ 11101 h 416287"/>
                <a:gd name="connsiteX14" fmla="*/ 199818 w 421838"/>
                <a:gd name="connsiteY14" fmla="*/ 22202 h 416287"/>
                <a:gd name="connsiteX15" fmla="*/ 11101 w 421838"/>
                <a:gd name="connsiteY15" fmla="*/ 22202 h 416287"/>
                <a:gd name="connsiteX16" fmla="*/ 0 w 421838"/>
                <a:gd name="connsiteY16" fmla="*/ 33303 h 416287"/>
                <a:gd name="connsiteX17" fmla="*/ 11101 w 421838"/>
                <a:gd name="connsiteY17" fmla="*/ 44404 h 416287"/>
                <a:gd name="connsiteX18" fmla="*/ 22202 w 421838"/>
                <a:gd name="connsiteY18" fmla="*/ 44404 h 416287"/>
                <a:gd name="connsiteX19" fmla="*/ 22202 w 421838"/>
                <a:gd name="connsiteY19" fmla="*/ 271975 h 416287"/>
                <a:gd name="connsiteX20" fmla="*/ 11101 w 421838"/>
                <a:gd name="connsiteY20" fmla="*/ 271975 h 416287"/>
                <a:gd name="connsiteX21" fmla="*/ 0 w 421838"/>
                <a:gd name="connsiteY21" fmla="*/ 283076 h 416287"/>
                <a:gd name="connsiteX22" fmla="*/ 11101 w 421838"/>
                <a:gd name="connsiteY22" fmla="*/ 294177 h 416287"/>
                <a:gd name="connsiteX23" fmla="*/ 180613 w 421838"/>
                <a:gd name="connsiteY23" fmla="*/ 294177 h 416287"/>
                <a:gd name="connsiteX24" fmla="*/ 95136 w 421838"/>
                <a:gd name="connsiteY24" fmla="*/ 379654 h 416287"/>
                <a:gd name="connsiteX25" fmla="*/ 95219 w 421838"/>
                <a:gd name="connsiteY25" fmla="*/ 395445 h 416287"/>
                <a:gd name="connsiteX26" fmla="*/ 111010 w 421838"/>
                <a:gd name="connsiteY26" fmla="*/ 395362 h 416287"/>
                <a:gd name="connsiteX27" fmla="*/ 199818 w 421838"/>
                <a:gd name="connsiteY27" fmla="*/ 306554 h 416287"/>
                <a:gd name="connsiteX28" fmla="*/ 199818 w 421838"/>
                <a:gd name="connsiteY28" fmla="*/ 405187 h 416287"/>
                <a:gd name="connsiteX29" fmla="*/ 210919 w 421838"/>
                <a:gd name="connsiteY29" fmla="*/ 416288 h 416287"/>
                <a:gd name="connsiteX30" fmla="*/ 222020 w 421838"/>
                <a:gd name="connsiteY30" fmla="*/ 405187 h 416287"/>
                <a:gd name="connsiteX31" fmla="*/ 222020 w 421838"/>
                <a:gd name="connsiteY31" fmla="*/ 306388 h 416287"/>
                <a:gd name="connsiteX32" fmla="*/ 310828 w 421838"/>
                <a:gd name="connsiteY32" fmla="*/ 395196 h 416287"/>
                <a:gd name="connsiteX33" fmla="*/ 326536 w 421838"/>
                <a:gd name="connsiteY33" fmla="*/ 395196 h 416287"/>
                <a:gd name="connsiteX34" fmla="*/ 326536 w 421838"/>
                <a:gd name="connsiteY34" fmla="*/ 379488 h 416287"/>
                <a:gd name="connsiteX35" fmla="*/ 241225 w 421838"/>
                <a:gd name="connsiteY35" fmla="*/ 294177 h 416287"/>
                <a:gd name="connsiteX36" fmla="*/ 410737 w 421838"/>
                <a:gd name="connsiteY36" fmla="*/ 294177 h 416287"/>
                <a:gd name="connsiteX37" fmla="*/ 421838 w 421838"/>
                <a:gd name="connsiteY37" fmla="*/ 283076 h 416287"/>
                <a:gd name="connsiteX38" fmla="*/ 410737 w 421838"/>
                <a:gd name="connsiteY38" fmla="*/ 271975 h 41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21838" h="416287">
                  <a:moveTo>
                    <a:pt x="366333" y="61056"/>
                  </a:moveTo>
                  <a:lnTo>
                    <a:pt x="366333" y="260874"/>
                  </a:lnTo>
                  <a:lnTo>
                    <a:pt x="55505" y="260874"/>
                  </a:lnTo>
                  <a:lnTo>
                    <a:pt x="55505" y="61056"/>
                  </a:lnTo>
                  <a:close/>
                  <a:moveTo>
                    <a:pt x="410737" y="271975"/>
                  </a:moveTo>
                  <a:lnTo>
                    <a:pt x="399636" y="271975"/>
                  </a:lnTo>
                  <a:lnTo>
                    <a:pt x="399636" y="44404"/>
                  </a:lnTo>
                  <a:lnTo>
                    <a:pt x="410737" y="44404"/>
                  </a:lnTo>
                  <a:cubicBezTo>
                    <a:pt x="416868" y="44404"/>
                    <a:pt x="421838" y="39434"/>
                    <a:pt x="421838" y="33303"/>
                  </a:cubicBezTo>
                  <a:cubicBezTo>
                    <a:pt x="421838" y="27172"/>
                    <a:pt x="416868" y="22202"/>
                    <a:pt x="410737" y="22202"/>
                  </a:cubicBezTo>
                  <a:lnTo>
                    <a:pt x="222020" y="22202"/>
                  </a:lnTo>
                  <a:lnTo>
                    <a:pt x="222020" y="11101"/>
                  </a:lnTo>
                  <a:cubicBezTo>
                    <a:pt x="222020" y="4970"/>
                    <a:pt x="217050" y="0"/>
                    <a:pt x="210919" y="0"/>
                  </a:cubicBezTo>
                  <a:cubicBezTo>
                    <a:pt x="204788" y="0"/>
                    <a:pt x="199818" y="4970"/>
                    <a:pt x="199818" y="11101"/>
                  </a:cubicBezTo>
                  <a:lnTo>
                    <a:pt x="199818" y="22202"/>
                  </a:lnTo>
                  <a:lnTo>
                    <a:pt x="11101" y="22202"/>
                  </a:lnTo>
                  <a:cubicBezTo>
                    <a:pt x="4970" y="22202"/>
                    <a:pt x="0" y="27172"/>
                    <a:pt x="0" y="33303"/>
                  </a:cubicBezTo>
                  <a:cubicBezTo>
                    <a:pt x="0" y="39434"/>
                    <a:pt x="4970" y="44404"/>
                    <a:pt x="11101" y="44404"/>
                  </a:cubicBezTo>
                  <a:lnTo>
                    <a:pt x="22202" y="44404"/>
                  </a:lnTo>
                  <a:lnTo>
                    <a:pt x="22202" y="271975"/>
                  </a:lnTo>
                  <a:lnTo>
                    <a:pt x="11101" y="271975"/>
                  </a:lnTo>
                  <a:cubicBezTo>
                    <a:pt x="4970" y="271975"/>
                    <a:pt x="0" y="276944"/>
                    <a:pt x="0" y="283076"/>
                  </a:cubicBezTo>
                  <a:cubicBezTo>
                    <a:pt x="0" y="289207"/>
                    <a:pt x="4970" y="294177"/>
                    <a:pt x="11101" y="294177"/>
                  </a:cubicBezTo>
                  <a:lnTo>
                    <a:pt x="180613" y="294177"/>
                  </a:lnTo>
                  <a:lnTo>
                    <a:pt x="95136" y="379654"/>
                  </a:lnTo>
                  <a:cubicBezTo>
                    <a:pt x="90798" y="384038"/>
                    <a:pt x="90835" y="391108"/>
                    <a:pt x="95219" y="395445"/>
                  </a:cubicBezTo>
                  <a:cubicBezTo>
                    <a:pt x="99603" y="399783"/>
                    <a:pt x="106672" y="399746"/>
                    <a:pt x="111010" y="395362"/>
                  </a:cubicBezTo>
                  <a:lnTo>
                    <a:pt x="199818" y="306554"/>
                  </a:lnTo>
                  <a:lnTo>
                    <a:pt x="199818" y="405187"/>
                  </a:lnTo>
                  <a:cubicBezTo>
                    <a:pt x="199818" y="411318"/>
                    <a:pt x="204788" y="416288"/>
                    <a:pt x="210919" y="416288"/>
                  </a:cubicBezTo>
                  <a:cubicBezTo>
                    <a:pt x="217050" y="416288"/>
                    <a:pt x="222020" y="411318"/>
                    <a:pt x="222020" y="405187"/>
                  </a:cubicBezTo>
                  <a:lnTo>
                    <a:pt x="222020" y="306388"/>
                  </a:lnTo>
                  <a:lnTo>
                    <a:pt x="310828" y="395196"/>
                  </a:lnTo>
                  <a:cubicBezTo>
                    <a:pt x="315166" y="399533"/>
                    <a:pt x="322198" y="399533"/>
                    <a:pt x="326536" y="395196"/>
                  </a:cubicBezTo>
                  <a:cubicBezTo>
                    <a:pt x="330874" y="390858"/>
                    <a:pt x="330874" y="383825"/>
                    <a:pt x="326536" y="379488"/>
                  </a:cubicBezTo>
                  <a:lnTo>
                    <a:pt x="241225" y="294177"/>
                  </a:lnTo>
                  <a:lnTo>
                    <a:pt x="410737" y="294177"/>
                  </a:lnTo>
                  <a:cubicBezTo>
                    <a:pt x="416868" y="294177"/>
                    <a:pt x="421838" y="289207"/>
                    <a:pt x="421838" y="283076"/>
                  </a:cubicBezTo>
                  <a:cubicBezTo>
                    <a:pt x="421838" y="276944"/>
                    <a:pt x="416868" y="271975"/>
                    <a:pt x="410737" y="271975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30CF558-AA4D-4F8B-9161-476B90B2F820}"/>
                </a:ext>
              </a:extLst>
            </p:cNvPr>
            <p:cNvSpPr/>
            <p:nvPr/>
          </p:nvSpPr>
          <p:spPr>
            <a:xfrm>
              <a:off x="1050069" y="1989027"/>
              <a:ext cx="44404" cy="155414"/>
            </a:xfrm>
            <a:custGeom>
              <a:avLst/>
              <a:gdLst>
                <a:gd name="connsiteX0" fmla="*/ 0 w 44404"/>
                <a:gd name="connsiteY0" fmla="*/ 0 h 155414"/>
                <a:gd name="connsiteX1" fmla="*/ 44404 w 44404"/>
                <a:gd name="connsiteY1" fmla="*/ 0 h 155414"/>
                <a:gd name="connsiteX2" fmla="*/ 44404 w 44404"/>
                <a:gd name="connsiteY2" fmla="*/ 155414 h 155414"/>
                <a:gd name="connsiteX3" fmla="*/ 0 w 44404"/>
                <a:gd name="connsiteY3" fmla="*/ 155414 h 15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04" h="155414">
                  <a:moveTo>
                    <a:pt x="0" y="0"/>
                  </a:moveTo>
                  <a:lnTo>
                    <a:pt x="44404" y="0"/>
                  </a:lnTo>
                  <a:lnTo>
                    <a:pt x="44404" y="155414"/>
                  </a:lnTo>
                  <a:lnTo>
                    <a:pt x="0" y="155414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34E4E2D-E0C4-4C3B-84F7-4C3C92C8412A}"/>
                </a:ext>
              </a:extLst>
            </p:cNvPr>
            <p:cNvSpPr/>
            <p:nvPr/>
          </p:nvSpPr>
          <p:spPr>
            <a:xfrm>
              <a:off x="983463" y="2038981"/>
              <a:ext cx="44404" cy="105459"/>
            </a:xfrm>
            <a:custGeom>
              <a:avLst/>
              <a:gdLst>
                <a:gd name="connsiteX0" fmla="*/ 0 w 44404"/>
                <a:gd name="connsiteY0" fmla="*/ 0 h 105459"/>
                <a:gd name="connsiteX1" fmla="*/ 44404 w 44404"/>
                <a:gd name="connsiteY1" fmla="*/ 0 h 105459"/>
                <a:gd name="connsiteX2" fmla="*/ 44404 w 44404"/>
                <a:gd name="connsiteY2" fmla="*/ 105460 h 105459"/>
                <a:gd name="connsiteX3" fmla="*/ 0 w 44404"/>
                <a:gd name="connsiteY3" fmla="*/ 105460 h 105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04" h="105459">
                  <a:moveTo>
                    <a:pt x="0" y="0"/>
                  </a:moveTo>
                  <a:lnTo>
                    <a:pt x="44404" y="0"/>
                  </a:lnTo>
                  <a:lnTo>
                    <a:pt x="44404" y="105460"/>
                  </a:lnTo>
                  <a:lnTo>
                    <a:pt x="0" y="10546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7C71C4E6-E673-4192-AA66-1E509F4BFFE1}"/>
                </a:ext>
              </a:extLst>
            </p:cNvPr>
            <p:cNvSpPr/>
            <p:nvPr/>
          </p:nvSpPr>
          <p:spPr>
            <a:xfrm>
              <a:off x="916857" y="2077835"/>
              <a:ext cx="44404" cy="66606"/>
            </a:xfrm>
            <a:custGeom>
              <a:avLst/>
              <a:gdLst>
                <a:gd name="connsiteX0" fmla="*/ 0 w 44404"/>
                <a:gd name="connsiteY0" fmla="*/ 0 h 66606"/>
                <a:gd name="connsiteX1" fmla="*/ 44404 w 44404"/>
                <a:gd name="connsiteY1" fmla="*/ 0 h 66606"/>
                <a:gd name="connsiteX2" fmla="*/ 44404 w 44404"/>
                <a:gd name="connsiteY2" fmla="*/ 66606 h 66606"/>
                <a:gd name="connsiteX3" fmla="*/ 0 w 44404"/>
                <a:gd name="connsiteY3" fmla="*/ 66606 h 6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04" h="66606">
                  <a:moveTo>
                    <a:pt x="0" y="0"/>
                  </a:moveTo>
                  <a:lnTo>
                    <a:pt x="44404" y="0"/>
                  </a:lnTo>
                  <a:lnTo>
                    <a:pt x="44404" y="66606"/>
                  </a:lnTo>
                  <a:lnTo>
                    <a:pt x="0" y="66606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aphic 5" descr="Bullseye">
            <a:extLst>
              <a:ext uri="{FF2B5EF4-FFF2-40B4-BE49-F238E27FC236}">
                <a16:creationId xmlns:a16="http://schemas.microsoft.com/office/drawing/2014/main" id="{6EC0587A-FB19-408B-83C2-8E65B7CFCFD9}"/>
              </a:ext>
            </a:extLst>
          </p:cNvPr>
          <p:cNvGrpSpPr/>
          <p:nvPr/>
        </p:nvGrpSpPr>
        <p:grpSpPr>
          <a:xfrm>
            <a:off x="739241" y="2787695"/>
            <a:ext cx="532848" cy="532848"/>
            <a:chOff x="739241" y="2946445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9627D51F-ED23-44AC-9B1F-7E35FF36DF0A}"/>
                </a:ext>
              </a:extLst>
            </p:cNvPr>
            <p:cNvSpPr/>
            <p:nvPr/>
          </p:nvSpPr>
          <p:spPr>
            <a:xfrm>
              <a:off x="941279" y="2993624"/>
              <a:ext cx="283630" cy="283075"/>
            </a:xfrm>
            <a:custGeom>
              <a:avLst/>
              <a:gdLst>
                <a:gd name="connsiteX0" fmla="*/ 233676 w 283630"/>
                <a:gd name="connsiteY0" fmla="*/ 49955 h 283075"/>
                <a:gd name="connsiteX1" fmla="*/ 228126 w 283630"/>
                <a:gd name="connsiteY1" fmla="*/ 0 h 283075"/>
                <a:gd name="connsiteX2" fmla="*/ 167070 w 283630"/>
                <a:gd name="connsiteY2" fmla="*/ 61056 h 283075"/>
                <a:gd name="connsiteX3" fmla="*/ 170400 w 283630"/>
                <a:gd name="connsiteY3" fmla="*/ 89918 h 283075"/>
                <a:gd name="connsiteX4" fmla="*/ 81592 w 283630"/>
                <a:gd name="connsiteY4" fmla="*/ 178726 h 283075"/>
                <a:gd name="connsiteX5" fmla="*/ 55505 w 283630"/>
                <a:gd name="connsiteY5" fmla="*/ 172066 h 283075"/>
                <a:gd name="connsiteX6" fmla="*/ 0 w 283630"/>
                <a:gd name="connsiteY6" fmla="*/ 227571 h 283075"/>
                <a:gd name="connsiteX7" fmla="*/ 55505 w 283630"/>
                <a:gd name="connsiteY7" fmla="*/ 283076 h 283075"/>
                <a:gd name="connsiteX8" fmla="*/ 111010 w 283630"/>
                <a:gd name="connsiteY8" fmla="*/ 227571 h 283075"/>
                <a:gd name="connsiteX9" fmla="*/ 104904 w 283630"/>
                <a:gd name="connsiteY9" fmla="*/ 202038 h 283075"/>
                <a:gd name="connsiteX10" fmla="*/ 193712 w 283630"/>
                <a:gd name="connsiteY10" fmla="*/ 113230 h 283075"/>
                <a:gd name="connsiteX11" fmla="*/ 222575 w 283630"/>
                <a:gd name="connsiteY11" fmla="*/ 116561 h 283075"/>
                <a:gd name="connsiteX12" fmla="*/ 283631 w 283630"/>
                <a:gd name="connsiteY12" fmla="*/ 55505 h 283075"/>
                <a:gd name="connsiteX13" fmla="*/ 233676 w 283630"/>
                <a:gd name="connsiteY13" fmla="*/ 49955 h 2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3630" h="283075">
                  <a:moveTo>
                    <a:pt x="233676" y="49955"/>
                  </a:moveTo>
                  <a:lnTo>
                    <a:pt x="228126" y="0"/>
                  </a:lnTo>
                  <a:lnTo>
                    <a:pt x="167070" y="61056"/>
                  </a:lnTo>
                  <a:lnTo>
                    <a:pt x="170400" y="89918"/>
                  </a:lnTo>
                  <a:lnTo>
                    <a:pt x="81592" y="178726"/>
                  </a:lnTo>
                  <a:cubicBezTo>
                    <a:pt x="73822" y="174841"/>
                    <a:pt x="64941" y="172066"/>
                    <a:pt x="55505" y="172066"/>
                  </a:cubicBezTo>
                  <a:cubicBezTo>
                    <a:pt x="24977" y="172066"/>
                    <a:pt x="0" y="197043"/>
                    <a:pt x="0" y="227571"/>
                  </a:cubicBezTo>
                  <a:cubicBezTo>
                    <a:pt x="0" y="258098"/>
                    <a:pt x="24977" y="283076"/>
                    <a:pt x="55505" y="283076"/>
                  </a:cubicBezTo>
                  <a:cubicBezTo>
                    <a:pt x="86033" y="283076"/>
                    <a:pt x="111010" y="258098"/>
                    <a:pt x="111010" y="227571"/>
                  </a:cubicBezTo>
                  <a:cubicBezTo>
                    <a:pt x="111010" y="218135"/>
                    <a:pt x="108790" y="209809"/>
                    <a:pt x="104904" y="202038"/>
                  </a:cubicBezTo>
                  <a:lnTo>
                    <a:pt x="193712" y="113230"/>
                  </a:lnTo>
                  <a:lnTo>
                    <a:pt x="222575" y="116561"/>
                  </a:lnTo>
                  <a:lnTo>
                    <a:pt x="283631" y="55505"/>
                  </a:lnTo>
                  <a:lnTo>
                    <a:pt x="233676" y="49955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349078E-5A05-4080-B464-8EB4D17752F4}"/>
                </a:ext>
              </a:extLst>
            </p:cNvPr>
            <p:cNvSpPr/>
            <p:nvPr/>
          </p:nvSpPr>
          <p:spPr>
            <a:xfrm>
              <a:off x="786420" y="3010275"/>
              <a:ext cx="421838" cy="421838"/>
            </a:xfrm>
            <a:custGeom>
              <a:avLst/>
              <a:gdLst>
                <a:gd name="connsiteX0" fmla="*/ 392975 w 421838"/>
                <a:gd name="connsiteY0" fmla="*/ 115450 h 421838"/>
                <a:gd name="connsiteX1" fmla="*/ 385760 w 421838"/>
                <a:gd name="connsiteY1" fmla="*/ 123221 h 421838"/>
                <a:gd name="connsiteX2" fmla="*/ 375214 w 421838"/>
                <a:gd name="connsiteY2" fmla="*/ 122111 h 421838"/>
                <a:gd name="connsiteX3" fmla="*/ 363558 w 421838"/>
                <a:gd name="connsiteY3" fmla="*/ 120446 h 421838"/>
                <a:gd name="connsiteX4" fmla="*/ 388535 w 421838"/>
                <a:gd name="connsiteY4" fmla="*/ 210919 h 421838"/>
                <a:gd name="connsiteX5" fmla="*/ 210919 w 421838"/>
                <a:gd name="connsiteY5" fmla="*/ 388535 h 421838"/>
                <a:gd name="connsiteX6" fmla="*/ 33303 w 421838"/>
                <a:gd name="connsiteY6" fmla="*/ 210919 h 421838"/>
                <a:gd name="connsiteX7" fmla="*/ 210919 w 421838"/>
                <a:gd name="connsiteY7" fmla="*/ 33303 h 421838"/>
                <a:gd name="connsiteX8" fmla="*/ 301392 w 421838"/>
                <a:gd name="connsiteY8" fmla="*/ 58280 h 421838"/>
                <a:gd name="connsiteX9" fmla="*/ 300282 w 421838"/>
                <a:gd name="connsiteY9" fmla="*/ 47179 h 421838"/>
                <a:gd name="connsiteX10" fmla="*/ 298617 w 421838"/>
                <a:gd name="connsiteY10" fmla="*/ 36078 h 421838"/>
                <a:gd name="connsiteX11" fmla="*/ 306388 w 421838"/>
                <a:gd name="connsiteY11" fmla="*/ 28308 h 421838"/>
                <a:gd name="connsiteX12" fmla="*/ 310273 w 421838"/>
                <a:gd name="connsiteY12" fmla="*/ 24422 h 421838"/>
                <a:gd name="connsiteX13" fmla="*/ 210919 w 421838"/>
                <a:gd name="connsiteY13" fmla="*/ 0 h 421838"/>
                <a:gd name="connsiteX14" fmla="*/ 0 w 421838"/>
                <a:gd name="connsiteY14" fmla="*/ 210919 h 421838"/>
                <a:gd name="connsiteX15" fmla="*/ 210919 w 421838"/>
                <a:gd name="connsiteY15" fmla="*/ 421838 h 421838"/>
                <a:gd name="connsiteX16" fmla="*/ 421838 w 421838"/>
                <a:gd name="connsiteY16" fmla="*/ 210919 h 421838"/>
                <a:gd name="connsiteX17" fmla="*/ 396861 w 421838"/>
                <a:gd name="connsiteY17" fmla="*/ 112120 h 421838"/>
                <a:gd name="connsiteX18" fmla="*/ 392975 w 421838"/>
                <a:gd name="connsiteY18" fmla="*/ 115450 h 421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1838" h="421838">
                  <a:moveTo>
                    <a:pt x="392975" y="115450"/>
                  </a:moveTo>
                  <a:lnTo>
                    <a:pt x="385760" y="123221"/>
                  </a:lnTo>
                  <a:lnTo>
                    <a:pt x="375214" y="122111"/>
                  </a:lnTo>
                  <a:lnTo>
                    <a:pt x="363558" y="120446"/>
                  </a:lnTo>
                  <a:cubicBezTo>
                    <a:pt x="379099" y="147088"/>
                    <a:pt x="388535" y="177616"/>
                    <a:pt x="388535" y="210919"/>
                  </a:cubicBezTo>
                  <a:cubicBezTo>
                    <a:pt x="388535" y="308608"/>
                    <a:pt x="308608" y="388535"/>
                    <a:pt x="210919" y="388535"/>
                  </a:cubicBezTo>
                  <a:cubicBezTo>
                    <a:pt x="113230" y="388535"/>
                    <a:pt x="33303" y="308608"/>
                    <a:pt x="33303" y="210919"/>
                  </a:cubicBezTo>
                  <a:cubicBezTo>
                    <a:pt x="33303" y="113230"/>
                    <a:pt x="113230" y="33303"/>
                    <a:pt x="210919" y="33303"/>
                  </a:cubicBezTo>
                  <a:cubicBezTo>
                    <a:pt x="243667" y="33303"/>
                    <a:pt x="274750" y="42184"/>
                    <a:pt x="301392" y="58280"/>
                  </a:cubicBezTo>
                  <a:lnTo>
                    <a:pt x="300282" y="47179"/>
                  </a:lnTo>
                  <a:lnTo>
                    <a:pt x="298617" y="36078"/>
                  </a:lnTo>
                  <a:lnTo>
                    <a:pt x="306388" y="28308"/>
                  </a:lnTo>
                  <a:lnTo>
                    <a:pt x="310273" y="24422"/>
                  </a:lnTo>
                  <a:cubicBezTo>
                    <a:pt x="280300" y="8881"/>
                    <a:pt x="246997" y="0"/>
                    <a:pt x="210919" y="0"/>
                  </a:cubicBezTo>
                  <a:cubicBezTo>
                    <a:pt x="94359" y="0"/>
                    <a:pt x="0" y="94359"/>
                    <a:pt x="0" y="210919"/>
                  </a:cubicBezTo>
                  <a:cubicBezTo>
                    <a:pt x="0" y="327480"/>
                    <a:pt x="94359" y="421838"/>
                    <a:pt x="210919" y="421838"/>
                  </a:cubicBezTo>
                  <a:cubicBezTo>
                    <a:pt x="327480" y="421838"/>
                    <a:pt x="421838" y="327480"/>
                    <a:pt x="421838" y="210919"/>
                  </a:cubicBezTo>
                  <a:cubicBezTo>
                    <a:pt x="421838" y="174841"/>
                    <a:pt x="412957" y="141538"/>
                    <a:pt x="396861" y="112120"/>
                  </a:cubicBezTo>
                  <a:lnTo>
                    <a:pt x="392975" y="11545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5945A2DA-7D0F-4398-985A-CECC13EF8539}"/>
                </a:ext>
              </a:extLst>
            </p:cNvPr>
            <p:cNvSpPr/>
            <p:nvPr/>
          </p:nvSpPr>
          <p:spPr>
            <a:xfrm>
              <a:off x="864127" y="3087982"/>
              <a:ext cx="266424" cy="266424"/>
            </a:xfrm>
            <a:custGeom>
              <a:avLst/>
              <a:gdLst>
                <a:gd name="connsiteX0" fmla="*/ 225905 w 266424"/>
                <a:gd name="connsiteY0" fmla="*/ 95469 h 266424"/>
                <a:gd name="connsiteX1" fmla="*/ 233121 w 266424"/>
                <a:gd name="connsiteY1" fmla="*/ 133212 h 266424"/>
                <a:gd name="connsiteX2" fmla="*/ 133212 w 266424"/>
                <a:gd name="connsiteY2" fmla="*/ 233121 h 266424"/>
                <a:gd name="connsiteX3" fmla="*/ 33303 w 266424"/>
                <a:gd name="connsiteY3" fmla="*/ 133212 h 266424"/>
                <a:gd name="connsiteX4" fmla="*/ 133212 w 266424"/>
                <a:gd name="connsiteY4" fmla="*/ 33303 h 266424"/>
                <a:gd name="connsiteX5" fmla="*/ 170955 w 266424"/>
                <a:gd name="connsiteY5" fmla="*/ 40519 h 266424"/>
                <a:gd name="connsiteX6" fmla="*/ 195933 w 266424"/>
                <a:gd name="connsiteY6" fmla="*/ 15541 h 266424"/>
                <a:gd name="connsiteX7" fmla="*/ 133212 w 266424"/>
                <a:gd name="connsiteY7" fmla="*/ 0 h 266424"/>
                <a:gd name="connsiteX8" fmla="*/ 0 w 266424"/>
                <a:gd name="connsiteY8" fmla="*/ 133212 h 266424"/>
                <a:gd name="connsiteX9" fmla="*/ 133212 w 266424"/>
                <a:gd name="connsiteY9" fmla="*/ 266424 h 266424"/>
                <a:gd name="connsiteX10" fmla="*/ 266424 w 266424"/>
                <a:gd name="connsiteY10" fmla="*/ 133212 h 266424"/>
                <a:gd name="connsiteX11" fmla="*/ 250883 w 266424"/>
                <a:gd name="connsiteY11" fmla="*/ 70491 h 266424"/>
                <a:gd name="connsiteX12" fmla="*/ 225905 w 266424"/>
                <a:gd name="connsiteY12" fmla="*/ 95469 h 26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6424" h="266424">
                  <a:moveTo>
                    <a:pt x="225905" y="95469"/>
                  </a:moveTo>
                  <a:cubicBezTo>
                    <a:pt x="230901" y="107125"/>
                    <a:pt x="233121" y="119891"/>
                    <a:pt x="233121" y="133212"/>
                  </a:cubicBezTo>
                  <a:cubicBezTo>
                    <a:pt x="233121" y="188162"/>
                    <a:pt x="188162" y="233121"/>
                    <a:pt x="133212" y="233121"/>
                  </a:cubicBezTo>
                  <a:cubicBezTo>
                    <a:pt x="78262" y="233121"/>
                    <a:pt x="33303" y="188162"/>
                    <a:pt x="33303" y="133212"/>
                  </a:cubicBezTo>
                  <a:cubicBezTo>
                    <a:pt x="33303" y="78262"/>
                    <a:pt x="78262" y="33303"/>
                    <a:pt x="133212" y="33303"/>
                  </a:cubicBezTo>
                  <a:cubicBezTo>
                    <a:pt x="146533" y="33303"/>
                    <a:pt x="159299" y="36078"/>
                    <a:pt x="170955" y="40519"/>
                  </a:cubicBezTo>
                  <a:lnTo>
                    <a:pt x="195933" y="15541"/>
                  </a:lnTo>
                  <a:cubicBezTo>
                    <a:pt x="177061" y="5551"/>
                    <a:pt x="155969" y="0"/>
                    <a:pt x="133212" y="0"/>
                  </a:cubicBezTo>
                  <a:cubicBezTo>
                    <a:pt x="59945" y="0"/>
                    <a:pt x="0" y="59945"/>
                    <a:pt x="0" y="133212"/>
                  </a:cubicBezTo>
                  <a:cubicBezTo>
                    <a:pt x="0" y="206479"/>
                    <a:pt x="59945" y="266424"/>
                    <a:pt x="133212" y="266424"/>
                  </a:cubicBezTo>
                  <a:cubicBezTo>
                    <a:pt x="206479" y="266424"/>
                    <a:pt x="266424" y="206479"/>
                    <a:pt x="266424" y="133212"/>
                  </a:cubicBezTo>
                  <a:cubicBezTo>
                    <a:pt x="266424" y="110455"/>
                    <a:pt x="260874" y="89363"/>
                    <a:pt x="250883" y="70491"/>
                  </a:cubicBezTo>
                  <a:lnTo>
                    <a:pt x="225905" y="95469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9" name="Graphic 7" descr="Hourglass">
            <a:extLst>
              <a:ext uri="{FF2B5EF4-FFF2-40B4-BE49-F238E27FC236}">
                <a16:creationId xmlns:a16="http://schemas.microsoft.com/office/drawing/2014/main" id="{E315A387-F35F-4075-A250-1F6415483A72}"/>
              </a:ext>
            </a:extLst>
          </p:cNvPr>
          <p:cNvSpPr/>
          <p:nvPr/>
        </p:nvSpPr>
        <p:spPr>
          <a:xfrm>
            <a:off x="850251" y="3929038"/>
            <a:ext cx="310828" cy="444040"/>
          </a:xfrm>
          <a:custGeom>
            <a:avLst/>
            <a:gdLst>
              <a:gd name="connsiteX0" fmla="*/ 186497 w 310828"/>
              <a:gd name="connsiteY0" fmla="*/ 251438 h 444040"/>
              <a:gd name="connsiteX1" fmla="*/ 236451 w 310828"/>
              <a:gd name="connsiteY1" fmla="*/ 321929 h 444040"/>
              <a:gd name="connsiteX2" fmla="*/ 74377 w 310828"/>
              <a:gd name="connsiteY2" fmla="*/ 321929 h 444040"/>
              <a:gd name="connsiteX3" fmla="*/ 124331 w 310828"/>
              <a:gd name="connsiteY3" fmla="*/ 251438 h 444040"/>
              <a:gd name="connsiteX4" fmla="*/ 138763 w 310828"/>
              <a:gd name="connsiteY4" fmla="*/ 222020 h 444040"/>
              <a:gd name="connsiteX5" fmla="*/ 124331 w 310828"/>
              <a:gd name="connsiteY5" fmla="*/ 192602 h 444040"/>
              <a:gd name="connsiteX6" fmla="*/ 48289 w 310828"/>
              <a:gd name="connsiteY6" fmla="*/ 33303 h 444040"/>
              <a:gd name="connsiteX7" fmla="*/ 263094 w 310828"/>
              <a:gd name="connsiteY7" fmla="*/ 33303 h 444040"/>
              <a:gd name="connsiteX8" fmla="*/ 187052 w 310828"/>
              <a:gd name="connsiteY8" fmla="*/ 192602 h 444040"/>
              <a:gd name="connsiteX9" fmla="*/ 172066 w 310828"/>
              <a:gd name="connsiteY9" fmla="*/ 222020 h 444040"/>
              <a:gd name="connsiteX10" fmla="*/ 186497 w 310828"/>
              <a:gd name="connsiteY10" fmla="*/ 251438 h 444040"/>
              <a:gd name="connsiteX11" fmla="*/ 295842 w 310828"/>
              <a:gd name="connsiteY11" fmla="*/ 33303 h 444040"/>
              <a:gd name="connsiteX12" fmla="*/ 310828 w 310828"/>
              <a:gd name="connsiteY12" fmla="*/ 33303 h 444040"/>
              <a:gd name="connsiteX13" fmla="*/ 310828 w 310828"/>
              <a:gd name="connsiteY13" fmla="*/ 0 h 444040"/>
              <a:gd name="connsiteX14" fmla="*/ 0 w 310828"/>
              <a:gd name="connsiteY14" fmla="*/ 0 h 444040"/>
              <a:gd name="connsiteX15" fmla="*/ 0 w 310828"/>
              <a:gd name="connsiteY15" fmla="*/ 33303 h 444040"/>
              <a:gd name="connsiteX16" fmla="*/ 14431 w 310828"/>
              <a:gd name="connsiteY16" fmla="*/ 33303 h 444040"/>
              <a:gd name="connsiteX17" fmla="*/ 107680 w 310828"/>
              <a:gd name="connsiteY17" fmla="*/ 222020 h 444040"/>
              <a:gd name="connsiteX18" fmla="*/ 14431 w 310828"/>
              <a:gd name="connsiteY18" fmla="*/ 410737 h 444040"/>
              <a:gd name="connsiteX19" fmla="*/ 0 w 310828"/>
              <a:gd name="connsiteY19" fmla="*/ 410737 h 444040"/>
              <a:gd name="connsiteX20" fmla="*/ 0 w 310828"/>
              <a:gd name="connsiteY20" fmla="*/ 444040 h 444040"/>
              <a:gd name="connsiteX21" fmla="*/ 310828 w 310828"/>
              <a:gd name="connsiteY21" fmla="*/ 444040 h 444040"/>
              <a:gd name="connsiteX22" fmla="*/ 310828 w 310828"/>
              <a:gd name="connsiteY22" fmla="*/ 410737 h 444040"/>
              <a:gd name="connsiteX23" fmla="*/ 295842 w 310828"/>
              <a:gd name="connsiteY23" fmla="*/ 410737 h 444040"/>
              <a:gd name="connsiteX24" fmla="*/ 202593 w 310828"/>
              <a:gd name="connsiteY24" fmla="*/ 222020 h 444040"/>
              <a:gd name="connsiteX25" fmla="*/ 295842 w 310828"/>
              <a:gd name="connsiteY25" fmla="*/ 33303 h 44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10828" h="444040">
                <a:moveTo>
                  <a:pt x="186497" y="251438"/>
                </a:moveTo>
                <a:cubicBezTo>
                  <a:pt x="205369" y="266424"/>
                  <a:pt x="223130" y="292511"/>
                  <a:pt x="236451" y="321929"/>
                </a:cubicBezTo>
                <a:lnTo>
                  <a:pt x="74377" y="321929"/>
                </a:lnTo>
                <a:cubicBezTo>
                  <a:pt x="88253" y="292511"/>
                  <a:pt x="105460" y="265869"/>
                  <a:pt x="124331" y="251438"/>
                </a:cubicBezTo>
                <a:cubicBezTo>
                  <a:pt x="133212" y="244222"/>
                  <a:pt x="138763" y="233676"/>
                  <a:pt x="138763" y="222020"/>
                </a:cubicBezTo>
                <a:cubicBezTo>
                  <a:pt x="138763" y="210364"/>
                  <a:pt x="133212" y="199818"/>
                  <a:pt x="124331" y="192602"/>
                </a:cubicBezTo>
                <a:cubicBezTo>
                  <a:pt x="86588" y="163185"/>
                  <a:pt x="53840" y="87698"/>
                  <a:pt x="48289" y="33303"/>
                </a:cubicBezTo>
                <a:lnTo>
                  <a:pt x="263094" y="33303"/>
                </a:lnTo>
                <a:cubicBezTo>
                  <a:pt x="256988" y="87698"/>
                  <a:pt x="224795" y="163185"/>
                  <a:pt x="187052" y="192602"/>
                </a:cubicBezTo>
                <a:cubicBezTo>
                  <a:pt x="177616" y="199818"/>
                  <a:pt x="172066" y="210364"/>
                  <a:pt x="172066" y="222020"/>
                </a:cubicBezTo>
                <a:cubicBezTo>
                  <a:pt x="172066" y="233676"/>
                  <a:pt x="177616" y="244222"/>
                  <a:pt x="186497" y="251438"/>
                </a:cubicBezTo>
                <a:close/>
                <a:moveTo>
                  <a:pt x="295842" y="33303"/>
                </a:moveTo>
                <a:lnTo>
                  <a:pt x="310828" y="33303"/>
                </a:lnTo>
                <a:lnTo>
                  <a:pt x="310828" y="0"/>
                </a:lnTo>
                <a:lnTo>
                  <a:pt x="0" y="0"/>
                </a:lnTo>
                <a:lnTo>
                  <a:pt x="0" y="33303"/>
                </a:lnTo>
                <a:lnTo>
                  <a:pt x="14431" y="33303"/>
                </a:lnTo>
                <a:cubicBezTo>
                  <a:pt x="20537" y="94914"/>
                  <a:pt x="56060" y="184832"/>
                  <a:pt x="107680" y="222020"/>
                </a:cubicBezTo>
                <a:cubicBezTo>
                  <a:pt x="56060" y="259208"/>
                  <a:pt x="19982" y="349126"/>
                  <a:pt x="14431" y="410737"/>
                </a:cubicBezTo>
                <a:lnTo>
                  <a:pt x="0" y="410737"/>
                </a:lnTo>
                <a:lnTo>
                  <a:pt x="0" y="444040"/>
                </a:lnTo>
                <a:lnTo>
                  <a:pt x="310828" y="444040"/>
                </a:lnTo>
                <a:lnTo>
                  <a:pt x="310828" y="410737"/>
                </a:lnTo>
                <a:lnTo>
                  <a:pt x="295842" y="410737"/>
                </a:lnTo>
                <a:cubicBezTo>
                  <a:pt x="290291" y="349126"/>
                  <a:pt x="254213" y="259208"/>
                  <a:pt x="202593" y="222020"/>
                </a:cubicBezTo>
                <a:cubicBezTo>
                  <a:pt x="254213" y="184832"/>
                  <a:pt x="290291" y="94914"/>
                  <a:pt x="295842" y="33303"/>
                </a:cubicBezTo>
                <a:close/>
              </a:path>
            </a:pathLst>
          </a:custGeom>
          <a:solidFill>
            <a:schemeClr val="bg1"/>
          </a:solidFill>
          <a:ln w="545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0" name="Graphic 9" descr="Gears">
            <a:extLst>
              <a:ext uri="{FF2B5EF4-FFF2-40B4-BE49-F238E27FC236}">
                <a16:creationId xmlns:a16="http://schemas.microsoft.com/office/drawing/2014/main" id="{76E18E77-78B2-4249-959F-0D03E0773DA0}"/>
              </a:ext>
            </a:extLst>
          </p:cNvPr>
          <p:cNvGrpSpPr/>
          <p:nvPr/>
        </p:nvGrpSpPr>
        <p:grpSpPr>
          <a:xfrm>
            <a:off x="824718" y="5028752"/>
            <a:ext cx="361892" cy="437934"/>
            <a:chOff x="824718" y="5187502"/>
            <a:chExt cx="361892" cy="43793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8D136D5-BDAC-4135-B7D6-670D6BFC08D6}"/>
                </a:ext>
              </a:extLst>
            </p:cNvPr>
            <p:cNvSpPr/>
            <p:nvPr/>
          </p:nvSpPr>
          <p:spPr>
            <a:xfrm>
              <a:off x="950160" y="5187502"/>
              <a:ext cx="236451" cy="235896"/>
            </a:xfrm>
            <a:custGeom>
              <a:avLst/>
              <a:gdLst>
                <a:gd name="connsiteX0" fmla="*/ 118226 w 236451"/>
                <a:gd name="connsiteY0" fmla="*/ 159854 h 235896"/>
                <a:gd name="connsiteX1" fmla="*/ 76597 w 236451"/>
                <a:gd name="connsiteY1" fmla="*/ 118226 h 235896"/>
                <a:gd name="connsiteX2" fmla="*/ 118226 w 236451"/>
                <a:gd name="connsiteY2" fmla="*/ 76597 h 235896"/>
                <a:gd name="connsiteX3" fmla="*/ 159854 w 236451"/>
                <a:gd name="connsiteY3" fmla="*/ 118226 h 235896"/>
                <a:gd name="connsiteX4" fmla="*/ 118226 w 236451"/>
                <a:gd name="connsiteY4" fmla="*/ 159854 h 235896"/>
                <a:gd name="connsiteX5" fmla="*/ 212029 w 236451"/>
                <a:gd name="connsiteY5" fmla="*/ 92138 h 235896"/>
                <a:gd name="connsiteX6" fmla="*/ 203148 w 236451"/>
                <a:gd name="connsiteY6" fmla="*/ 70491 h 235896"/>
                <a:gd name="connsiteX7" fmla="*/ 212029 w 236451"/>
                <a:gd name="connsiteY7" fmla="*/ 44404 h 235896"/>
                <a:gd name="connsiteX8" fmla="*/ 192047 w 236451"/>
                <a:gd name="connsiteY8" fmla="*/ 24422 h 235896"/>
                <a:gd name="connsiteX9" fmla="*/ 165960 w 236451"/>
                <a:gd name="connsiteY9" fmla="*/ 33303 h 235896"/>
                <a:gd name="connsiteX10" fmla="*/ 144313 w 236451"/>
                <a:gd name="connsiteY10" fmla="*/ 24422 h 235896"/>
                <a:gd name="connsiteX11" fmla="*/ 132102 w 236451"/>
                <a:gd name="connsiteY11" fmla="*/ 0 h 235896"/>
                <a:gd name="connsiteX12" fmla="*/ 104349 w 236451"/>
                <a:gd name="connsiteY12" fmla="*/ 0 h 235896"/>
                <a:gd name="connsiteX13" fmla="*/ 92138 w 236451"/>
                <a:gd name="connsiteY13" fmla="*/ 24422 h 235896"/>
                <a:gd name="connsiteX14" fmla="*/ 70491 w 236451"/>
                <a:gd name="connsiteY14" fmla="*/ 33303 h 235896"/>
                <a:gd name="connsiteX15" fmla="*/ 44404 w 236451"/>
                <a:gd name="connsiteY15" fmla="*/ 24422 h 235896"/>
                <a:gd name="connsiteX16" fmla="*/ 24422 w 236451"/>
                <a:gd name="connsiteY16" fmla="*/ 44404 h 235896"/>
                <a:gd name="connsiteX17" fmla="*/ 33303 w 236451"/>
                <a:gd name="connsiteY17" fmla="*/ 70491 h 235896"/>
                <a:gd name="connsiteX18" fmla="*/ 24422 w 236451"/>
                <a:gd name="connsiteY18" fmla="*/ 92138 h 235896"/>
                <a:gd name="connsiteX19" fmla="*/ 0 w 236451"/>
                <a:gd name="connsiteY19" fmla="*/ 104349 h 235896"/>
                <a:gd name="connsiteX20" fmla="*/ 0 w 236451"/>
                <a:gd name="connsiteY20" fmla="*/ 132102 h 235896"/>
                <a:gd name="connsiteX21" fmla="*/ 24422 w 236451"/>
                <a:gd name="connsiteY21" fmla="*/ 144313 h 235896"/>
                <a:gd name="connsiteX22" fmla="*/ 33303 w 236451"/>
                <a:gd name="connsiteY22" fmla="*/ 165960 h 235896"/>
                <a:gd name="connsiteX23" fmla="*/ 24422 w 236451"/>
                <a:gd name="connsiteY23" fmla="*/ 192047 h 235896"/>
                <a:gd name="connsiteX24" fmla="*/ 43849 w 236451"/>
                <a:gd name="connsiteY24" fmla="*/ 211474 h 235896"/>
                <a:gd name="connsiteX25" fmla="*/ 69936 w 236451"/>
                <a:gd name="connsiteY25" fmla="*/ 202593 h 235896"/>
                <a:gd name="connsiteX26" fmla="*/ 91583 w 236451"/>
                <a:gd name="connsiteY26" fmla="*/ 211474 h 235896"/>
                <a:gd name="connsiteX27" fmla="*/ 103794 w 236451"/>
                <a:gd name="connsiteY27" fmla="*/ 235896 h 235896"/>
                <a:gd name="connsiteX28" fmla="*/ 131547 w 236451"/>
                <a:gd name="connsiteY28" fmla="*/ 235896 h 235896"/>
                <a:gd name="connsiteX29" fmla="*/ 143758 w 236451"/>
                <a:gd name="connsiteY29" fmla="*/ 211474 h 235896"/>
                <a:gd name="connsiteX30" fmla="*/ 165405 w 236451"/>
                <a:gd name="connsiteY30" fmla="*/ 202593 h 235896"/>
                <a:gd name="connsiteX31" fmla="*/ 191492 w 236451"/>
                <a:gd name="connsiteY31" fmla="*/ 211474 h 235896"/>
                <a:gd name="connsiteX32" fmla="*/ 211474 w 236451"/>
                <a:gd name="connsiteY32" fmla="*/ 192047 h 235896"/>
                <a:gd name="connsiteX33" fmla="*/ 202593 w 236451"/>
                <a:gd name="connsiteY33" fmla="*/ 165960 h 235896"/>
                <a:gd name="connsiteX34" fmla="*/ 212029 w 236451"/>
                <a:gd name="connsiteY34" fmla="*/ 144313 h 235896"/>
                <a:gd name="connsiteX35" fmla="*/ 236451 w 236451"/>
                <a:gd name="connsiteY35" fmla="*/ 132102 h 235896"/>
                <a:gd name="connsiteX36" fmla="*/ 236451 w 236451"/>
                <a:gd name="connsiteY36" fmla="*/ 104349 h 235896"/>
                <a:gd name="connsiteX37" fmla="*/ 212029 w 236451"/>
                <a:gd name="connsiteY37" fmla="*/ 92138 h 23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6451" h="235896">
                  <a:moveTo>
                    <a:pt x="118226" y="159854"/>
                  </a:moveTo>
                  <a:cubicBezTo>
                    <a:pt x="94914" y="159854"/>
                    <a:pt x="76597" y="140983"/>
                    <a:pt x="76597" y="118226"/>
                  </a:cubicBezTo>
                  <a:cubicBezTo>
                    <a:pt x="76597" y="95469"/>
                    <a:pt x="95469" y="76597"/>
                    <a:pt x="118226" y="76597"/>
                  </a:cubicBezTo>
                  <a:cubicBezTo>
                    <a:pt x="141538" y="76597"/>
                    <a:pt x="159854" y="95469"/>
                    <a:pt x="159854" y="118226"/>
                  </a:cubicBezTo>
                  <a:cubicBezTo>
                    <a:pt x="159854" y="140983"/>
                    <a:pt x="140983" y="159854"/>
                    <a:pt x="118226" y="159854"/>
                  </a:cubicBezTo>
                  <a:close/>
                  <a:moveTo>
                    <a:pt x="212029" y="92138"/>
                  </a:moveTo>
                  <a:cubicBezTo>
                    <a:pt x="209809" y="84368"/>
                    <a:pt x="207034" y="77152"/>
                    <a:pt x="203148" y="70491"/>
                  </a:cubicBezTo>
                  <a:lnTo>
                    <a:pt x="212029" y="44404"/>
                  </a:lnTo>
                  <a:lnTo>
                    <a:pt x="192047" y="24422"/>
                  </a:lnTo>
                  <a:lnTo>
                    <a:pt x="165960" y="33303"/>
                  </a:lnTo>
                  <a:cubicBezTo>
                    <a:pt x="159299" y="29418"/>
                    <a:pt x="152084" y="26642"/>
                    <a:pt x="144313" y="24422"/>
                  </a:cubicBezTo>
                  <a:lnTo>
                    <a:pt x="132102" y="0"/>
                  </a:lnTo>
                  <a:lnTo>
                    <a:pt x="104349" y="0"/>
                  </a:lnTo>
                  <a:lnTo>
                    <a:pt x="92138" y="24422"/>
                  </a:lnTo>
                  <a:cubicBezTo>
                    <a:pt x="84368" y="26642"/>
                    <a:pt x="77152" y="29418"/>
                    <a:pt x="70491" y="33303"/>
                  </a:cubicBezTo>
                  <a:lnTo>
                    <a:pt x="44404" y="24422"/>
                  </a:lnTo>
                  <a:lnTo>
                    <a:pt x="24422" y="44404"/>
                  </a:lnTo>
                  <a:lnTo>
                    <a:pt x="33303" y="70491"/>
                  </a:lnTo>
                  <a:cubicBezTo>
                    <a:pt x="29418" y="77152"/>
                    <a:pt x="26642" y="84368"/>
                    <a:pt x="24422" y="92138"/>
                  </a:cubicBezTo>
                  <a:lnTo>
                    <a:pt x="0" y="104349"/>
                  </a:lnTo>
                  <a:lnTo>
                    <a:pt x="0" y="132102"/>
                  </a:lnTo>
                  <a:lnTo>
                    <a:pt x="24422" y="144313"/>
                  </a:lnTo>
                  <a:cubicBezTo>
                    <a:pt x="26642" y="152084"/>
                    <a:pt x="29418" y="159299"/>
                    <a:pt x="33303" y="165960"/>
                  </a:cubicBezTo>
                  <a:lnTo>
                    <a:pt x="24422" y="192047"/>
                  </a:lnTo>
                  <a:lnTo>
                    <a:pt x="43849" y="211474"/>
                  </a:lnTo>
                  <a:lnTo>
                    <a:pt x="69936" y="202593"/>
                  </a:lnTo>
                  <a:cubicBezTo>
                    <a:pt x="76597" y="206479"/>
                    <a:pt x="83813" y="209254"/>
                    <a:pt x="91583" y="211474"/>
                  </a:cubicBezTo>
                  <a:lnTo>
                    <a:pt x="103794" y="235896"/>
                  </a:lnTo>
                  <a:lnTo>
                    <a:pt x="131547" y="235896"/>
                  </a:lnTo>
                  <a:lnTo>
                    <a:pt x="143758" y="211474"/>
                  </a:lnTo>
                  <a:cubicBezTo>
                    <a:pt x="151529" y="209254"/>
                    <a:pt x="158744" y="206479"/>
                    <a:pt x="165405" y="202593"/>
                  </a:cubicBezTo>
                  <a:lnTo>
                    <a:pt x="191492" y="211474"/>
                  </a:lnTo>
                  <a:lnTo>
                    <a:pt x="211474" y="192047"/>
                  </a:lnTo>
                  <a:lnTo>
                    <a:pt x="202593" y="165960"/>
                  </a:lnTo>
                  <a:cubicBezTo>
                    <a:pt x="206479" y="159299"/>
                    <a:pt x="209809" y="151529"/>
                    <a:pt x="212029" y="144313"/>
                  </a:cubicBezTo>
                  <a:lnTo>
                    <a:pt x="236451" y="132102"/>
                  </a:lnTo>
                  <a:lnTo>
                    <a:pt x="236451" y="104349"/>
                  </a:lnTo>
                  <a:lnTo>
                    <a:pt x="212029" y="92138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16E41FF1-08F9-4BAC-A963-3982DF6A055D}"/>
                </a:ext>
              </a:extLst>
            </p:cNvPr>
            <p:cNvSpPr/>
            <p:nvPr/>
          </p:nvSpPr>
          <p:spPr>
            <a:xfrm>
              <a:off x="824718" y="5389540"/>
              <a:ext cx="236451" cy="235896"/>
            </a:xfrm>
            <a:custGeom>
              <a:avLst/>
              <a:gdLst>
                <a:gd name="connsiteX0" fmla="*/ 118226 w 236451"/>
                <a:gd name="connsiteY0" fmla="*/ 159854 h 235896"/>
                <a:gd name="connsiteX1" fmla="*/ 76597 w 236451"/>
                <a:gd name="connsiteY1" fmla="*/ 118226 h 235896"/>
                <a:gd name="connsiteX2" fmla="*/ 118226 w 236451"/>
                <a:gd name="connsiteY2" fmla="*/ 76597 h 235896"/>
                <a:gd name="connsiteX3" fmla="*/ 159854 w 236451"/>
                <a:gd name="connsiteY3" fmla="*/ 118226 h 235896"/>
                <a:gd name="connsiteX4" fmla="*/ 118226 w 236451"/>
                <a:gd name="connsiteY4" fmla="*/ 159854 h 235896"/>
                <a:gd name="connsiteX5" fmla="*/ 118226 w 236451"/>
                <a:gd name="connsiteY5" fmla="*/ 159854 h 235896"/>
                <a:gd name="connsiteX6" fmla="*/ 203148 w 236451"/>
                <a:gd name="connsiteY6" fmla="*/ 70491 h 235896"/>
                <a:gd name="connsiteX7" fmla="*/ 212029 w 236451"/>
                <a:gd name="connsiteY7" fmla="*/ 44404 h 235896"/>
                <a:gd name="connsiteX8" fmla="*/ 192047 w 236451"/>
                <a:gd name="connsiteY8" fmla="*/ 24422 h 235896"/>
                <a:gd name="connsiteX9" fmla="*/ 165960 w 236451"/>
                <a:gd name="connsiteY9" fmla="*/ 33303 h 235896"/>
                <a:gd name="connsiteX10" fmla="*/ 144313 w 236451"/>
                <a:gd name="connsiteY10" fmla="*/ 24422 h 235896"/>
                <a:gd name="connsiteX11" fmla="*/ 132102 w 236451"/>
                <a:gd name="connsiteY11" fmla="*/ 0 h 235896"/>
                <a:gd name="connsiteX12" fmla="*/ 104349 w 236451"/>
                <a:gd name="connsiteY12" fmla="*/ 0 h 235896"/>
                <a:gd name="connsiteX13" fmla="*/ 92138 w 236451"/>
                <a:gd name="connsiteY13" fmla="*/ 24422 h 235896"/>
                <a:gd name="connsiteX14" fmla="*/ 70491 w 236451"/>
                <a:gd name="connsiteY14" fmla="*/ 33303 h 235896"/>
                <a:gd name="connsiteX15" fmla="*/ 44404 w 236451"/>
                <a:gd name="connsiteY15" fmla="*/ 24422 h 235896"/>
                <a:gd name="connsiteX16" fmla="*/ 24977 w 236451"/>
                <a:gd name="connsiteY16" fmla="*/ 43849 h 235896"/>
                <a:gd name="connsiteX17" fmla="*/ 33303 w 236451"/>
                <a:gd name="connsiteY17" fmla="*/ 69936 h 235896"/>
                <a:gd name="connsiteX18" fmla="*/ 24422 w 236451"/>
                <a:gd name="connsiteY18" fmla="*/ 91583 h 235896"/>
                <a:gd name="connsiteX19" fmla="*/ 0 w 236451"/>
                <a:gd name="connsiteY19" fmla="*/ 103794 h 235896"/>
                <a:gd name="connsiteX20" fmla="*/ 0 w 236451"/>
                <a:gd name="connsiteY20" fmla="*/ 131547 h 235896"/>
                <a:gd name="connsiteX21" fmla="*/ 24422 w 236451"/>
                <a:gd name="connsiteY21" fmla="*/ 143758 h 235896"/>
                <a:gd name="connsiteX22" fmla="*/ 33303 w 236451"/>
                <a:gd name="connsiteY22" fmla="*/ 165405 h 235896"/>
                <a:gd name="connsiteX23" fmla="*/ 24977 w 236451"/>
                <a:gd name="connsiteY23" fmla="*/ 191492 h 235896"/>
                <a:gd name="connsiteX24" fmla="*/ 44404 w 236451"/>
                <a:gd name="connsiteY24" fmla="*/ 210919 h 235896"/>
                <a:gd name="connsiteX25" fmla="*/ 70491 w 236451"/>
                <a:gd name="connsiteY25" fmla="*/ 202593 h 235896"/>
                <a:gd name="connsiteX26" fmla="*/ 92138 w 236451"/>
                <a:gd name="connsiteY26" fmla="*/ 211474 h 235896"/>
                <a:gd name="connsiteX27" fmla="*/ 104349 w 236451"/>
                <a:gd name="connsiteY27" fmla="*/ 235896 h 235896"/>
                <a:gd name="connsiteX28" fmla="*/ 132102 w 236451"/>
                <a:gd name="connsiteY28" fmla="*/ 235896 h 235896"/>
                <a:gd name="connsiteX29" fmla="*/ 144313 w 236451"/>
                <a:gd name="connsiteY29" fmla="*/ 211474 h 235896"/>
                <a:gd name="connsiteX30" fmla="*/ 165960 w 236451"/>
                <a:gd name="connsiteY30" fmla="*/ 202593 h 235896"/>
                <a:gd name="connsiteX31" fmla="*/ 192047 w 236451"/>
                <a:gd name="connsiteY31" fmla="*/ 211474 h 235896"/>
                <a:gd name="connsiteX32" fmla="*/ 211474 w 236451"/>
                <a:gd name="connsiteY32" fmla="*/ 191492 h 235896"/>
                <a:gd name="connsiteX33" fmla="*/ 203148 w 236451"/>
                <a:gd name="connsiteY33" fmla="*/ 165960 h 235896"/>
                <a:gd name="connsiteX34" fmla="*/ 212029 w 236451"/>
                <a:gd name="connsiteY34" fmla="*/ 144313 h 235896"/>
                <a:gd name="connsiteX35" fmla="*/ 236451 w 236451"/>
                <a:gd name="connsiteY35" fmla="*/ 132102 h 235896"/>
                <a:gd name="connsiteX36" fmla="*/ 236451 w 236451"/>
                <a:gd name="connsiteY36" fmla="*/ 104349 h 235896"/>
                <a:gd name="connsiteX37" fmla="*/ 212029 w 236451"/>
                <a:gd name="connsiteY37" fmla="*/ 92138 h 235896"/>
                <a:gd name="connsiteX38" fmla="*/ 203148 w 236451"/>
                <a:gd name="connsiteY38" fmla="*/ 70491 h 23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6451" h="235896">
                  <a:moveTo>
                    <a:pt x="118226" y="159854"/>
                  </a:moveTo>
                  <a:cubicBezTo>
                    <a:pt x="94914" y="159854"/>
                    <a:pt x="76597" y="140983"/>
                    <a:pt x="76597" y="118226"/>
                  </a:cubicBezTo>
                  <a:cubicBezTo>
                    <a:pt x="76597" y="94914"/>
                    <a:pt x="95469" y="76597"/>
                    <a:pt x="118226" y="76597"/>
                  </a:cubicBezTo>
                  <a:cubicBezTo>
                    <a:pt x="141538" y="76597"/>
                    <a:pt x="159854" y="95469"/>
                    <a:pt x="159854" y="118226"/>
                  </a:cubicBezTo>
                  <a:cubicBezTo>
                    <a:pt x="159854" y="140983"/>
                    <a:pt x="141538" y="159854"/>
                    <a:pt x="118226" y="159854"/>
                  </a:cubicBezTo>
                  <a:lnTo>
                    <a:pt x="118226" y="159854"/>
                  </a:lnTo>
                  <a:close/>
                  <a:moveTo>
                    <a:pt x="203148" y="70491"/>
                  </a:moveTo>
                  <a:lnTo>
                    <a:pt x="212029" y="44404"/>
                  </a:lnTo>
                  <a:lnTo>
                    <a:pt x="192047" y="24422"/>
                  </a:lnTo>
                  <a:lnTo>
                    <a:pt x="165960" y="33303"/>
                  </a:lnTo>
                  <a:cubicBezTo>
                    <a:pt x="159299" y="29418"/>
                    <a:pt x="151529" y="26642"/>
                    <a:pt x="144313" y="24422"/>
                  </a:cubicBezTo>
                  <a:lnTo>
                    <a:pt x="132102" y="0"/>
                  </a:lnTo>
                  <a:lnTo>
                    <a:pt x="104349" y="0"/>
                  </a:lnTo>
                  <a:lnTo>
                    <a:pt x="92138" y="24422"/>
                  </a:lnTo>
                  <a:cubicBezTo>
                    <a:pt x="84368" y="26642"/>
                    <a:pt x="77152" y="29418"/>
                    <a:pt x="70491" y="33303"/>
                  </a:cubicBezTo>
                  <a:lnTo>
                    <a:pt x="44404" y="24422"/>
                  </a:lnTo>
                  <a:lnTo>
                    <a:pt x="24977" y="43849"/>
                  </a:lnTo>
                  <a:lnTo>
                    <a:pt x="33303" y="69936"/>
                  </a:lnTo>
                  <a:cubicBezTo>
                    <a:pt x="29418" y="76597"/>
                    <a:pt x="26642" y="84368"/>
                    <a:pt x="24422" y="91583"/>
                  </a:cubicBezTo>
                  <a:lnTo>
                    <a:pt x="0" y="103794"/>
                  </a:lnTo>
                  <a:lnTo>
                    <a:pt x="0" y="131547"/>
                  </a:lnTo>
                  <a:lnTo>
                    <a:pt x="24422" y="143758"/>
                  </a:lnTo>
                  <a:cubicBezTo>
                    <a:pt x="26642" y="151529"/>
                    <a:pt x="29418" y="158744"/>
                    <a:pt x="33303" y="165405"/>
                  </a:cubicBezTo>
                  <a:lnTo>
                    <a:pt x="24977" y="191492"/>
                  </a:lnTo>
                  <a:lnTo>
                    <a:pt x="44404" y="210919"/>
                  </a:lnTo>
                  <a:lnTo>
                    <a:pt x="70491" y="202593"/>
                  </a:lnTo>
                  <a:cubicBezTo>
                    <a:pt x="77152" y="206479"/>
                    <a:pt x="84368" y="209254"/>
                    <a:pt x="92138" y="211474"/>
                  </a:cubicBezTo>
                  <a:lnTo>
                    <a:pt x="104349" y="235896"/>
                  </a:lnTo>
                  <a:lnTo>
                    <a:pt x="132102" y="235896"/>
                  </a:lnTo>
                  <a:lnTo>
                    <a:pt x="144313" y="211474"/>
                  </a:lnTo>
                  <a:cubicBezTo>
                    <a:pt x="152084" y="209254"/>
                    <a:pt x="159299" y="206479"/>
                    <a:pt x="165960" y="202593"/>
                  </a:cubicBezTo>
                  <a:lnTo>
                    <a:pt x="192047" y="211474"/>
                  </a:lnTo>
                  <a:lnTo>
                    <a:pt x="211474" y="191492"/>
                  </a:lnTo>
                  <a:lnTo>
                    <a:pt x="203148" y="165960"/>
                  </a:lnTo>
                  <a:cubicBezTo>
                    <a:pt x="207034" y="159299"/>
                    <a:pt x="209809" y="152084"/>
                    <a:pt x="212029" y="144313"/>
                  </a:cubicBezTo>
                  <a:lnTo>
                    <a:pt x="236451" y="132102"/>
                  </a:lnTo>
                  <a:lnTo>
                    <a:pt x="236451" y="104349"/>
                  </a:lnTo>
                  <a:lnTo>
                    <a:pt x="212029" y="92138"/>
                  </a:lnTo>
                  <a:cubicBezTo>
                    <a:pt x="209809" y="84368"/>
                    <a:pt x="207034" y="77152"/>
                    <a:pt x="203148" y="70491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45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Radial Block List – Slide Template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C356DB1-B2EB-4AAB-99F6-036A1E0AA0A2}"/>
              </a:ext>
            </a:extLst>
          </p:cNvPr>
          <p:cNvSpPr/>
          <p:nvPr/>
        </p:nvSpPr>
        <p:spPr>
          <a:xfrm>
            <a:off x="3829631" y="3597797"/>
            <a:ext cx="2149769" cy="2193878"/>
          </a:xfrm>
          <a:custGeom>
            <a:avLst/>
            <a:gdLst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2914650 w 2914650"/>
              <a:gd name="connsiteY3" fmla="*/ 1866900 h 1866900"/>
              <a:gd name="connsiteX4" fmla="*/ 0 w 2914650"/>
              <a:gd name="connsiteY4" fmla="*/ 1866900 h 1866900"/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0 w 2914650"/>
              <a:gd name="connsiteY3" fmla="*/ 1866900 h 1866900"/>
              <a:gd name="connsiteX4" fmla="*/ 0 w 2914650"/>
              <a:gd name="connsiteY4" fmla="*/ 0 h 1866900"/>
              <a:gd name="connsiteX0" fmla="*/ 0 w 2845818"/>
              <a:gd name="connsiteY0" fmla="*/ 0 h 1866900"/>
              <a:gd name="connsiteX1" fmla="*/ 2845818 w 2845818"/>
              <a:gd name="connsiteY1" fmla="*/ 0 h 1866900"/>
              <a:gd name="connsiteX2" fmla="*/ 0 w 2845818"/>
              <a:gd name="connsiteY2" fmla="*/ 1866900 h 1866900"/>
              <a:gd name="connsiteX3" fmla="*/ 0 w 2845818"/>
              <a:gd name="connsiteY3" fmla="*/ 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0"/>
                </a:lnTo>
                <a:lnTo>
                  <a:pt x="0" y="18669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4DF4A5B-9A73-4120-BCED-96E9F441BF6E}"/>
              </a:ext>
            </a:extLst>
          </p:cNvPr>
          <p:cNvSpPr/>
          <p:nvPr/>
        </p:nvSpPr>
        <p:spPr>
          <a:xfrm>
            <a:off x="3829631" y="1403919"/>
            <a:ext cx="2149769" cy="2193878"/>
          </a:xfrm>
          <a:custGeom>
            <a:avLst/>
            <a:gdLst>
              <a:gd name="connsiteX0" fmla="*/ 0 w 2845818"/>
              <a:gd name="connsiteY0" fmla="*/ 0 h 1866900"/>
              <a:gd name="connsiteX1" fmla="*/ 2845818 w 2845818"/>
              <a:gd name="connsiteY1" fmla="*/ 1866900 h 1866900"/>
              <a:gd name="connsiteX2" fmla="*/ 0 w 2845818"/>
              <a:gd name="connsiteY2" fmla="*/ 1866900 h 1866900"/>
              <a:gd name="connsiteX3" fmla="*/ 0 w 2845818"/>
              <a:gd name="connsiteY3" fmla="*/ 93345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1866900"/>
                </a:lnTo>
                <a:lnTo>
                  <a:pt x="0" y="1866900"/>
                </a:lnTo>
                <a:lnTo>
                  <a:pt x="0" y="9334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8BC60C42-09C9-4853-BC19-2CE47DAF4582}"/>
              </a:ext>
            </a:extLst>
          </p:cNvPr>
          <p:cNvSpPr/>
          <p:nvPr/>
        </p:nvSpPr>
        <p:spPr>
          <a:xfrm>
            <a:off x="3829632" y="3597797"/>
            <a:ext cx="2149768" cy="1096940"/>
          </a:xfrm>
          <a:custGeom>
            <a:avLst/>
            <a:gdLst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2914649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2EF20C64-752B-48B3-A27B-357925AA53EC}"/>
              </a:ext>
            </a:extLst>
          </p:cNvPr>
          <p:cNvSpPr/>
          <p:nvPr/>
        </p:nvSpPr>
        <p:spPr>
          <a:xfrm>
            <a:off x="3829632" y="2500858"/>
            <a:ext cx="2149768" cy="1096939"/>
          </a:xfrm>
          <a:custGeom>
            <a:avLst/>
            <a:gdLst>
              <a:gd name="connsiteX0" fmla="*/ 0 w 2914649"/>
              <a:gd name="connsiteY0" fmla="*/ 0 h 933450"/>
              <a:gd name="connsiteX1" fmla="*/ 2914649 w 2914649"/>
              <a:gd name="connsiteY1" fmla="*/ 0 h 933450"/>
              <a:gd name="connsiteX2" fmla="*/ 2914649 w 2914649"/>
              <a:gd name="connsiteY2" fmla="*/ 893528 h 933450"/>
              <a:gd name="connsiteX3" fmla="*/ 2845817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914649 w 2914649"/>
              <a:gd name="connsiteY1" fmla="*/ 893528 h 933450"/>
              <a:gd name="connsiteX2" fmla="*/ 2845817 w 2914649"/>
              <a:gd name="connsiteY2" fmla="*/ 933450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93345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93345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180D068-BD31-46BD-BF70-939166084FDF}"/>
              </a:ext>
            </a:extLst>
          </p:cNvPr>
          <p:cNvSpPr/>
          <p:nvPr/>
        </p:nvSpPr>
        <p:spPr>
          <a:xfrm>
            <a:off x="1285876" y="1403919"/>
            <a:ext cx="2543756" cy="1096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71BC760-6559-41D8-8DCB-8A4460FFE39E}"/>
              </a:ext>
            </a:extLst>
          </p:cNvPr>
          <p:cNvSpPr/>
          <p:nvPr/>
        </p:nvSpPr>
        <p:spPr>
          <a:xfrm>
            <a:off x="1285876" y="2500858"/>
            <a:ext cx="2543756" cy="10969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3C17A74-A8F9-480A-B51E-8588B5E6F2D8}"/>
              </a:ext>
            </a:extLst>
          </p:cNvPr>
          <p:cNvSpPr/>
          <p:nvPr/>
        </p:nvSpPr>
        <p:spPr>
          <a:xfrm>
            <a:off x="1285876" y="3597797"/>
            <a:ext cx="2543756" cy="10969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283A461-2C96-4C3B-BCF6-EEBD68C498C6}"/>
              </a:ext>
            </a:extLst>
          </p:cNvPr>
          <p:cNvSpPr/>
          <p:nvPr/>
        </p:nvSpPr>
        <p:spPr>
          <a:xfrm>
            <a:off x="1285876" y="4694735"/>
            <a:ext cx="2543756" cy="109693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65" name="Hexagon 64">
            <a:extLst>
              <a:ext uri="{FF2B5EF4-FFF2-40B4-BE49-F238E27FC236}">
                <a16:creationId xmlns:a16="http://schemas.microsoft.com/office/drawing/2014/main" id="{B7BDF0D9-3FAE-424A-9791-47225F3FCB39}"/>
              </a:ext>
            </a:extLst>
          </p:cNvPr>
          <p:cNvSpPr/>
          <p:nvPr/>
        </p:nvSpPr>
        <p:spPr>
          <a:xfrm>
            <a:off x="514892" y="1529308"/>
            <a:ext cx="981547" cy="846161"/>
          </a:xfrm>
          <a:prstGeom prst="hexagon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6" name="Hexagon 65">
            <a:extLst>
              <a:ext uri="{FF2B5EF4-FFF2-40B4-BE49-F238E27FC236}">
                <a16:creationId xmlns:a16="http://schemas.microsoft.com/office/drawing/2014/main" id="{10EC39EE-A383-4C86-9FC1-EB001078F521}"/>
              </a:ext>
            </a:extLst>
          </p:cNvPr>
          <p:cNvSpPr/>
          <p:nvPr/>
        </p:nvSpPr>
        <p:spPr>
          <a:xfrm>
            <a:off x="514892" y="2631039"/>
            <a:ext cx="981547" cy="846161"/>
          </a:xfrm>
          <a:prstGeom prst="hexagon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7" name="Hexagon 66">
            <a:extLst>
              <a:ext uri="{FF2B5EF4-FFF2-40B4-BE49-F238E27FC236}">
                <a16:creationId xmlns:a16="http://schemas.microsoft.com/office/drawing/2014/main" id="{7AA16C11-DBB4-4BAD-BEDF-53247E55BDAC}"/>
              </a:ext>
            </a:extLst>
          </p:cNvPr>
          <p:cNvSpPr/>
          <p:nvPr/>
        </p:nvSpPr>
        <p:spPr>
          <a:xfrm>
            <a:off x="514892" y="3727978"/>
            <a:ext cx="981547" cy="846161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8" name="Hexagon 67">
            <a:extLst>
              <a:ext uri="{FF2B5EF4-FFF2-40B4-BE49-F238E27FC236}">
                <a16:creationId xmlns:a16="http://schemas.microsoft.com/office/drawing/2014/main" id="{A71669A3-B039-4E31-B34F-71D93FB156B7}"/>
              </a:ext>
            </a:extLst>
          </p:cNvPr>
          <p:cNvSpPr/>
          <p:nvPr/>
        </p:nvSpPr>
        <p:spPr>
          <a:xfrm>
            <a:off x="514892" y="4824917"/>
            <a:ext cx="981547" cy="846161"/>
          </a:xfrm>
          <a:prstGeom prst="hexagon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7B557AB3-0763-4881-BA81-1B01A2EC5F26}"/>
              </a:ext>
            </a:extLst>
          </p:cNvPr>
          <p:cNvSpPr/>
          <p:nvPr/>
        </p:nvSpPr>
        <p:spPr>
          <a:xfrm flipH="1">
            <a:off x="6212602" y="3597797"/>
            <a:ext cx="2148554" cy="2193878"/>
          </a:xfrm>
          <a:custGeom>
            <a:avLst/>
            <a:gdLst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2914650 w 2914650"/>
              <a:gd name="connsiteY3" fmla="*/ 1866900 h 1866900"/>
              <a:gd name="connsiteX4" fmla="*/ 0 w 2914650"/>
              <a:gd name="connsiteY4" fmla="*/ 1866900 h 1866900"/>
              <a:gd name="connsiteX0" fmla="*/ 0 w 2914650"/>
              <a:gd name="connsiteY0" fmla="*/ 0 h 1866900"/>
              <a:gd name="connsiteX1" fmla="*/ 2845818 w 2914650"/>
              <a:gd name="connsiteY1" fmla="*/ 0 h 1866900"/>
              <a:gd name="connsiteX2" fmla="*/ 2914650 w 2914650"/>
              <a:gd name="connsiteY2" fmla="*/ 39923 h 1866900"/>
              <a:gd name="connsiteX3" fmla="*/ 0 w 2914650"/>
              <a:gd name="connsiteY3" fmla="*/ 1866900 h 1866900"/>
              <a:gd name="connsiteX4" fmla="*/ 0 w 2914650"/>
              <a:gd name="connsiteY4" fmla="*/ 0 h 1866900"/>
              <a:gd name="connsiteX0" fmla="*/ 0 w 2845818"/>
              <a:gd name="connsiteY0" fmla="*/ 0 h 1866900"/>
              <a:gd name="connsiteX1" fmla="*/ 2845818 w 2845818"/>
              <a:gd name="connsiteY1" fmla="*/ 0 h 1866900"/>
              <a:gd name="connsiteX2" fmla="*/ 0 w 2845818"/>
              <a:gd name="connsiteY2" fmla="*/ 1866900 h 1866900"/>
              <a:gd name="connsiteX3" fmla="*/ 0 w 2845818"/>
              <a:gd name="connsiteY3" fmla="*/ 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0"/>
                </a:lnTo>
                <a:lnTo>
                  <a:pt x="0" y="18669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499DBFC2-DF68-45B7-B3D9-034D1B24B5AF}"/>
              </a:ext>
            </a:extLst>
          </p:cNvPr>
          <p:cNvSpPr/>
          <p:nvPr/>
        </p:nvSpPr>
        <p:spPr>
          <a:xfrm flipH="1">
            <a:off x="6212602" y="1403919"/>
            <a:ext cx="2148554" cy="2193878"/>
          </a:xfrm>
          <a:custGeom>
            <a:avLst/>
            <a:gdLst>
              <a:gd name="connsiteX0" fmla="*/ 0 w 2845818"/>
              <a:gd name="connsiteY0" fmla="*/ 0 h 1866900"/>
              <a:gd name="connsiteX1" fmla="*/ 2845818 w 2845818"/>
              <a:gd name="connsiteY1" fmla="*/ 1866900 h 1866900"/>
              <a:gd name="connsiteX2" fmla="*/ 0 w 2845818"/>
              <a:gd name="connsiteY2" fmla="*/ 1866900 h 1866900"/>
              <a:gd name="connsiteX3" fmla="*/ 0 w 2845818"/>
              <a:gd name="connsiteY3" fmla="*/ 93345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8" h="1866900">
                <a:moveTo>
                  <a:pt x="0" y="0"/>
                </a:moveTo>
                <a:lnTo>
                  <a:pt x="2845818" y="1866900"/>
                </a:lnTo>
                <a:lnTo>
                  <a:pt x="0" y="1866900"/>
                </a:lnTo>
                <a:lnTo>
                  <a:pt x="0" y="9334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52BA7EE-B209-4CE9-BC47-1F7CE572920F}"/>
              </a:ext>
            </a:extLst>
          </p:cNvPr>
          <p:cNvSpPr/>
          <p:nvPr/>
        </p:nvSpPr>
        <p:spPr>
          <a:xfrm flipH="1">
            <a:off x="6212602" y="3597797"/>
            <a:ext cx="2148553" cy="1096940"/>
          </a:xfrm>
          <a:custGeom>
            <a:avLst/>
            <a:gdLst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2914649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845817 w 2914649"/>
              <a:gd name="connsiteY1" fmla="*/ 0 h 933450"/>
              <a:gd name="connsiteX2" fmla="*/ 2914649 w 2914649"/>
              <a:gd name="connsiteY2" fmla="*/ 39923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B5B400C7-BBC4-4F95-A5E0-F4B1D19F02E4}"/>
              </a:ext>
            </a:extLst>
          </p:cNvPr>
          <p:cNvSpPr/>
          <p:nvPr/>
        </p:nvSpPr>
        <p:spPr>
          <a:xfrm flipH="1">
            <a:off x="6212602" y="2500858"/>
            <a:ext cx="2148553" cy="1096939"/>
          </a:xfrm>
          <a:custGeom>
            <a:avLst/>
            <a:gdLst>
              <a:gd name="connsiteX0" fmla="*/ 0 w 2914649"/>
              <a:gd name="connsiteY0" fmla="*/ 0 h 933450"/>
              <a:gd name="connsiteX1" fmla="*/ 2914649 w 2914649"/>
              <a:gd name="connsiteY1" fmla="*/ 0 h 933450"/>
              <a:gd name="connsiteX2" fmla="*/ 2914649 w 2914649"/>
              <a:gd name="connsiteY2" fmla="*/ 893528 h 933450"/>
              <a:gd name="connsiteX3" fmla="*/ 2845817 w 2914649"/>
              <a:gd name="connsiteY3" fmla="*/ 933450 h 933450"/>
              <a:gd name="connsiteX4" fmla="*/ 0 w 2914649"/>
              <a:gd name="connsiteY4" fmla="*/ 933450 h 933450"/>
              <a:gd name="connsiteX5" fmla="*/ 0 w 2914649"/>
              <a:gd name="connsiteY5" fmla="*/ 0 h 933450"/>
              <a:gd name="connsiteX0" fmla="*/ 0 w 2914649"/>
              <a:gd name="connsiteY0" fmla="*/ 0 h 933450"/>
              <a:gd name="connsiteX1" fmla="*/ 2914649 w 2914649"/>
              <a:gd name="connsiteY1" fmla="*/ 893528 h 933450"/>
              <a:gd name="connsiteX2" fmla="*/ 2845817 w 2914649"/>
              <a:gd name="connsiteY2" fmla="*/ 933450 h 933450"/>
              <a:gd name="connsiteX3" fmla="*/ 0 w 2914649"/>
              <a:gd name="connsiteY3" fmla="*/ 933450 h 933450"/>
              <a:gd name="connsiteX4" fmla="*/ 0 w 2914649"/>
              <a:gd name="connsiteY4" fmla="*/ 0 h 933450"/>
              <a:gd name="connsiteX0" fmla="*/ 0 w 2845817"/>
              <a:gd name="connsiteY0" fmla="*/ 0 h 933450"/>
              <a:gd name="connsiteX1" fmla="*/ 2845817 w 2845817"/>
              <a:gd name="connsiteY1" fmla="*/ 933450 h 933450"/>
              <a:gd name="connsiteX2" fmla="*/ 0 w 2845817"/>
              <a:gd name="connsiteY2" fmla="*/ 933450 h 933450"/>
              <a:gd name="connsiteX3" fmla="*/ 0 w 2845817"/>
              <a:gd name="connsiteY3" fmla="*/ 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5817" h="933450">
                <a:moveTo>
                  <a:pt x="0" y="0"/>
                </a:moveTo>
                <a:lnTo>
                  <a:pt x="2845817" y="933450"/>
                </a:lnTo>
                <a:lnTo>
                  <a:pt x="0" y="9334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C31D8D3-50D2-41E5-9395-29130B559535}"/>
              </a:ext>
            </a:extLst>
          </p:cNvPr>
          <p:cNvSpPr/>
          <p:nvPr/>
        </p:nvSpPr>
        <p:spPr>
          <a:xfrm>
            <a:off x="8359718" y="1403919"/>
            <a:ext cx="2543756" cy="10969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87967C7-28FE-438B-AF20-A629202EDB2B}"/>
              </a:ext>
            </a:extLst>
          </p:cNvPr>
          <p:cNvSpPr/>
          <p:nvPr/>
        </p:nvSpPr>
        <p:spPr>
          <a:xfrm>
            <a:off x="8359718" y="2500858"/>
            <a:ext cx="2543756" cy="10969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52A017B-4204-4153-9489-05F668425C2F}"/>
              </a:ext>
            </a:extLst>
          </p:cNvPr>
          <p:cNvSpPr/>
          <p:nvPr/>
        </p:nvSpPr>
        <p:spPr>
          <a:xfrm>
            <a:off x="8359718" y="3597797"/>
            <a:ext cx="2543756" cy="10969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4F9C2E6-83A2-4DCF-A42E-12BD5C3EF907}"/>
              </a:ext>
            </a:extLst>
          </p:cNvPr>
          <p:cNvSpPr/>
          <p:nvPr/>
        </p:nvSpPr>
        <p:spPr>
          <a:xfrm>
            <a:off x="8359718" y="4694735"/>
            <a:ext cx="2543756" cy="109693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5760" rtlCol="0" anchor="ctr"/>
          <a:lstStyle/>
          <a:p>
            <a:pPr algn="just">
              <a:lnSpc>
                <a:spcPts val="1200"/>
              </a:lnSpc>
            </a:pPr>
            <a:r>
              <a:rPr lang="en-US" sz="11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consectetur adipiscing elit, sed do eiusmod tempor incididunt ut labore et dolore magna aliqua. Ut enim ad minim veniam, quis nostrud.</a:t>
            </a:r>
          </a:p>
        </p:txBody>
      </p:sp>
      <p:sp>
        <p:nvSpPr>
          <p:cNvPr id="107" name="Hexagon 106">
            <a:extLst>
              <a:ext uri="{FF2B5EF4-FFF2-40B4-BE49-F238E27FC236}">
                <a16:creationId xmlns:a16="http://schemas.microsoft.com/office/drawing/2014/main" id="{11BFEADD-91E8-4CA4-9E29-5213B49B616A}"/>
              </a:ext>
            </a:extLst>
          </p:cNvPr>
          <p:cNvSpPr/>
          <p:nvPr/>
        </p:nvSpPr>
        <p:spPr>
          <a:xfrm>
            <a:off x="10695561" y="1529308"/>
            <a:ext cx="981547" cy="846161"/>
          </a:xfrm>
          <a:prstGeom prst="hexagon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8" name="Hexagon 107">
            <a:extLst>
              <a:ext uri="{FF2B5EF4-FFF2-40B4-BE49-F238E27FC236}">
                <a16:creationId xmlns:a16="http://schemas.microsoft.com/office/drawing/2014/main" id="{504ACEA0-C30A-4CC8-874B-EE975A9BBFE7}"/>
              </a:ext>
            </a:extLst>
          </p:cNvPr>
          <p:cNvSpPr/>
          <p:nvPr/>
        </p:nvSpPr>
        <p:spPr>
          <a:xfrm>
            <a:off x="10695561" y="2631039"/>
            <a:ext cx="981547" cy="846161"/>
          </a:xfrm>
          <a:prstGeom prst="hexagon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9" name="Hexagon 108">
            <a:extLst>
              <a:ext uri="{FF2B5EF4-FFF2-40B4-BE49-F238E27FC236}">
                <a16:creationId xmlns:a16="http://schemas.microsoft.com/office/drawing/2014/main" id="{89789DD0-8C1C-4FF9-8709-4A57E3AA7EA4}"/>
              </a:ext>
            </a:extLst>
          </p:cNvPr>
          <p:cNvSpPr/>
          <p:nvPr/>
        </p:nvSpPr>
        <p:spPr>
          <a:xfrm>
            <a:off x="10695561" y="3727978"/>
            <a:ext cx="981547" cy="846161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0" name="Hexagon 109">
            <a:extLst>
              <a:ext uri="{FF2B5EF4-FFF2-40B4-BE49-F238E27FC236}">
                <a16:creationId xmlns:a16="http://schemas.microsoft.com/office/drawing/2014/main" id="{8FDCAB7F-B1FB-41D0-BBD2-CB9DD0A5459C}"/>
              </a:ext>
            </a:extLst>
          </p:cNvPr>
          <p:cNvSpPr/>
          <p:nvPr/>
        </p:nvSpPr>
        <p:spPr>
          <a:xfrm>
            <a:off x="10695561" y="4824917"/>
            <a:ext cx="981547" cy="846161"/>
          </a:xfrm>
          <a:prstGeom prst="hexagon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83E8C75F-A366-4C95-AA5C-B882DEAD87E4}"/>
              </a:ext>
            </a:extLst>
          </p:cNvPr>
          <p:cNvSpPr/>
          <p:nvPr/>
        </p:nvSpPr>
        <p:spPr>
          <a:xfrm>
            <a:off x="5072357" y="3882894"/>
            <a:ext cx="627679" cy="423015"/>
          </a:xfrm>
          <a:custGeom>
            <a:avLst/>
            <a:gdLst>
              <a:gd name="connsiteX0" fmla="*/ 0 w 627679"/>
              <a:gd name="connsiteY0" fmla="*/ 0 h 423015"/>
              <a:gd name="connsiteX1" fmla="*/ 627679 w 627679"/>
              <a:gd name="connsiteY1" fmla="*/ 0 h 423015"/>
              <a:gd name="connsiteX2" fmla="*/ 213169 w 627679"/>
              <a:gd name="connsiteY2" fmla="*/ 423015 h 423015"/>
              <a:gd name="connsiteX3" fmla="*/ 0 w 627679"/>
              <a:gd name="connsiteY3" fmla="*/ 0 h 42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679" h="423015">
                <a:moveTo>
                  <a:pt x="0" y="0"/>
                </a:moveTo>
                <a:lnTo>
                  <a:pt x="627679" y="0"/>
                </a:lnTo>
                <a:lnTo>
                  <a:pt x="213169" y="423015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4A3F9574-DFAB-468B-ACF9-C39731D11A4A}"/>
              </a:ext>
            </a:extLst>
          </p:cNvPr>
          <p:cNvSpPr/>
          <p:nvPr/>
        </p:nvSpPr>
        <p:spPr>
          <a:xfrm>
            <a:off x="6491808" y="3882893"/>
            <a:ext cx="627836" cy="423278"/>
          </a:xfrm>
          <a:custGeom>
            <a:avLst/>
            <a:gdLst>
              <a:gd name="connsiteX0" fmla="*/ 0 w 627836"/>
              <a:gd name="connsiteY0" fmla="*/ 0 h 423278"/>
              <a:gd name="connsiteX1" fmla="*/ 627836 w 627836"/>
              <a:gd name="connsiteY1" fmla="*/ 0 h 423278"/>
              <a:gd name="connsiteX2" fmla="*/ 414534 w 627836"/>
              <a:gd name="connsiteY2" fmla="*/ 423278 h 423278"/>
              <a:gd name="connsiteX3" fmla="*/ 0 w 627836"/>
              <a:gd name="connsiteY3" fmla="*/ 0 h 42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36" h="423278">
                <a:moveTo>
                  <a:pt x="0" y="0"/>
                </a:moveTo>
                <a:lnTo>
                  <a:pt x="627836" y="0"/>
                </a:lnTo>
                <a:lnTo>
                  <a:pt x="414534" y="42327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Octagon 112">
            <a:extLst>
              <a:ext uri="{FF2B5EF4-FFF2-40B4-BE49-F238E27FC236}">
                <a16:creationId xmlns:a16="http://schemas.microsoft.com/office/drawing/2014/main" id="{9E399F6B-CDAB-47AB-9F20-6989C3E20679}"/>
              </a:ext>
            </a:extLst>
          </p:cNvPr>
          <p:cNvSpPr/>
          <p:nvPr/>
        </p:nvSpPr>
        <p:spPr>
          <a:xfrm>
            <a:off x="5123597" y="2625393"/>
            <a:ext cx="1944806" cy="1944806"/>
          </a:xfrm>
          <a:prstGeom prst="octagon">
            <a:avLst>
              <a:gd name="adj" fmla="val 33500"/>
            </a:avLst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cap="all" dirty="0"/>
              <a:t>Lorem Ipsum</a:t>
            </a:r>
          </a:p>
        </p:txBody>
      </p:sp>
      <p:sp>
        <p:nvSpPr>
          <p:cNvPr id="114" name="Graphic 17" descr="Filter">
            <a:extLst>
              <a:ext uri="{FF2B5EF4-FFF2-40B4-BE49-F238E27FC236}">
                <a16:creationId xmlns:a16="http://schemas.microsoft.com/office/drawing/2014/main" id="{F11CBEB6-A691-4494-980A-0D3ECFBF0913}"/>
              </a:ext>
            </a:extLst>
          </p:cNvPr>
          <p:cNvSpPr/>
          <p:nvPr/>
        </p:nvSpPr>
        <p:spPr>
          <a:xfrm>
            <a:off x="10997617" y="5059280"/>
            <a:ext cx="377434" cy="377434"/>
          </a:xfrm>
          <a:custGeom>
            <a:avLst/>
            <a:gdLst>
              <a:gd name="connsiteX0" fmla="*/ 377434 w 377434"/>
              <a:gd name="connsiteY0" fmla="*/ 0 h 377434"/>
              <a:gd name="connsiteX1" fmla="*/ 0 w 377434"/>
              <a:gd name="connsiteY1" fmla="*/ 0 h 377434"/>
              <a:gd name="connsiteX2" fmla="*/ 166515 w 377434"/>
              <a:gd name="connsiteY2" fmla="*/ 166515 h 377434"/>
              <a:gd name="connsiteX3" fmla="*/ 166515 w 377434"/>
              <a:gd name="connsiteY3" fmla="*/ 333030 h 377434"/>
              <a:gd name="connsiteX4" fmla="*/ 166515 w 377434"/>
              <a:gd name="connsiteY4" fmla="*/ 377434 h 377434"/>
              <a:gd name="connsiteX5" fmla="*/ 210919 w 377434"/>
              <a:gd name="connsiteY5" fmla="*/ 333030 h 377434"/>
              <a:gd name="connsiteX6" fmla="*/ 210919 w 377434"/>
              <a:gd name="connsiteY6" fmla="*/ 166515 h 377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7434" h="377434">
                <a:moveTo>
                  <a:pt x="377434" y="0"/>
                </a:moveTo>
                <a:lnTo>
                  <a:pt x="0" y="0"/>
                </a:lnTo>
                <a:lnTo>
                  <a:pt x="166515" y="166515"/>
                </a:lnTo>
                <a:lnTo>
                  <a:pt x="166515" y="333030"/>
                </a:lnTo>
                <a:lnTo>
                  <a:pt x="166515" y="377434"/>
                </a:lnTo>
                <a:lnTo>
                  <a:pt x="210919" y="333030"/>
                </a:lnTo>
                <a:lnTo>
                  <a:pt x="210919" y="166515"/>
                </a:lnTo>
                <a:close/>
              </a:path>
            </a:pathLst>
          </a:custGeom>
          <a:solidFill>
            <a:schemeClr val="bg1"/>
          </a:solidFill>
          <a:ln w="545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5" name="Graphic 15" descr="Database">
            <a:extLst>
              <a:ext uri="{FF2B5EF4-FFF2-40B4-BE49-F238E27FC236}">
                <a16:creationId xmlns:a16="http://schemas.microsoft.com/office/drawing/2014/main" id="{D210A19B-B502-4F9C-877D-58BCE2CC2319}"/>
              </a:ext>
            </a:extLst>
          </p:cNvPr>
          <p:cNvGrpSpPr/>
          <p:nvPr/>
        </p:nvGrpSpPr>
        <p:grpSpPr>
          <a:xfrm>
            <a:off x="11030920" y="3940139"/>
            <a:ext cx="310828" cy="421838"/>
            <a:chOff x="11030920" y="4098889"/>
            <a:chExt cx="310828" cy="4218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E97263F3-C16C-4587-BEEA-3F1EA55C253F}"/>
                </a:ext>
              </a:extLst>
            </p:cNvPr>
            <p:cNvSpPr/>
            <p:nvPr/>
          </p:nvSpPr>
          <p:spPr>
            <a:xfrm>
              <a:off x="11030920" y="4098889"/>
              <a:ext cx="310828" cy="88808"/>
            </a:xfrm>
            <a:custGeom>
              <a:avLst/>
              <a:gdLst>
                <a:gd name="connsiteX0" fmla="*/ 310828 w 310828"/>
                <a:gd name="connsiteY0" fmla="*/ 44404 h 88808"/>
                <a:gd name="connsiteX1" fmla="*/ 155414 w 310828"/>
                <a:gd name="connsiteY1" fmla="*/ 88808 h 88808"/>
                <a:gd name="connsiteX2" fmla="*/ 0 w 310828"/>
                <a:gd name="connsiteY2" fmla="*/ 44404 h 88808"/>
                <a:gd name="connsiteX3" fmla="*/ 155414 w 310828"/>
                <a:gd name="connsiteY3" fmla="*/ 0 h 88808"/>
                <a:gd name="connsiteX4" fmla="*/ 310828 w 310828"/>
                <a:gd name="connsiteY4" fmla="*/ 44404 h 88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828" h="88808">
                  <a:moveTo>
                    <a:pt x="310828" y="44404"/>
                  </a:moveTo>
                  <a:cubicBezTo>
                    <a:pt x="310828" y="68928"/>
                    <a:pt x="241247" y="88808"/>
                    <a:pt x="155414" y="88808"/>
                  </a:cubicBezTo>
                  <a:cubicBezTo>
                    <a:pt x="69581" y="88808"/>
                    <a:pt x="0" y="68928"/>
                    <a:pt x="0" y="44404"/>
                  </a:cubicBezTo>
                  <a:cubicBezTo>
                    <a:pt x="0" y="19880"/>
                    <a:pt x="69581" y="0"/>
                    <a:pt x="155414" y="0"/>
                  </a:cubicBezTo>
                  <a:cubicBezTo>
                    <a:pt x="241247" y="0"/>
                    <a:pt x="310828" y="19880"/>
                    <a:pt x="310828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70FC1866-1291-4A73-84C0-F8722FD540E2}"/>
                </a:ext>
              </a:extLst>
            </p:cNvPr>
            <p:cNvSpPr/>
            <p:nvPr/>
          </p:nvSpPr>
          <p:spPr>
            <a:xfrm>
              <a:off x="11030920" y="4165495"/>
              <a:ext cx="310828" cy="133212"/>
            </a:xfrm>
            <a:custGeom>
              <a:avLst/>
              <a:gdLst>
                <a:gd name="connsiteX0" fmla="*/ 266424 w 310828"/>
                <a:gd name="connsiteY0" fmla="*/ 88808 h 133212"/>
                <a:gd name="connsiteX1" fmla="*/ 255323 w 310828"/>
                <a:gd name="connsiteY1" fmla="*/ 77707 h 133212"/>
                <a:gd name="connsiteX2" fmla="*/ 266424 w 310828"/>
                <a:gd name="connsiteY2" fmla="*/ 66606 h 133212"/>
                <a:gd name="connsiteX3" fmla="*/ 277525 w 310828"/>
                <a:gd name="connsiteY3" fmla="*/ 77707 h 133212"/>
                <a:gd name="connsiteX4" fmla="*/ 266424 w 310828"/>
                <a:gd name="connsiteY4" fmla="*/ 88808 h 133212"/>
                <a:gd name="connsiteX5" fmla="*/ 155414 w 310828"/>
                <a:gd name="connsiteY5" fmla="*/ 44404 h 133212"/>
                <a:gd name="connsiteX6" fmla="*/ 0 w 310828"/>
                <a:gd name="connsiteY6" fmla="*/ 0 h 133212"/>
                <a:gd name="connsiteX7" fmla="*/ 0 w 310828"/>
                <a:gd name="connsiteY7" fmla="*/ 88808 h 133212"/>
                <a:gd name="connsiteX8" fmla="*/ 155414 w 310828"/>
                <a:gd name="connsiteY8" fmla="*/ 133212 h 133212"/>
                <a:gd name="connsiteX9" fmla="*/ 310828 w 310828"/>
                <a:gd name="connsiteY9" fmla="*/ 88808 h 133212"/>
                <a:gd name="connsiteX10" fmla="*/ 310828 w 310828"/>
                <a:gd name="connsiteY10" fmla="*/ 0 h 133212"/>
                <a:gd name="connsiteX11" fmla="*/ 155414 w 310828"/>
                <a:gd name="connsiteY11" fmla="*/ 44404 h 13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828" h="133212">
                  <a:moveTo>
                    <a:pt x="266424" y="88808"/>
                  </a:moveTo>
                  <a:cubicBezTo>
                    <a:pt x="259763" y="88808"/>
                    <a:pt x="255323" y="84368"/>
                    <a:pt x="255323" y="77707"/>
                  </a:cubicBezTo>
                  <a:cubicBezTo>
                    <a:pt x="255323" y="71046"/>
                    <a:pt x="259763" y="66606"/>
                    <a:pt x="266424" y="66606"/>
                  </a:cubicBezTo>
                  <a:cubicBezTo>
                    <a:pt x="273085" y="66606"/>
                    <a:pt x="277525" y="71046"/>
                    <a:pt x="277525" y="77707"/>
                  </a:cubicBezTo>
                  <a:cubicBezTo>
                    <a:pt x="277525" y="84368"/>
                    <a:pt x="273085" y="88808"/>
                    <a:pt x="266424" y="88808"/>
                  </a:cubicBezTo>
                  <a:close/>
                  <a:moveTo>
                    <a:pt x="155414" y="44404"/>
                  </a:moveTo>
                  <a:cubicBezTo>
                    <a:pt x="69936" y="44404"/>
                    <a:pt x="0" y="24422"/>
                    <a:pt x="0" y="0"/>
                  </a:cubicBezTo>
                  <a:lnTo>
                    <a:pt x="0" y="88808"/>
                  </a:lnTo>
                  <a:cubicBezTo>
                    <a:pt x="0" y="113230"/>
                    <a:pt x="69936" y="133212"/>
                    <a:pt x="155414" y="133212"/>
                  </a:cubicBezTo>
                  <a:cubicBezTo>
                    <a:pt x="240892" y="133212"/>
                    <a:pt x="310828" y="113230"/>
                    <a:pt x="310828" y="88808"/>
                  </a:cubicBezTo>
                  <a:lnTo>
                    <a:pt x="310828" y="0"/>
                  </a:lnTo>
                  <a:cubicBezTo>
                    <a:pt x="310828" y="24422"/>
                    <a:pt x="240892" y="44404"/>
                    <a:pt x="155414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D024267-E72B-4151-BA41-ED5278329530}"/>
                </a:ext>
              </a:extLst>
            </p:cNvPr>
            <p:cNvSpPr/>
            <p:nvPr/>
          </p:nvSpPr>
          <p:spPr>
            <a:xfrm>
              <a:off x="11030920" y="4276505"/>
              <a:ext cx="310828" cy="133212"/>
            </a:xfrm>
            <a:custGeom>
              <a:avLst/>
              <a:gdLst>
                <a:gd name="connsiteX0" fmla="*/ 266424 w 310828"/>
                <a:gd name="connsiteY0" fmla="*/ 88808 h 133212"/>
                <a:gd name="connsiteX1" fmla="*/ 255323 w 310828"/>
                <a:gd name="connsiteY1" fmla="*/ 77707 h 133212"/>
                <a:gd name="connsiteX2" fmla="*/ 266424 w 310828"/>
                <a:gd name="connsiteY2" fmla="*/ 66606 h 133212"/>
                <a:gd name="connsiteX3" fmla="*/ 277525 w 310828"/>
                <a:gd name="connsiteY3" fmla="*/ 77707 h 133212"/>
                <a:gd name="connsiteX4" fmla="*/ 266424 w 310828"/>
                <a:gd name="connsiteY4" fmla="*/ 88808 h 133212"/>
                <a:gd name="connsiteX5" fmla="*/ 155414 w 310828"/>
                <a:gd name="connsiteY5" fmla="*/ 44404 h 133212"/>
                <a:gd name="connsiteX6" fmla="*/ 0 w 310828"/>
                <a:gd name="connsiteY6" fmla="*/ 0 h 133212"/>
                <a:gd name="connsiteX7" fmla="*/ 0 w 310828"/>
                <a:gd name="connsiteY7" fmla="*/ 88808 h 133212"/>
                <a:gd name="connsiteX8" fmla="*/ 155414 w 310828"/>
                <a:gd name="connsiteY8" fmla="*/ 133212 h 133212"/>
                <a:gd name="connsiteX9" fmla="*/ 310828 w 310828"/>
                <a:gd name="connsiteY9" fmla="*/ 88808 h 133212"/>
                <a:gd name="connsiteX10" fmla="*/ 310828 w 310828"/>
                <a:gd name="connsiteY10" fmla="*/ 0 h 133212"/>
                <a:gd name="connsiteX11" fmla="*/ 155414 w 310828"/>
                <a:gd name="connsiteY11" fmla="*/ 44404 h 13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828" h="133212">
                  <a:moveTo>
                    <a:pt x="266424" y="88808"/>
                  </a:moveTo>
                  <a:cubicBezTo>
                    <a:pt x="259763" y="88808"/>
                    <a:pt x="255323" y="84368"/>
                    <a:pt x="255323" y="77707"/>
                  </a:cubicBezTo>
                  <a:cubicBezTo>
                    <a:pt x="255323" y="71046"/>
                    <a:pt x="259763" y="66606"/>
                    <a:pt x="266424" y="66606"/>
                  </a:cubicBezTo>
                  <a:cubicBezTo>
                    <a:pt x="273085" y="66606"/>
                    <a:pt x="277525" y="71046"/>
                    <a:pt x="277525" y="77707"/>
                  </a:cubicBezTo>
                  <a:cubicBezTo>
                    <a:pt x="277525" y="84368"/>
                    <a:pt x="273085" y="88808"/>
                    <a:pt x="266424" y="88808"/>
                  </a:cubicBezTo>
                  <a:close/>
                  <a:moveTo>
                    <a:pt x="155414" y="44404"/>
                  </a:moveTo>
                  <a:cubicBezTo>
                    <a:pt x="69936" y="44404"/>
                    <a:pt x="0" y="24422"/>
                    <a:pt x="0" y="0"/>
                  </a:cubicBezTo>
                  <a:lnTo>
                    <a:pt x="0" y="88808"/>
                  </a:lnTo>
                  <a:cubicBezTo>
                    <a:pt x="0" y="113230"/>
                    <a:pt x="69936" y="133212"/>
                    <a:pt x="155414" y="133212"/>
                  </a:cubicBezTo>
                  <a:cubicBezTo>
                    <a:pt x="240892" y="133212"/>
                    <a:pt x="310828" y="113230"/>
                    <a:pt x="310828" y="88808"/>
                  </a:cubicBezTo>
                  <a:lnTo>
                    <a:pt x="310828" y="0"/>
                  </a:lnTo>
                  <a:cubicBezTo>
                    <a:pt x="310828" y="24422"/>
                    <a:pt x="240892" y="44404"/>
                    <a:pt x="155414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1110F80-BA79-4A42-A2D8-EB9D3DFD4DFF}"/>
                </a:ext>
              </a:extLst>
            </p:cNvPr>
            <p:cNvSpPr/>
            <p:nvPr/>
          </p:nvSpPr>
          <p:spPr>
            <a:xfrm>
              <a:off x="11030920" y="4387515"/>
              <a:ext cx="310828" cy="133212"/>
            </a:xfrm>
            <a:custGeom>
              <a:avLst/>
              <a:gdLst>
                <a:gd name="connsiteX0" fmla="*/ 266424 w 310828"/>
                <a:gd name="connsiteY0" fmla="*/ 88808 h 133212"/>
                <a:gd name="connsiteX1" fmla="*/ 255323 w 310828"/>
                <a:gd name="connsiteY1" fmla="*/ 77707 h 133212"/>
                <a:gd name="connsiteX2" fmla="*/ 266424 w 310828"/>
                <a:gd name="connsiteY2" fmla="*/ 66606 h 133212"/>
                <a:gd name="connsiteX3" fmla="*/ 277525 w 310828"/>
                <a:gd name="connsiteY3" fmla="*/ 77707 h 133212"/>
                <a:gd name="connsiteX4" fmla="*/ 266424 w 310828"/>
                <a:gd name="connsiteY4" fmla="*/ 88808 h 133212"/>
                <a:gd name="connsiteX5" fmla="*/ 155414 w 310828"/>
                <a:gd name="connsiteY5" fmla="*/ 44404 h 133212"/>
                <a:gd name="connsiteX6" fmla="*/ 0 w 310828"/>
                <a:gd name="connsiteY6" fmla="*/ 0 h 133212"/>
                <a:gd name="connsiteX7" fmla="*/ 0 w 310828"/>
                <a:gd name="connsiteY7" fmla="*/ 88808 h 133212"/>
                <a:gd name="connsiteX8" fmla="*/ 155414 w 310828"/>
                <a:gd name="connsiteY8" fmla="*/ 133212 h 133212"/>
                <a:gd name="connsiteX9" fmla="*/ 310828 w 310828"/>
                <a:gd name="connsiteY9" fmla="*/ 88808 h 133212"/>
                <a:gd name="connsiteX10" fmla="*/ 310828 w 310828"/>
                <a:gd name="connsiteY10" fmla="*/ 0 h 133212"/>
                <a:gd name="connsiteX11" fmla="*/ 155414 w 310828"/>
                <a:gd name="connsiteY11" fmla="*/ 44404 h 13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828" h="133212">
                  <a:moveTo>
                    <a:pt x="266424" y="88808"/>
                  </a:moveTo>
                  <a:cubicBezTo>
                    <a:pt x="259763" y="88808"/>
                    <a:pt x="255323" y="84368"/>
                    <a:pt x="255323" y="77707"/>
                  </a:cubicBezTo>
                  <a:cubicBezTo>
                    <a:pt x="255323" y="71046"/>
                    <a:pt x="259763" y="66606"/>
                    <a:pt x="266424" y="66606"/>
                  </a:cubicBezTo>
                  <a:cubicBezTo>
                    <a:pt x="273085" y="66606"/>
                    <a:pt x="277525" y="71046"/>
                    <a:pt x="277525" y="77707"/>
                  </a:cubicBezTo>
                  <a:cubicBezTo>
                    <a:pt x="277525" y="84368"/>
                    <a:pt x="273085" y="88808"/>
                    <a:pt x="266424" y="88808"/>
                  </a:cubicBezTo>
                  <a:close/>
                  <a:moveTo>
                    <a:pt x="155414" y="44404"/>
                  </a:moveTo>
                  <a:cubicBezTo>
                    <a:pt x="69936" y="44404"/>
                    <a:pt x="0" y="24422"/>
                    <a:pt x="0" y="0"/>
                  </a:cubicBezTo>
                  <a:lnTo>
                    <a:pt x="0" y="88808"/>
                  </a:lnTo>
                  <a:cubicBezTo>
                    <a:pt x="0" y="113230"/>
                    <a:pt x="69936" y="133212"/>
                    <a:pt x="155414" y="133212"/>
                  </a:cubicBezTo>
                  <a:cubicBezTo>
                    <a:pt x="240892" y="133212"/>
                    <a:pt x="310828" y="113230"/>
                    <a:pt x="310828" y="88808"/>
                  </a:cubicBezTo>
                  <a:lnTo>
                    <a:pt x="310828" y="0"/>
                  </a:lnTo>
                  <a:cubicBezTo>
                    <a:pt x="310828" y="24422"/>
                    <a:pt x="240892" y="44404"/>
                    <a:pt x="155414" y="44404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0" name="Graphic 13" descr="Research">
            <a:extLst>
              <a:ext uri="{FF2B5EF4-FFF2-40B4-BE49-F238E27FC236}">
                <a16:creationId xmlns:a16="http://schemas.microsoft.com/office/drawing/2014/main" id="{0B229621-C5A0-4362-AC7C-36D1E4188A7D}"/>
              </a:ext>
            </a:extLst>
          </p:cNvPr>
          <p:cNvGrpSpPr/>
          <p:nvPr/>
        </p:nvGrpSpPr>
        <p:grpSpPr>
          <a:xfrm>
            <a:off x="10919910" y="2787695"/>
            <a:ext cx="532848" cy="532848"/>
            <a:chOff x="10919910" y="2946445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8CEC415-D6A0-41B5-8343-F8D4B64D0EBB}"/>
                </a:ext>
              </a:extLst>
            </p:cNvPr>
            <p:cNvSpPr/>
            <p:nvPr/>
          </p:nvSpPr>
          <p:spPr>
            <a:xfrm>
              <a:off x="10963200" y="2992511"/>
              <a:ext cx="439186" cy="439741"/>
            </a:xfrm>
            <a:custGeom>
              <a:avLst/>
              <a:gdLst>
                <a:gd name="connsiteX0" fmla="*/ 359120 w 439186"/>
                <a:gd name="connsiteY0" fmla="*/ 304170 h 439741"/>
                <a:gd name="connsiteX1" fmla="*/ 324707 w 439186"/>
                <a:gd name="connsiteY1" fmla="*/ 293625 h 439741"/>
                <a:gd name="connsiteX2" fmla="*/ 299730 w 439186"/>
                <a:gd name="connsiteY2" fmla="*/ 269202 h 439741"/>
                <a:gd name="connsiteX3" fmla="*/ 334143 w 439186"/>
                <a:gd name="connsiteY3" fmla="*/ 168183 h 439741"/>
                <a:gd name="connsiteX4" fmla="*/ 167628 w 439186"/>
                <a:gd name="connsiteY4" fmla="*/ 3 h 439741"/>
                <a:gd name="connsiteX5" fmla="*/ 3 w 439186"/>
                <a:gd name="connsiteY5" fmla="*/ 166518 h 439741"/>
                <a:gd name="connsiteX6" fmla="*/ 166518 w 439186"/>
                <a:gd name="connsiteY6" fmla="*/ 334143 h 439741"/>
                <a:gd name="connsiteX7" fmla="*/ 268647 w 439186"/>
                <a:gd name="connsiteY7" fmla="*/ 299730 h 439741"/>
                <a:gd name="connsiteX8" fmla="*/ 293069 w 439186"/>
                <a:gd name="connsiteY8" fmla="*/ 324152 h 439741"/>
                <a:gd name="connsiteX9" fmla="*/ 303615 w 439186"/>
                <a:gd name="connsiteY9" fmla="*/ 359120 h 439741"/>
                <a:gd name="connsiteX10" fmla="*/ 372997 w 439186"/>
                <a:gd name="connsiteY10" fmla="*/ 428502 h 439741"/>
                <a:gd name="connsiteX11" fmla="*/ 427947 w 439186"/>
                <a:gd name="connsiteY11" fmla="*/ 428502 h 439741"/>
                <a:gd name="connsiteX12" fmla="*/ 427947 w 439186"/>
                <a:gd name="connsiteY12" fmla="*/ 373552 h 439741"/>
                <a:gd name="connsiteX13" fmla="*/ 359120 w 439186"/>
                <a:gd name="connsiteY13" fmla="*/ 304170 h 439741"/>
                <a:gd name="connsiteX14" fmla="*/ 167628 w 439186"/>
                <a:gd name="connsiteY14" fmla="*/ 300840 h 439741"/>
                <a:gd name="connsiteX15" fmla="*/ 34416 w 439186"/>
                <a:gd name="connsiteY15" fmla="*/ 167628 h 439741"/>
                <a:gd name="connsiteX16" fmla="*/ 167628 w 439186"/>
                <a:gd name="connsiteY16" fmla="*/ 34416 h 439741"/>
                <a:gd name="connsiteX17" fmla="*/ 300840 w 439186"/>
                <a:gd name="connsiteY17" fmla="*/ 167628 h 439741"/>
                <a:gd name="connsiteX18" fmla="*/ 167628 w 439186"/>
                <a:gd name="connsiteY18" fmla="*/ 300840 h 43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9186" h="439741">
                  <a:moveTo>
                    <a:pt x="359120" y="304170"/>
                  </a:moveTo>
                  <a:cubicBezTo>
                    <a:pt x="350240" y="295290"/>
                    <a:pt x="336918" y="290849"/>
                    <a:pt x="324707" y="293625"/>
                  </a:cubicBezTo>
                  <a:lnTo>
                    <a:pt x="299730" y="269202"/>
                  </a:lnTo>
                  <a:cubicBezTo>
                    <a:pt x="321932" y="240340"/>
                    <a:pt x="334143" y="204817"/>
                    <a:pt x="334143" y="168183"/>
                  </a:cubicBezTo>
                  <a:cubicBezTo>
                    <a:pt x="334698" y="75490"/>
                    <a:pt x="259766" y="558"/>
                    <a:pt x="167628" y="3"/>
                  </a:cubicBezTo>
                  <a:cubicBezTo>
                    <a:pt x="75490" y="-552"/>
                    <a:pt x="558" y="74380"/>
                    <a:pt x="3" y="166518"/>
                  </a:cubicBezTo>
                  <a:cubicBezTo>
                    <a:pt x="-552" y="258656"/>
                    <a:pt x="74380" y="333588"/>
                    <a:pt x="166518" y="334143"/>
                  </a:cubicBezTo>
                  <a:cubicBezTo>
                    <a:pt x="203151" y="334143"/>
                    <a:pt x="239230" y="321932"/>
                    <a:pt x="268647" y="299730"/>
                  </a:cubicBezTo>
                  <a:lnTo>
                    <a:pt x="293069" y="324152"/>
                  </a:lnTo>
                  <a:cubicBezTo>
                    <a:pt x="290849" y="336918"/>
                    <a:pt x="294735" y="349685"/>
                    <a:pt x="303615" y="359120"/>
                  </a:cubicBezTo>
                  <a:lnTo>
                    <a:pt x="372997" y="428502"/>
                  </a:lnTo>
                  <a:cubicBezTo>
                    <a:pt x="387983" y="443488"/>
                    <a:pt x="412960" y="443488"/>
                    <a:pt x="427947" y="428502"/>
                  </a:cubicBezTo>
                  <a:cubicBezTo>
                    <a:pt x="442933" y="413515"/>
                    <a:pt x="442933" y="388538"/>
                    <a:pt x="427947" y="373552"/>
                  </a:cubicBezTo>
                  <a:lnTo>
                    <a:pt x="359120" y="304170"/>
                  </a:lnTo>
                  <a:close/>
                  <a:moveTo>
                    <a:pt x="167628" y="300840"/>
                  </a:moveTo>
                  <a:cubicBezTo>
                    <a:pt x="93807" y="300840"/>
                    <a:pt x="34416" y="241450"/>
                    <a:pt x="34416" y="167628"/>
                  </a:cubicBezTo>
                  <a:cubicBezTo>
                    <a:pt x="34416" y="93807"/>
                    <a:pt x="93807" y="34416"/>
                    <a:pt x="167628" y="34416"/>
                  </a:cubicBezTo>
                  <a:cubicBezTo>
                    <a:pt x="241450" y="34416"/>
                    <a:pt x="300840" y="93807"/>
                    <a:pt x="300840" y="167628"/>
                  </a:cubicBezTo>
                  <a:cubicBezTo>
                    <a:pt x="300840" y="240895"/>
                    <a:pt x="240895" y="300840"/>
                    <a:pt x="167628" y="300840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EDEFE23F-8F8D-4F05-95E2-D3DEA20622B8}"/>
                </a:ext>
              </a:extLst>
            </p:cNvPr>
            <p:cNvSpPr/>
            <p:nvPr/>
          </p:nvSpPr>
          <p:spPr>
            <a:xfrm>
              <a:off x="11011493" y="3075003"/>
              <a:ext cx="239226" cy="175608"/>
            </a:xfrm>
            <a:custGeom>
              <a:avLst/>
              <a:gdLst>
                <a:gd name="connsiteX0" fmla="*/ 238672 w 239226"/>
                <a:gd name="connsiteY0" fmla="*/ 76810 h 175608"/>
                <a:gd name="connsiteX1" fmla="*/ 207034 w 239226"/>
                <a:gd name="connsiteY1" fmla="*/ 76810 h 175608"/>
                <a:gd name="connsiteX2" fmla="*/ 199818 w 239226"/>
                <a:gd name="connsiteY2" fmla="*/ 81250 h 175608"/>
                <a:gd name="connsiteX3" fmla="*/ 178726 w 239226"/>
                <a:gd name="connsiteY3" fmla="*/ 104007 h 175608"/>
                <a:gd name="connsiteX4" fmla="*/ 160965 w 239226"/>
                <a:gd name="connsiteY4" fmla="*/ 42396 h 175608"/>
                <a:gd name="connsiteX5" fmla="*/ 148753 w 239226"/>
                <a:gd name="connsiteY5" fmla="*/ 35736 h 175608"/>
                <a:gd name="connsiteX6" fmla="*/ 142093 w 239226"/>
                <a:gd name="connsiteY6" fmla="*/ 41841 h 175608"/>
                <a:gd name="connsiteX7" fmla="*/ 108790 w 239226"/>
                <a:gd name="connsiteY7" fmla="*/ 130094 h 175608"/>
                <a:gd name="connsiteX8" fmla="*/ 86033 w 239226"/>
                <a:gd name="connsiteY8" fmla="*/ 7983 h 175608"/>
                <a:gd name="connsiteX9" fmla="*/ 74932 w 239226"/>
                <a:gd name="connsiteY9" fmla="*/ 213 h 175608"/>
                <a:gd name="connsiteX10" fmla="*/ 67161 w 239226"/>
                <a:gd name="connsiteY10" fmla="*/ 6873 h 175608"/>
                <a:gd name="connsiteX11" fmla="*/ 43294 w 239226"/>
                <a:gd name="connsiteY11" fmla="*/ 76810 h 175608"/>
                <a:gd name="connsiteX12" fmla="*/ 0 w 239226"/>
                <a:gd name="connsiteY12" fmla="*/ 76810 h 175608"/>
                <a:gd name="connsiteX13" fmla="*/ 0 w 239226"/>
                <a:gd name="connsiteY13" fmla="*/ 99012 h 175608"/>
                <a:gd name="connsiteX14" fmla="*/ 50510 w 239226"/>
                <a:gd name="connsiteY14" fmla="*/ 99012 h 175608"/>
                <a:gd name="connsiteX15" fmla="*/ 59945 w 239226"/>
                <a:gd name="connsiteY15" fmla="*/ 90686 h 175608"/>
                <a:gd name="connsiteX16" fmla="*/ 73822 w 239226"/>
                <a:gd name="connsiteY16" fmla="*/ 48502 h 175608"/>
                <a:gd name="connsiteX17" fmla="*/ 96024 w 239226"/>
                <a:gd name="connsiteY17" fmla="*/ 167838 h 175608"/>
                <a:gd name="connsiteX18" fmla="*/ 104904 w 239226"/>
                <a:gd name="connsiteY18" fmla="*/ 175608 h 175608"/>
                <a:gd name="connsiteX19" fmla="*/ 106015 w 239226"/>
                <a:gd name="connsiteY19" fmla="*/ 175608 h 175608"/>
                <a:gd name="connsiteX20" fmla="*/ 115450 w 239226"/>
                <a:gd name="connsiteY20" fmla="*/ 169503 h 175608"/>
                <a:gd name="connsiteX21" fmla="*/ 150974 w 239226"/>
                <a:gd name="connsiteY21" fmla="*/ 76255 h 175608"/>
                <a:gd name="connsiteX22" fmla="*/ 165405 w 239226"/>
                <a:gd name="connsiteY22" fmla="*/ 126209 h 175608"/>
                <a:gd name="connsiteX23" fmla="*/ 177616 w 239226"/>
                <a:gd name="connsiteY23" fmla="*/ 132870 h 175608"/>
                <a:gd name="connsiteX24" fmla="*/ 182056 w 239226"/>
                <a:gd name="connsiteY24" fmla="*/ 130094 h 175608"/>
                <a:gd name="connsiteX25" fmla="*/ 212029 w 239226"/>
                <a:gd name="connsiteY25" fmla="*/ 99012 h 175608"/>
                <a:gd name="connsiteX26" fmla="*/ 239227 w 239226"/>
                <a:gd name="connsiteY26" fmla="*/ 99012 h 175608"/>
                <a:gd name="connsiteX27" fmla="*/ 239227 w 239226"/>
                <a:gd name="connsiteY27" fmla="*/ 76810 h 17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9226" h="175608">
                  <a:moveTo>
                    <a:pt x="238672" y="76810"/>
                  </a:moveTo>
                  <a:lnTo>
                    <a:pt x="207034" y="76810"/>
                  </a:lnTo>
                  <a:cubicBezTo>
                    <a:pt x="204258" y="77365"/>
                    <a:pt x="201483" y="79030"/>
                    <a:pt x="199818" y="81250"/>
                  </a:cubicBezTo>
                  <a:lnTo>
                    <a:pt x="178726" y="104007"/>
                  </a:lnTo>
                  <a:lnTo>
                    <a:pt x="160965" y="42396"/>
                  </a:lnTo>
                  <a:cubicBezTo>
                    <a:pt x="159299" y="37401"/>
                    <a:pt x="153749" y="34071"/>
                    <a:pt x="148753" y="35736"/>
                  </a:cubicBezTo>
                  <a:cubicBezTo>
                    <a:pt x="145978" y="36846"/>
                    <a:pt x="143203" y="38511"/>
                    <a:pt x="142093" y="41841"/>
                  </a:cubicBezTo>
                  <a:lnTo>
                    <a:pt x="108790" y="130094"/>
                  </a:lnTo>
                  <a:lnTo>
                    <a:pt x="86033" y="7983"/>
                  </a:lnTo>
                  <a:cubicBezTo>
                    <a:pt x="84923" y="2433"/>
                    <a:pt x="79927" y="-897"/>
                    <a:pt x="74932" y="213"/>
                  </a:cubicBezTo>
                  <a:cubicBezTo>
                    <a:pt x="71601" y="768"/>
                    <a:pt x="68826" y="3543"/>
                    <a:pt x="67161" y="6873"/>
                  </a:cubicBezTo>
                  <a:lnTo>
                    <a:pt x="43294" y="76810"/>
                  </a:lnTo>
                  <a:lnTo>
                    <a:pt x="0" y="76810"/>
                  </a:lnTo>
                  <a:lnTo>
                    <a:pt x="0" y="99012"/>
                  </a:lnTo>
                  <a:lnTo>
                    <a:pt x="50510" y="99012"/>
                  </a:lnTo>
                  <a:cubicBezTo>
                    <a:pt x="54950" y="98457"/>
                    <a:pt x="58835" y="95126"/>
                    <a:pt x="59945" y="90686"/>
                  </a:cubicBezTo>
                  <a:lnTo>
                    <a:pt x="73822" y="48502"/>
                  </a:lnTo>
                  <a:lnTo>
                    <a:pt x="96024" y="167838"/>
                  </a:lnTo>
                  <a:cubicBezTo>
                    <a:pt x="96579" y="172278"/>
                    <a:pt x="100464" y="175608"/>
                    <a:pt x="104904" y="175608"/>
                  </a:cubicBezTo>
                  <a:lnTo>
                    <a:pt x="106015" y="175608"/>
                  </a:lnTo>
                  <a:cubicBezTo>
                    <a:pt x="109900" y="175608"/>
                    <a:pt x="113785" y="173388"/>
                    <a:pt x="115450" y="169503"/>
                  </a:cubicBezTo>
                  <a:lnTo>
                    <a:pt x="150974" y="76255"/>
                  </a:lnTo>
                  <a:lnTo>
                    <a:pt x="165405" y="126209"/>
                  </a:lnTo>
                  <a:cubicBezTo>
                    <a:pt x="167070" y="131204"/>
                    <a:pt x="172066" y="134535"/>
                    <a:pt x="177616" y="132870"/>
                  </a:cubicBezTo>
                  <a:cubicBezTo>
                    <a:pt x="179281" y="132315"/>
                    <a:pt x="180946" y="131204"/>
                    <a:pt x="182056" y="130094"/>
                  </a:cubicBezTo>
                  <a:lnTo>
                    <a:pt x="212029" y="99012"/>
                  </a:lnTo>
                  <a:lnTo>
                    <a:pt x="239227" y="99012"/>
                  </a:lnTo>
                  <a:lnTo>
                    <a:pt x="239227" y="7681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3" name="Graphic 11" descr="Lightbulb">
            <a:extLst>
              <a:ext uri="{FF2B5EF4-FFF2-40B4-BE49-F238E27FC236}">
                <a16:creationId xmlns:a16="http://schemas.microsoft.com/office/drawing/2014/main" id="{18B665CF-F0C1-434F-9218-6711EE8ECA62}"/>
              </a:ext>
            </a:extLst>
          </p:cNvPr>
          <p:cNvGrpSpPr/>
          <p:nvPr/>
        </p:nvGrpSpPr>
        <p:grpSpPr>
          <a:xfrm>
            <a:off x="10919910" y="1685964"/>
            <a:ext cx="532848" cy="532848"/>
            <a:chOff x="10919910" y="1844714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C904A420-243A-4C1C-8DF1-1B033778FAA3}"/>
                </a:ext>
              </a:extLst>
            </p:cNvPr>
            <p:cNvSpPr/>
            <p:nvPr/>
          </p:nvSpPr>
          <p:spPr>
            <a:xfrm>
              <a:off x="11114177" y="2199946"/>
              <a:ext cx="144313" cy="33303"/>
            </a:xfrm>
            <a:custGeom>
              <a:avLst/>
              <a:gdLst>
                <a:gd name="connsiteX0" fmla="*/ 16652 w 144313"/>
                <a:gd name="connsiteY0" fmla="*/ 0 h 33303"/>
                <a:gd name="connsiteX1" fmla="*/ 127662 w 144313"/>
                <a:gd name="connsiteY1" fmla="*/ 0 h 33303"/>
                <a:gd name="connsiteX2" fmla="*/ 144313 w 144313"/>
                <a:gd name="connsiteY2" fmla="*/ 16652 h 33303"/>
                <a:gd name="connsiteX3" fmla="*/ 127662 w 144313"/>
                <a:gd name="connsiteY3" fmla="*/ 33303 h 33303"/>
                <a:gd name="connsiteX4" fmla="*/ 16652 w 144313"/>
                <a:gd name="connsiteY4" fmla="*/ 33303 h 33303"/>
                <a:gd name="connsiteX5" fmla="*/ 0 w 144313"/>
                <a:gd name="connsiteY5" fmla="*/ 16652 h 33303"/>
                <a:gd name="connsiteX6" fmla="*/ 16652 w 144313"/>
                <a:gd name="connsiteY6" fmla="*/ 0 h 3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313" h="33303">
                  <a:moveTo>
                    <a:pt x="16652" y="0"/>
                  </a:moveTo>
                  <a:lnTo>
                    <a:pt x="127662" y="0"/>
                  </a:lnTo>
                  <a:cubicBezTo>
                    <a:pt x="137097" y="0"/>
                    <a:pt x="144313" y="7216"/>
                    <a:pt x="144313" y="16652"/>
                  </a:cubicBezTo>
                  <a:cubicBezTo>
                    <a:pt x="144313" y="26087"/>
                    <a:pt x="137097" y="33303"/>
                    <a:pt x="127662" y="33303"/>
                  </a:cubicBezTo>
                  <a:lnTo>
                    <a:pt x="16652" y="33303"/>
                  </a:lnTo>
                  <a:cubicBezTo>
                    <a:pt x="7216" y="33303"/>
                    <a:pt x="0" y="26087"/>
                    <a:pt x="0" y="16652"/>
                  </a:cubicBezTo>
                  <a:cubicBezTo>
                    <a:pt x="0" y="7216"/>
                    <a:pt x="7216" y="0"/>
                    <a:pt x="16652" y="0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EADD535-A6C3-4FBA-882A-96483FE532D5}"/>
                </a:ext>
              </a:extLst>
            </p:cNvPr>
            <p:cNvSpPr/>
            <p:nvPr/>
          </p:nvSpPr>
          <p:spPr>
            <a:xfrm>
              <a:off x="11114177" y="2255451"/>
              <a:ext cx="144313" cy="33303"/>
            </a:xfrm>
            <a:custGeom>
              <a:avLst/>
              <a:gdLst>
                <a:gd name="connsiteX0" fmla="*/ 16652 w 144313"/>
                <a:gd name="connsiteY0" fmla="*/ 0 h 33303"/>
                <a:gd name="connsiteX1" fmla="*/ 127662 w 144313"/>
                <a:gd name="connsiteY1" fmla="*/ 0 h 33303"/>
                <a:gd name="connsiteX2" fmla="*/ 144313 w 144313"/>
                <a:gd name="connsiteY2" fmla="*/ 16652 h 33303"/>
                <a:gd name="connsiteX3" fmla="*/ 127662 w 144313"/>
                <a:gd name="connsiteY3" fmla="*/ 33303 h 33303"/>
                <a:gd name="connsiteX4" fmla="*/ 16652 w 144313"/>
                <a:gd name="connsiteY4" fmla="*/ 33303 h 33303"/>
                <a:gd name="connsiteX5" fmla="*/ 0 w 144313"/>
                <a:gd name="connsiteY5" fmla="*/ 16652 h 33303"/>
                <a:gd name="connsiteX6" fmla="*/ 16652 w 144313"/>
                <a:gd name="connsiteY6" fmla="*/ 0 h 3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313" h="33303">
                  <a:moveTo>
                    <a:pt x="16652" y="0"/>
                  </a:moveTo>
                  <a:lnTo>
                    <a:pt x="127662" y="0"/>
                  </a:lnTo>
                  <a:cubicBezTo>
                    <a:pt x="137097" y="0"/>
                    <a:pt x="144313" y="7216"/>
                    <a:pt x="144313" y="16652"/>
                  </a:cubicBezTo>
                  <a:cubicBezTo>
                    <a:pt x="144313" y="26087"/>
                    <a:pt x="137097" y="33303"/>
                    <a:pt x="127662" y="33303"/>
                  </a:cubicBezTo>
                  <a:lnTo>
                    <a:pt x="16652" y="33303"/>
                  </a:lnTo>
                  <a:cubicBezTo>
                    <a:pt x="7216" y="33303"/>
                    <a:pt x="0" y="26087"/>
                    <a:pt x="0" y="16652"/>
                  </a:cubicBezTo>
                  <a:cubicBezTo>
                    <a:pt x="0" y="7216"/>
                    <a:pt x="7216" y="0"/>
                    <a:pt x="16652" y="0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A634621A-7716-4A96-9BF0-0A72561E4D43}"/>
                </a:ext>
              </a:extLst>
            </p:cNvPr>
            <p:cNvSpPr/>
            <p:nvPr/>
          </p:nvSpPr>
          <p:spPr>
            <a:xfrm>
              <a:off x="11150255" y="2310956"/>
              <a:ext cx="72156" cy="33303"/>
            </a:xfrm>
            <a:custGeom>
              <a:avLst/>
              <a:gdLst>
                <a:gd name="connsiteX0" fmla="*/ 0 w 72156"/>
                <a:gd name="connsiteY0" fmla="*/ 0 h 33303"/>
                <a:gd name="connsiteX1" fmla="*/ 36078 w 72156"/>
                <a:gd name="connsiteY1" fmla="*/ 33303 h 33303"/>
                <a:gd name="connsiteX2" fmla="*/ 72157 w 72156"/>
                <a:gd name="connsiteY2" fmla="*/ 0 h 33303"/>
                <a:gd name="connsiteX3" fmla="*/ 0 w 72156"/>
                <a:gd name="connsiteY3" fmla="*/ 0 h 33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56" h="33303">
                  <a:moveTo>
                    <a:pt x="0" y="0"/>
                  </a:moveTo>
                  <a:cubicBezTo>
                    <a:pt x="1665" y="18872"/>
                    <a:pt x="17207" y="33303"/>
                    <a:pt x="36078" y="33303"/>
                  </a:cubicBezTo>
                  <a:cubicBezTo>
                    <a:pt x="54950" y="33303"/>
                    <a:pt x="70491" y="18872"/>
                    <a:pt x="7215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3C97A3C7-D854-402B-BDD5-5737C0B2C6D0}"/>
                </a:ext>
              </a:extLst>
            </p:cNvPr>
            <p:cNvSpPr/>
            <p:nvPr/>
          </p:nvSpPr>
          <p:spPr>
            <a:xfrm>
              <a:off x="11042021" y="1878017"/>
              <a:ext cx="288626" cy="299727"/>
            </a:xfrm>
            <a:custGeom>
              <a:avLst/>
              <a:gdLst>
                <a:gd name="connsiteX0" fmla="*/ 144313 w 288626"/>
                <a:gd name="connsiteY0" fmla="*/ 0 h 299727"/>
                <a:gd name="connsiteX1" fmla="*/ 144313 w 288626"/>
                <a:gd name="connsiteY1" fmla="*/ 0 h 299727"/>
                <a:gd name="connsiteX2" fmla="*/ 144313 w 288626"/>
                <a:gd name="connsiteY2" fmla="*/ 0 h 299727"/>
                <a:gd name="connsiteX3" fmla="*/ 0 w 288626"/>
                <a:gd name="connsiteY3" fmla="*/ 142648 h 299727"/>
                <a:gd name="connsiteX4" fmla="*/ 0 w 288626"/>
                <a:gd name="connsiteY4" fmla="*/ 147643 h 299727"/>
                <a:gd name="connsiteX5" fmla="*/ 9991 w 288626"/>
                <a:gd name="connsiteY5" fmla="*/ 197598 h 299727"/>
                <a:gd name="connsiteX6" fmla="*/ 34968 w 288626"/>
                <a:gd name="connsiteY6" fmla="*/ 238672 h 299727"/>
                <a:gd name="connsiteX7" fmla="*/ 68826 w 288626"/>
                <a:gd name="connsiteY7" fmla="*/ 293621 h 299727"/>
                <a:gd name="connsiteX8" fmla="*/ 78817 w 288626"/>
                <a:gd name="connsiteY8" fmla="*/ 299727 h 299727"/>
                <a:gd name="connsiteX9" fmla="*/ 209809 w 288626"/>
                <a:gd name="connsiteY9" fmla="*/ 299727 h 299727"/>
                <a:gd name="connsiteX10" fmla="*/ 219800 w 288626"/>
                <a:gd name="connsiteY10" fmla="*/ 293621 h 299727"/>
                <a:gd name="connsiteX11" fmla="*/ 253658 w 288626"/>
                <a:gd name="connsiteY11" fmla="*/ 238672 h 299727"/>
                <a:gd name="connsiteX12" fmla="*/ 278635 w 288626"/>
                <a:gd name="connsiteY12" fmla="*/ 197598 h 299727"/>
                <a:gd name="connsiteX13" fmla="*/ 288626 w 288626"/>
                <a:gd name="connsiteY13" fmla="*/ 147643 h 299727"/>
                <a:gd name="connsiteX14" fmla="*/ 288626 w 288626"/>
                <a:gd name="connsiteY14" fmla="*/ 142648 h 299727"/>
                <a:gd name="connsiteX15" fmla="*/ 144313 w 288626"/>
                <a:gd name="connsiteY15" fmla="*/ 0 h 299727"/>
                <a:gd name="connsiteX16" fmla="*/ 255323 w 288626"/>
                <a:gd name="connsiteY16" fmla="*/ 147088 h 299727"/>
                <a:gd name="connsiteX17" fmla="*/ 247552 w 288626"/>
                <a:gd name="connsiteY17" fmla="*/ 185942 h 299727"/>
                <a:gd name="connsiteX18" fmla="*/ 228681 w 288626"/>
                <a:gd name="connsiteY18" fmla="*/ 216470 h 299727"/>
                <a:gd name="connsiteX19" fmla="*/ 196488 w 288626"/>
                <a:gd name="connsiteY19" fmla="*/ 266424 h 299727"/>
                <a:gd name="connsiteX20" fmla="*/ 144313 w 288626"/>
                <a:gd name="connsiteY20" fmla="*/ 266424 h 299727"/>
                <a:gd name="connsiteX21" fmla="*/ 92693 w 288626"/>
                <a:gd name="connsiteY21" fmla="*/ 266424 h 299727"/>
                <a:gd name="connsiteX22" fmla="*/ 60500 w 288626"/>
                <a:gd name="connsiteY22" fmla="*/ 216470 h 299727"/>
                <a:gd name="connsiteX23" fmla="*/ 41629 w 288626"/>
                <a:gd name="connsiteY23" fmla="*/ 185942 h 299727"/>
                <a:gd name="connsiteX24" fmla="*/ 33858 w 288626"/>
                <a:gd name="connsiteY24" fmla="*/ 147088 h 299727"/>
                <a:gd name="connsiteX25" fmla="*/ 33858 w 288626"/>
                <a:gd name="connsiteY25" fmla="*/ 142648 h 299727"/>
                <a:gd name="connsiteX26" fmla="*/ 144868 w 288626"/>
                <a:gd name="connsiteY26" fmla="*/ 32748 h 299727"/>
                <a:gd name="connsiteX27" fmla="*/ 144868 w 288626"/>
                <a:gd name="connsiteY27" fmla="*/ 32748 h 299727"/>
                <a:gd name="connsiteX28" fmla="*/ 144868 w 288626"/>
                <a:gd name="connsiteY28" fmla="*/ 32748 h 299727"/>
                <a:gd name="connsiteX29" fmla="*/ 144868 w 288626"/>
                <a:gd name="connsiteY29" fmla="*/ 32748 h 299727"/>
                <a:gd name="connsiteX30" fmla="*/ 144868 w 288626"/>
                <a:gd name="connsiteY30" fmla="*/ 32748 h 299727"/>
                <a:gd name="connsiteX31" fmla="*/ 144868 w 288626"/>
                <a:gd name="connsiteY31" fmla="*/ 32748 h 299727"/>
                <a:gd name="connsiteX32" fmla="*/ 144868 w 288626"/>
                <a:gd name="connsiteY32" fmla="*/ 32748 h 299727"/>
                <a:gd name="connsiteX33" fmla="*/ 255878 w 288626"/>
                <a:gd name="connsiteY33" fmla="*/ 142648 h 299727"/>
                <a:gd name="connsiteX34" fmla="*/ 255878 w 288626"/>
                <a:gd name="connsiteY34" fmla="*/ 147088 h 29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8626" h="299727">
                  <a:moveTo>
                    <a:pt x="144313" y="0"/>
                  </a:moveTo>
                  <a:cubicBezTo>
                    <a:pt x="144313" y="0"/>
                    <a:pt x="144313" y="0"/>
                    <a:pt x="144313" y="0"/>
                  </a:cubicBezTo>
                  <a:cubicBezTo>
                    <a:pt x="144313" y="0"/>
                    <a:pt x="144313" y="0"/>
                    <a:pt x="144313" y="0"/>
                  </a:cubicBezTo>
                  <a:cubicBezTo>
                    <a:pt x="65496" y="555"/>
                    <a:pt x="1665" y="63831"/>
                    <a:pt x="0" y="142648"/>
                  </a:cubicBezTo>
                  <a:lnTo>
                    <a:pt x="0" y="147643"/>
                  </a:lnTo>
                  <a:cubicBezTo>
                    <a:pt x="555" y="164850"/>
                    <a:pt x="3885" y="181501"/>
                    <a:pt x="9991" y="197598"/>
                  </a:cubicBezTo>
                  <a:cubicBezTo>
                    <a:pt x="16096" y="212584"/>
                    <a:pt x="24422" y="226460"/>
                    <a:pt x="34968" y="238672"/>
                  </a:cubicBezTo>
                  <a:cubicBezTo>
                    <a:pt x="48289" y="253103"/>
                    <a:pt x="62721" y="281410"/>
                    <a:pt x="68826" y="293621"/>
                  </a:cubicBezTo>
                  <a:cubicBezTo>
                    <a:pt x="70491" y="297507"/>
                    <a:pt x="74377" y="299727"/>
                    <a:pt x="78817" y="299727"/>
                  </a:cubicBezTo>
                  <a:lnTo>
                    <a:pt x="209809" y="299727"/>
                  </a:lnTo>
                  <a:cubicBezTo>
                    <a:pt x="214249" y="299727"/>
                    <a:pt x="218135" y="297507"/>
                    <a:pt x="219800" y="293621"/>
                  </a:cubicBezTo>
                  <a:cubicBezTo>
                    <a:pt x="225905" y="281410"/>
                    <a:pt x="240337" y="253103"/>
                    <a:pt x="253658" y="238672"/>
                  </a:cubicBezTo>
                  <a:cubicBezTo>
                    <a:pt x="264204" y="226460"/>
                    <a:pt x="273085" y="212584"/>
                    <a:pt x="278635" y="197598"/>
                  </a:cubicBezTo>
                  <a:cubicBezTo>
                    <a:pt x="284741" y="181501"/>
                    <a:pt x="288071" y="164850"/>
                    <a:pt x="288626" y="147643"/>
                  </a:cubicBezTo>
                  <a:lnTo>
                    <a:pt x="288626" y="142648"/>
                  </a:lnTo>
                  <a:cubicBezTo>
                    <a:pt x="286961" y="63831"/>
                    <a:pt x="223130" y="555"/>
                    <a:pt x="144313" y="0"/>
                  </a:cubicBezTo>
                  <a:close/>
                  <a:moveTo>
                    <a:pt x="255323" y="147088"/>
                  </a:moveTo>
                  <a:cubicBezTo>
                    <a:pt x="254768" y="160409"/>
                    <a:pt x="251993" y="173731"/>
                    <a:pt x="247552" y="185942"/>
                  </a:cubicBezTo>
                  <a:cubicBezTo>
                    <a:pt x="243112" y="197043"/>
                    <a:pt x="237006" y="207589"/>
                    <a:pt x="228681" y="216470"/>
                  </a:cubicBezTo>
                  <a:cubicBezTo>
                    <a:pt x="215914" y="232011"/>
                    <a:pt x="204813" y="248662"/>
                    <a:pt x="196488" y="266424"/>
                  </a:cubicBezTo>
                  <a:lnTo>
                    <a:pt x="144313" y="266424"/>
                  </a:lnTo>
                  <a:lnTo>
                    <a:pt x="92693" y="266424"/>
                  </a:lnTo>
                  <a:cubicBezTo>
                    <a:pt x="83813" y="248662"/>
                    <a:pt x="72712" y="232011"/>
                    <a:pt x="60500" y="216470"/>
                  </a:cubicBezTo>
                  <a:cubicBezTo>
                    <a:pt x="52730" y="207589"/>
                    <a:pt x="46069" y="197043"/>
                    <a:pt x="41629" y="185942"/>
                  </a:cubicBezTo>
                  <a:cubicBezTo>
                    <a:pt x="36633" y="173731"/>
                    <a:pt x="34413" y="160409"/>
                    <a:pt x="33858" y="147088"/>
                  </a:cubicBezTo>
                  <a:lnTo>
                    <a:pt x="33858" y="142648"/>
                  </a:lnTo>
                  <a:cubicBezTo>
                    <a:pt x="34968" y="82147"/>
                    <a:pt x="84368" y="33303"/>
                    <a:pt x="144868" y="32748"/>
                  </a:cubicBezTo>
                  <a:lnTo>
                    <a:pt x="144868" y="32748"/>
                  </a:lnTo>
                  <a:lnTo>
                    <a:pt x="144868" y="32748"/>
                  </a:lnTo>
                  <a:cubicBezTo>
                    <a:pt x="144868" y="32748"/>
                    <a:pt x="144868" y="32748"/>
                    <a:pt x="144868" y="32748"/>
                  </a:cubicBezTo>
                  <a:cubicBezTo>
                    <a:pt x="144868" y="32748"/>
                    <a:pt x="144868" y="32748"/>
                    <a:pt x="144868" y="32748"/>
                  </a:cubicBezTo>
                  <a:lnTo>
                    <a:pt x="144868" y="32748"/>
                  </a:lnTo>
                  <a:lnTo>
                    <a:pt x="144868" y="32748"/>
                  </a:lnTo>
                  <a:cubicBezTo>
                    <a:pt x="205369" y="33303"/>
                    <a:pt x="254768" y="81592"/>
                    <a:pt x="255878" y="142648"/>
                  </a:cubicBezTo>
                  <a:lnTo>
                    <a:pt x="255878" y="147088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8" name="Graphic 3" descr="Presentation with bar chart">
            <a:extLst>
              <a:ext uri="{FF2B5EF4-FFF2-40B4-BE49-F238E27FC236}">
                <a16:creationId xmlns:a16="http://schemas.microsoft.com/office/drawing/2014/main" id="{71D9FB7B-8445-4B5B-9D1D-FBEA7FFF6CCA}"/>
              </a:ext>
            </a:extLst>
          </p:cNvPr>
          <p:cNvGrpSpPr/>
          <p:nvPr/>
        </p:nvGrpSpPr>
        <p:grpSpPr>
          <a:xfrm>
            <a:off x="739241" y="1685964"/>
            <a:ext cx="532848" cy="532848"/>
            <a:chOff x="739241" y="1844714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07346BE3-803E-4205-A5D7-A7CEA24137C1}"/>
                </a:ext>
              </a:extLst>
            </p:cNvPr>
            <p:cNvSpPr/>
            <p:nvPr/>
          </p:nvSpPr>
          <p:spPr>
            <a:xfrm>
              <a:off x="794746" y="1905769"/>
              <a:ext cx="421838" cy="416287"/>
            </a:xfrm>
            <a:custGeom>
              <a:avLst/>
              <a:gdLst>
                <a:gd name="connsiteX0" fmla="*/ 366333 w 421838"/>
                <a:gd name="connsiteY0" fmla="*/ 61056 h 416287"/>
                <a:gd name="connsiteX1" fmla="*/ 366333 w 421838"/>
                <a:gd name="connsiteY1" fmla="*/ 260874 h 416287"/>
                <a:gd name="connsiteX2" fmla="*/ 55505 w 421838"/>
                <a:gd name="connsiteY2" fmla="*/ 260874 h 416287"/>
                <a:gd name="connsiteX3" fmla="*/ 55505 w 421838"/>
                <a:gd name="connsiteY3" fmla="*/ 61056 h 416287"/>
                <a:gd name="connsiteX4" fmla="*/ 410737 w 421838"/>
                <a:gd name="connsiteY4" fmla="*/ 271975 h 416287"/>
                <a:gd name="connsiteX5" fmla="*/ 399636 w 421838"/>
                <a:gd name="connsiteY5" fmla="*/ 271975 h 416287"/>
                <a:gd name="connsiteX6" fmla="*/ 399636 w 421838"/>
                <a:gd name="connsiteY6" fmla="*/ 44404 h 416287"/>
                <a:gd name="connsiteX7" fmla="*/ 410737 w 421838"/>
                <a:gd name="connsiteY7" fmla="*/ 44404 h 416287"/>
                <a:gd name="connsiteX8" fmla="*/ 421838 w 421838"/>
                <a:gd name="connsiteY8" fmla="*/ 33303 h 416287"/>
                <a:gd name="connsiteX9" fmla="*/ 410737 w 421838"/>
                <a:gd name="connsiteY9" fmla="*/ 22202 h 416287"/>
                <a:gd name="connsiteX10" fmla="*/ 222020 w 421838"/>
                <a:gd name="connsiteY10" fmla="*/ 22202 h 416287"/>
                <a:gd name="connsiteX11" fmla="*/ 222020 w 421838"/>
                <a:gd name="connsiteY11" fmla="*/ 11101 h 416287"/>
                <a:gd name="connsiteX12" fmla="*/ 210919 w 421838"/>
                <a:gd name="connsiteY12" fmla="*/ 0 h 416287"/>
                <a:gd name="connsiteX13" fmla="*/ 199818 w 421838"/>
                <a:gd name="connsiteY13" fmla="*/ 11101 h 416287"/>
                <a:gd name="connsiteX14" fmla="*/ 199818 w 421838"/>
                <a:gd name="connsiteY14" fmla="*/ 22202 h 416287"/>
                <a:gd name="connsiteX15" fmla="*/ 11101 w 421838"/>
                <a:gd name="connsiteY15" fmla="*/ 22202 h 416287"/>
                <a:gd name="connsiteX16" fmla="*/ 0 w 421838"/>
                <a:gd name="connsiteY16" fmla="*/ 33303 h 416287"/>
                <a:gd name="connsiteX17" fmla="*/ 11101 w 421838"/>
                <a:gd name="connsiteY17" fmla="*/ 44404 h 416287"/>
                <a:gd name="connsiteX18" fmla="*/ 22202 w 421838"/>
                <a:gd name="connsiteY18" fmla="*/ 44404 h 416287"/>
                <a:gd name="connsiteX19" fmla="*/ 22202 w 421838"/>
                <a:gd name="connsiteY19" fmla="*/ 271975 h 416287"/>
                <a:gd name="connsiteX20" fmla="*/ 11101 w 421838"/>
                <a:gd name="connsiteY20" fmla="*/ 271975 h 416287"/>
                <a:gd name="connsiteX21" fmla="*/ 0 w 421838"/>
                <a:gd name="connsiteY21" fmla="*/ 283076 h 416287"/>
                <a:gd name="connsiteX22" fmla="*/ 11101 w 421838"/>
                <a:gd name="connsiteY22" fmla="*/ 294177 h 416287"/>
                <a:gd name="connsiteX23" fmla="*/ 180613 w 421838"/>
                <a:gd name="connsiteY23" fmla="*/ 294177 h 416287"/>
                <a:gd name="connsiteX24" fmla="*/ 95136 w 421838"/>
                <a:gd name="connsiteY24" fmla="*/ 379654 h 416287"/>
                <a:gd name="connsiteX25" fmla="*/ 95219 w 421838"/>
                <a:gd name="connsiteY25" fmla="*/ 395445 h 416287"/>
                <a:gd name="connsiteX26" fmla="*/ 111010 w 421838"/>
                <a:gd name="connsiteY26" fmla="*/ 395362 h 416287"/>
                <a:gd name="connsiteX27" fmla="*/ 199818 w 421838"/>
                <a:gd name="connsiteY27" fmla="*/ 306554 h 416287"/>
                <a:gd name="connsiteX28" fmla="*/ 199818 w 421838"/>
                <a:gd name="connsiteY28" fmla="*/ 405187 h 416287"/>
                <a:gd name="connsiteX29" fmla="*/ 210919 w 421838"/>
                <a:gd name="connsiteY29" fmla="*/ 416288 h 416287"/>
                <a:gd name="connsiteX30" fmla="*/ 222020 w 421838"/>
                <a:gd name="connsiteY30" fmla="*/ 405187 h 416287"/>
                <a:gd name="connsiteX31" fmla="*/ 222020 w 421838"/>
                <a:gd name="connsiteY31" fmla="*/ 306388 h 416287"/>
                <a:gd name="connsiteX32" fmla="*/ 310828 w 421838"/>
                <a:gd name="connsiteY32" fmla="*/ 395196 h 416287"/>
                <a:gd name="connsiteX33" fmla="*/ 326536 w 421838"/>
                <a:gd name="connsiteY33" fmla="*/ 395196 h 416287"/>
                <a:gd name="connsiteX34" fmla="*/ 326536 w 421838"/>
                <a:gd name="connsiteY34" fmla="*/ 379488 h 416287"/>
                <a:gd name="connsiteX35" fmla="*/ 241225 w 421838"/>
                <a:gd name="connsiteY35" fmla="*/ 294177 h 416287"/>
                <a:gd name="connsiteX36" fmla="*/ 410737 w 421838"/>
                <a:gd name="connsiteY36" fmla="*/ 294177 h 416287"/>
                <a:gd name="connsiteX37" fmla="*/ 421838 w 421838"/>
                <a:gd name="connsiteY37" fmla="*/ 283076 h 416287"/>
                <a:gd name="connsiteX38" fmla="*/ 410737 w 421838"/>
                <a:gd name="connsiteY38" fmla="*/ 271975 h 41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21838" h="416287">
                  <a:moveTo>
                    <a:pt x="366333" y="61056"/>
                  </a:moveTo>
                  <a:lnTo>
                    <a:pt x="366333" y="260874"/>
                  </a:lnTo>
                  <a:lnTo>
                    <a:pt x="55505" y="260874"/>
                  </a:lnTo>
                  <a:lnTo>
                    <a:pt x="55505" y="61056"/>
                  </a:lnTo>
                  <a:close/>
                  <a:moveTo>
                    <a:pt x="410737" y="271975"/>
                  </a:moveTo>
                  <a:lnTo>
                    <a:pt x="399636" y="271975"/>
                  </a:lnTo>
                  <a:lnTo>
                    <a:pt x="399636" y="44404"/>
                  </a:lnTo>
                  <a:lnTo>
                    <a:pt x="410737" y="44404"/>
                  </a:lnTo>
                  <a:cubicBezTo>
                    <a:pt x="416868" y="44404"/>
                    <a:pt x="421838" y="39434"/>
                    <a:pt x="421838" y="33303"/>
                  </a:cubicBezTo>
                  <a:cubicBezTo>
                    <a:pt x="421838" y="27172"/>
                    <a:pt x="416868" y="22202"/>
                    <a:pt x="410737" y="22202"/>
                  </a:cubicBezTo>
                  <a:lnTo>
                    <a:pt x="222020" y="22202"/>
                  </a:lnTo>
                  <a:lnTo>
                    <a:pt x="222020" y="11101"/>
                  </a:lnTo>
                  <a:cubicBezTo>
                    <a:pt x="222020" y="4970"/>
                    <a:pt x="217050" y="0"/>
                    <a:pt x="210919" y="0"/>
                  </a:cubicBezTo>
                  <a:cubicBezTo>
                    <a:pt x="204788" y="0"/>
                    <a:pt x="199818" y="4970"/>
                    <a:pt x="199818" y="11101"/>
                  </a:cubicBezTo>
                  <a:lnTo>
                    <a:pt x="199818" y="22202"/>
                  </a:lnTo>
                  <a:lnTo>
                    <a:pt x="11101" y="22202"/>
                  </a:lnTo>
                  <a:cubicBezTo>
                    <a:pt x="4970" y="22202"/>
                    <a:pt x="0" y="27172"/>
                    <a:pt x="0" y="33303"/>
                  </a:cubicBezTo>
                  <a:cubicBezTo>
                    <a:pt x="0" y="39434"/>
                    <a:pt x="4970" y="44404"/>
                    <a:pt x="11101" y="44404"/>
                  </a:cubicBezTo>
                  <a:lnTo>
                    <a:pt x="22202" y="44404"/>
                  </a:lnTo>
                  <a:lnTo>
                    <a:pt x="22202" y="271975"/>
                  </a:lnTo>
                  <a:lnTo>
                    <a:pt x="11101" y="271975"/>
                  </a:lnTo>
                  <a:cubicBezTo>
                    <a:pt x="4970" y="271975"/>
                    <a:pt x="0" y="276944"/>
                    <a:pt x="0" y="283076"/>
                  </a:cubicBezTo>
                  <a:cubicBezTo>
                    <a:pt x="0" y="289207"/>
                    <a:pt x="4970" y="294177"/>
                    <a:pt x="11101" y="294177"/>
                  </a:cubicBezTo>
                  <a:lnTo>
                    <a:pt x="180613" y="294177"/>
                  </a:lnTo>
                  <a:lnTo>
                    <a:pt x="95136" y="379654"/>
                  </a:lnTo>
                  <a:cubicBezTo>
                    <a:pt x="90798" y="384038"/>
                    <a:pt x="90835" y="391108"/>
                    <a:pt x="95219" y="395445"/>
                  </a:cubicBezTo>
                  <a:cubicBezTo>
                    <a:pt x="99603" y="399783"/>
                    <a:pt x="106672" y="399746"/>
                    <a:pt x="111010" y="395362"/>
                  </a:cubicBezTo>
                  <a:lnTo>
                    <a:pt x="199818" y="306554"/>
                  </a:lnTo>
                  <a:lnTo>
                    <a:pt x="199818" y="405187"/>
                  </a:lnTo>
                  <a:cubicBezTo>
                    <a:pt x="199818" y="411318"/>
                    <a:pt x="204788" y="416288"/>
                    <a:pt x="210919" y="416288"/>
                  </a:cubicBezTo>
                  <a:cubicBezTo>
                    <a:pt x="217050" y="416288"/>
                    <a:pt x="222020" y="411318"/>
                    <a:pt x="222020" y="405187"/>
                  </a:cubicBezTo>
                  <a:lnTo>
                    <a:pt x="222020" y="306388"/>
                  </a:lnTo>
                  <a:lnTo>
                    <a:pt x="310828" y="395196"/>
                  </a:lnTo>
                  <a:cubicBezTo>
                    <a:pt x="315166" y="399533"/>
                    <a:pt x="322198" y="399533"/>
                    <a:pt x="326536" y="395196"/>
                  </a:cubicBezTo>
                  <a:cubicBezTo>
                    <a:pt x="330874" y="390858"/>
                    <a:pt x="330874" y="383825"/>
                    <a:pt x="326536" y="379488"/>
                  </a:cubicBezTo>
                  <a:lnTo>
                    <a:pt x="241225" y="294177"/>
                  </a:lnTo>
                  <a:lnTo>
                    <a:pt x="410737" y="294177"/>
                  </a:lnTo>
                  <a:cubicBezTo>
                    <a:pt x="416868" y="294177"/>
                    <a:pt x="421838" y="289207"/>
                    <a:pt x="421838" y="283076"/>
                  </a:cubicBezTo>
                  <a:cubicBezTo>
                    <a:pt x="421838" y="276944"/>
                    <a:pt x="416868" y="271975"/>
                    <a:pt x="410737" y="271975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CD868C52-5D04-4CDC-BC50-EBECEAF57AAE}"/>
                </a:ext>
              </a:extLst>
            </p:cNvPr>
            <p:cNvSpPr/>
            <p:nvPr/>
          </p:nvSpPr>
          <p:spPr>
            <a:xfrm>
              <a:off x="1050069" y="1989027"/>
              <a:ext cx="44404" cy="155414"/>
            </a:xfrm>
            <a:custGeom>
              <a:avLst/>
              <a:gdLst>
                <a:gd name="connsiteX0" fmla="*/ 0 w 44404"/>
                <a:gd name="connsiteY0" fmla="*/ 0 h 155414"/>
                <a:gd name="connsiteX1" fmla="*/ 44404 w 44404"/>
                <a:gd name="connsiteY1" fmla="*/ 0 h 155414"/>
                <a:gd name="connsiteX2" fmla="*/ 44404 w 44404"/>
                <a:gd name="connsiteY2" fmla="*/ 155414 h 155414"/>
                <a:gd name="connsiteX3" fmla="*/ 0 w 44404"/>
                <a:gd name="connsiteY3" fmla="*/ 155414 h 155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04" h="155414">
                  <a:moveTo>
                    <a:pt x="0" y="0"/>
                  </a:moveTo>
                  <a:lnTo>
                    <a:pt x="44404" y="0"/>
                  </a:lnTo>
                  <a:lnTo>
                    <a:pt x="44404" y="155414"/>
                  </a:lnTo>
                  <a:lnTo>
                    <a:pt x="0" y="155414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AF6494F1-1417-476E-9B07-A5659E2F7DE2}"/>
                </a:ext>
              </a:extLst>
            </p:cNvPr>
            <p:cNvSpPr/>
            <p:nvPr/>
          </p:nvSpPr>
          <p:spPr>
            <a:xfrm>
              <a:off x="983463" y="2038981"/>
              <a:ext cx="44404" cy="105459"/>
            </a:xfrm>
            <a:custGeom>
              <a:avLst/>
              <a:gdLst>
                <a:gd name="connsiteX0" fmla="*/ 0 w 44404"/>
                <a:gd name="connsiteY0" fmla="*/ 0 h 105459"/>
                <a:gd name="connsiteX1" fmla="*/ 44404 w 44404"/>
                <a:gd name="connsiteY1" fmla="*/ 0 h 105459"/>
                <a:gd name="connsiteX2" fmla="*/ 44404 w 44404"/>
                <a:gd name="connsiteY2" fmla="*/ 105460 h 105459"/>
                <a:gd name="connsiteX3" fmla="*/ 0 w 44404"/>
                <a:gd name="connsiteY3" fmla="*/ 105460 h 105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04" h="105459">
                  <a:moveTo>
                    <a:pt x="0" y="0"/>
                  </a:moveTo>
                  <a:lnTo>
                    <a:pt x="44404" y="0"/>
                  </a:lnTo>
                  <a:lnTo>
                    <a:pt x="44404" y="105460"/>
                  </a:lnTo>
                  <a:lnTo>
                    <a:pt x="0" y="10546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44730253-A53D-41B5-9410-9EDED0895B9D}"/>
                </a:ext>
              </a:extLst>
            </p:cNvPr>
            <p:cNvSpPr/>
            <p:nvPr/>
          </p:nvSpPr>
          <p:spPr>
            <a:xfrm>
              <a:off x="916857" y="2077835"/>
              <a:ext cx="44404" cy="66606"/>
            </a:xfrm>
            <a:custGeom>
              <a:avLst/>
              <a:gdLst>
                <a:gd name="connsiteX0" fmla="*/ 0 w 44404"/>
                <a:gd name="connsiteY0" fmla="*/ 0 h 66606"/>
                <a:gd name="connsiteX1" fmla="*/ 44404 w 44404"/>
                <a:gd name="connsiteY1" fmla="*/ 0 h 66606"/>
                <a:gd name="connsiteX2" fmla="*/ 44404 w 44404"/>
                <a:gd name="connsiteY2" fmla="*/ 66606 h 66606"/>
                <a:gd name="connsiteX3" fmla="*/ 0 w 44404"/>
                <a:gd name="connsiteY3" fmla="*/ 66606 h 6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04" h="66606">
                  <a:moveTo>
                    <a:pt x="0" y="0"/>
                  </a:moveTo>
                  <a:lnTo>
                    <a:pt x="44404" y="0"/>
                  </a:lnTo>
                  <a:lnTo>
                    <a:pt x="44404" y="66606"/>
                  </a:lnTo>
                  <a:lnTo>
                    <a:pt x="0" y="66606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3" name="Graphic 5" descr="Bullseye">
            <a:extLst>
              <a:ext uri="{FF2B5EF4-FFF2-40B4-BE49-F238E27FC236}">
                <a16:creationId xmlns:a16="http://schemas.microsoft.com/office/drawing/2014/main" id="{527285F3-CA85-4294-B0BB-2AF8D27FD49F}"/>
              </a:ext>
            </a:extLst>
          </p:cNvPr>
          <p:cNvGrpSpPr/>
          <p:nvPr/>
        </p:nvGrpSpPr>
        <p:grpSpPr>
          <a:xfrm>
            <a:off x="739241" y="2787695"/>
            <a:ext cx="532848" cy="532848"/>
            <a:chOff x="739241" y="2946445"/>
            <a:chExt cx="532848" cy="53284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5B34B6D8-82F7-416C-AFAE-0AB528E058D8}"/>
                </a:ext>
              </a:extLst>
            </p:cNvPr>
            <p:cNvSpPr/>
            <p:nvPr/>
          </p:nvSpPr>
          <p:spPr>
            <a:xfrm>
              <a:off x="941279" y="2993624"/>
              <a:ext cx="283630" cy="283075"/>
            </a:xfrm>
            <a:custGeom>
              <a:avLst/>
              <a:gdLst>
                <a:gd name="connsiteX0" fmla="*/ 233676 w 283630"/>
                <a:gd name="connsiteY0" fmla="*/ 49955 h 283075"/>
                <a:gd name="connsiteX1" fmla="*/ 228126 w 283630"/>
                <a:gd name="connsiteY1" fmla="*/ 0 h 283075"/>
                <a:gd name="connsiteX2" fmla="*/ 167070 w 283630"/>
                <a:gd name="connsiteY2" fmla="*/ 61056 h 283075"/>
                <a:gd name="connsiteX3" fmla="*/ 170400 w 283630"/>
                <a:gd name="connsiteY3" fmla="*/ 89918 h 283075"/>
                <a:gd name="connsiteX4" fmla="*/ 81592 w 283630"/>
                <a:gd name="connsiteY4" fmla="*/ 178726 h 283075"/>
                <a:gd name="connsiteX5" fmla="*/ 55505 w 283630"/>
                <a:gd name="connsiteY5" fmla="*/ 172066 h 283075"/>
                <a:gd name="connsiteX6" fmla="*/ 0 w 283630"/>
                <a:gd name="connsiteY6" fmla="*/ 227571 h 283075"/>
                <a:gd name="connsiteX7" fmla="*/ 55505 w 283630"/>
                <a:gd name="connsiteY7" fmla="*/ 283076 h 283075"/>
                <a:gd name="connsiteX8" fmla="*/ 111010 w 283630"/>
                <a:gd name="connsiteY8" fmla="*/ 227571 h 283075"/>
                <a:gd name="connsiteX9" fmla="*/ 104904 w 283630"/>
                <a:gd name="connsiteY9" fmla="*/ 202038 h 283075"/>
                <a:gd name="connsiteX10" fmla="*/ 193712 w 283630"/>
                <a:gd name="connsiteY10" fmla="*/ 113230 h 283075"/>
                <a:gd name="connsiteX11" fmla="*/ 222575 w 283630"/>
                <a:gd name="connsiteY11" fmla="*/ 116561 h 283075"/>
                <a:gd name="connsiteX12" fmla="*/ 283631 w 283630"/>
                <a:gd name="connsiteY12" fmla="*/ 55505 h 283075"/>
                <a:gd name="connsiteX13" fmla="*/ 233676 w 283630"/>
                <a:gd name="connsiteY13" fmla="*/ 49955 h 2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3630" h="283075">
                  <a:moveTo>
                    <a:pt x="233676" y="49955"/>
                  </a:moveTo>
                  <a:lnTo>
                    <a:pt x="228126" y="0"/>
                  </a:lnTo>
                  <a:lnTo>
                    <a:pt x="167070" y="61056"/>
                  </a:lnTo>
                  <a:lnTo>
                    <a:pt x="170400" y="89918"/>
                  </a:lnTo>
                  <a:lnTo>
                    <a:pt x="81592" y="178726"/>
                  </a:lnTo>
                  <a:cubicBezTo>
                    <a:pt x="73822" y="174841"/>
                    <a:pt x="64941" y="172066"/>
                    <a:pt x="55505" y="172066"/>
                  </a:cubicBezTo>
                  <a:cubicBezTo>
                    <a:pt x="24977" y="172066"/>
                    <a:pt x="0" y="197043"/>
                    <a:pt x="0" y="227571"/>
                  </a:cubicBezTo>
                  <a:cubicBezTo>
                    <a:pt x="0" y="258098"/>
                    <a:pt x="24977" y="283076"/>
                    <a:pt x="55505" y="283076"/>
                  </a:cubicBezTo>
                  <a:cubicBezTo>
                    <a:pt x="86033" y="283076"/>
                    <a:pt x="111010" y="258098"/>
                    <a:pt x="111010" y="227571"/>
                  </a:cubicBezTo>
                  <a:cubicBezTo>
                    <a:pt x="111010" y="218135"/>
                    <a:pt x="108790" y="209809"/>
                    <a:pt x="104904" y="202038"/>
                  </a:cubicBezTo>
                  <a:lnTo>
                    <a:pt x="193712" y="113230"/>
                  </a:lnTo>
                  <a:lnTo>
                    <a:pt x="222575" y="116561"/>
                  </a:lnTo>
                  <a:lnTo>
                    <a:pt x="283631" y="55505"/>
                  </a:lnTo>
                  <a:lnTo>
                    <a:pt x="233676" y="49955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FDB6EBDE-85F4-4395-BB84-0C120029F65D}"/>
                </a:ext>
              </a:extLst>
            </p:cNvPr>
            <p:cNvSpPr/>
            <p:nvPr/>
          </p:nvSpPr>
          <p:spPr>
            <a:xfrm>
              <a:off x="786420" y="3010275"/>
              <a:ext cx="421838" cy="421838"/>
            </a:xfrm>
            <a:custGeom>
              <a:avLst/>
              <a:gdLst>
                <a:gd name="connsiteX0" fmla="*/ 392975 w 421838"/>
                <a:gd name="connsiteY0" fmla="*/ 115450 h 421838"/>
                <a:gd name="connsiteX1" fmla="*/ 385760 w 421838"/>
                <a:gd name="connsiteY1" fmla="*/ 123221 h 421838"/>
                <a:gd name="connsiteX2" fmla="*/ 375214 w 421838"/>
                <a:gd name="connsiteY2" fmla="*/ 122111 h 421838"/>
                <a:gd name="connsiteX3" fmla="*/ 363558 w 421838"/>
                <a:gd name="connsiteY3" fmla="*/ 120446 h 421838"/>
                <a:gd name="connsiteX4" fmla="*/ 388535 w 421838"/>
                <a:gd name="connsiteY4" fmla="*/ 210919 h 421838"/>
                <a:gd name="connsiteX5" fmla="*/ 210919 w 421838"/>
                <a:gd name="connsiteY5" fmla="*/ 388535 h 421838"/>
                <a:gd name="connsiteX6" fmla="*/ 33303 w 421838"/>
                <a:gd name="connsiteY6" fmla="*/ 210919 h 421838"/>
                <a:gd name="connsiteX7" fmla="*/ 210919 w 421838"/>
                <a:gd name="connsiteY7" fmla="*/ 33303 h 421838"/>
                <a:gd name="connsiteX8" fmla="*/ 301392 w 421838"/>
                <a:gd name="connsiteY8" fmla="*/ 58280 h 421838"/>
                <a:gd name="connsiteX9" fmla="*/ 300282 w 421838"/>
                <a:gd name="connsiteY9" fmla="*/ 47179 h 421838"/>
                <a:gd name="connsiteX10" fmla="*/ 298617 w 421838"/>
                <a:gd name="connsiteY10" fmla="*/ 36078 h 421838"/>
                <a:gd name="connsiteX11" fmla="*/ 306388 w 421838"/>
                <a:gd name="connsiteY11" fmla="*/ 28308 h 421838"/>
                <a:gd name="connsiteX12" fmla="*/ 310273 w 421838"/>
                <a:gd name="connsiteY12" fmla="*/ 24422 h 421838"/>
                <a:gd name="connsiteX13" fmla="*/ 210919 w 421838"/>
                <a:gd name="connsiteY13" fmla="*/ 0 h 421838"/>
                <a:gd name="connsiteX14" fmla="*/ 0 w 421838"/>
                <a:gd name="connsiteY14" fmla="*/ 210919 h 421838"/>
                <a:gd name="connsiteX15" fmla="*/ 210919 w 421838"/>
                <a:gd name="connsiteY15" fmla="*/ 421838 h 421838"/>
                <a:gd name="connsiteX16" fmla="*/ 421838 w 421838"/>
                <a:gd name="connsiteY16" fmla="*/ 210919 h 421838"/>
                <a:gd name="connsiteX17" fmla="*/ 396861 w 421838"/>
                <a:gd name="connsiteY17" fmla="*/ 112120 h 421838"/>
                <a:gd name="connsiteX18" fmla="*/ 392975 w 421838"/>
                <a:gd name="connsiteY18" fmla="*/ 115450 h 421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21838" h="421838">
                  <a:moveTo>
                    <a:pt x="392975" y="115450"/>
                  </a:moveTo>
                  <a:lnTo>
                    <a:pt x="385760" y="123221"/>
                  </a:lnTo>
                  <a:lnTo>
                    <a:pt x="375214" y="122111"/>
                  </a:lnTo>
                  <a:lnTo>
                    <a:pt x="363558" y="120446"/>
                  </a:lnTo>
                  <a:cubicBezTo>
                    <a:pt x="379099" y="147088"/>
                    <a:pt x="388535" y="177616"/>
                    <a:pt x="388535" y="210919"/>
                  </a:cubicBezTo>
                  <a:cubicBezTo>
                    <a:pt x="388535" y="308608"/>
                    <a:pt x="308608" y="388535"/>
                    <a:pt x="210919" y="388535"/>
                  </a:cubicBezTo>
                  <a:cubicBezTo>
                    <a:pt x="113230" y="388535"/>
                    <a:pt x="33303" y="308608"/>
                    <a:pt x="33303" y="210919"/>
                  </a:cubicBezTo>
                  <a:cubicBezTo>
                    <a:pt x="33303" y="113230"/>
                    <a:pt x="113230" y="33303"/>
                    <a:pt x="210919" y="33303"/>
                  </a:cubicBezTo>
                  <a:cubicBezTo>
                    <a:pt x="243667" y="33303"/>
                    <a:pt x="274750" y="42184"/>
                    <a:pt x="301392" y="58280"/>
                  </a:cubicBezTo>
                  <a:lnTo>
                    <a:pt x="300282" y="47179"/>
                  </a:lnTo>
                  <a:lnTo>
                    <a:pt x="298617" y="36078"/>
                  </a:lnTo>
                  <a:lnTo>
                    <a:pt x="306388" y="28308"/>
                  </a:lnTo>
                  <a:lnTo>
                    <a:pt x="310273" y="24422"/>
                  </a:lnTo>
                  <a:cubicBezTo>
                    <a:pt x="280300" y="8881"/>
                    <a:pt x="246997" y="0"/>
                    <a:pt x="210919" y="0"/>
                  </a:cubicBezTo>
                  <a:cubicBezTo>
                    <a:pt x="94359" y="0"/>
                    <a:pt x="0" y="94359"/>
                    <a:pt x="0" y="210919"/>
                  </a:cubicBezTo>
                  <a:cubicBezTo>
                    <a:pt x="0" y="327480"/>
                    <a:pt x="94359" y="421838"/>
                    <a:pt x="210919" y="421838"/>
                  </a:cubicBezTo>
                  <a:cubicBezTo>
                    <a:pt x="327480" y="421838"/>
                    <a:pt x="421838" y="327480"/>
                    <a:pt x="421838" y="210919"/>
                  </a:cubicBezTo>
                  <a:cubicBezTo>
                    <a:pt x="421838" y="174841"/>
                    <a:pt x="412957" y="141538"/>
                    <a:pt x="396861" y="112120"/>
                  </a:cubicBezTo>
                  <a:lnTo>
                    <a:pt x="392975" y="115450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B86ABC2-9E31-4DBC-87DF-E0B01A19C846}"/>
                </a:ext>
              </a:extLst>
            </p:cNvPr>
            <p:cNvSpPr/>
            <p:nvPr/>
          </p:nvSpPr>
          <p:spPr>
            <a:xfrm>
              <a:off x="864127" y="3087982"/>
              <a:ext cx="266424" cy="266424"/>
            </a:xfrm>
            <a:custGeom>
              <a:avLst/>
              <a:gdLst>
                <a:gd name="connsiteX0" fmla="*/ 225905 w 266424"/>
                <a:gd name="connsiteY0" fmla="*/ 95469 h 266424"/>
                <a:gd name="connsiteX1" fmla="*/ 233121 w 266424"/>
                <a:gd name="connsiteY1" fmla="*/ 133212 h 266424"/>
                <a:gd name="connsiteX2" fmla="*/ 133212 w 266424"/>
                <a:gd name="connsiteY2" fmla="*/ 233121 h 266424"/>
                <a:gd name="connsiteX3" fmla="*/ 33303 w 266424"/>
                <a:gd name="connsiteY3" fmla="*/ 133212 h 266424"/>
                <a:gd name="connsiteX4" fmla="*/ 133212 w 266424"/>
                <a:gd name="connsiteY4" fmla="*/ 33303 h 266424"/>
                <a:gd name="connsiteX5" fmla="*/ 170955 w 266424"/>
                <a:gd name="connsiteY5" fmla="*/ 40519 h 266424"/>
                <a:gd name="connsiteX6" fmla="*/ 195933 w 266424"/>
                <a:gd name="connsiteY6" fmla="*/ 15541 h 266424"/>
                <a:gd name="connsiteX7" fmla="*/ 133212 w 266424"/>
                <a:gd name="connsiteY7" fmla="*/ 0 h 266424"/>
                <a:gd name="connsiteX8" fmla="*/ 0 w 266424"/>
                <a:gd name="connsiteY8" fmla="*/ 133212 h 266424"/>
                <a:gd name="connsiteX9" fmla="*/ 133212 w 266424"/>
                <a:gd name="connsiteY9" fmla="*/ 266424 h 266424"/>
                <a:gd name="connsiteX10" fmla="*/ 266424 w 266424"/>
                <a:gd name="connsiteY10" fmla="*/ 133212 h 266424"/>
                <a:gd name="connsiteX11" fmla="*/ 250883 w 266424"/>
                <a:gd name="connsiteY11" fmla="*/ 70491 h 266424"/>
                <a:gd name="connsiteX12" fmla="*/ 225905 w 266424"/>
                <a:gd name="connsiteY12" fmla="*/ 95469 h 26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6424" h="266424">
                  <a:moveTo>
                    <a:pt x="225905" y="95469"/>
                  </a:moveTo>
                  <a:cubicBezTo>
                    <a:pt x="230901" y="107125"/>
                    <a:pt x="233121" y="119891"/>
                    <a:pt x="233121" y="133212"/>
                  </a:cubicBezTo>
                  <a:cubicBezTo>
                    <a:pt x="233121" y="188162"/>
                    <a:pt x="188162" y="233121"/>
                    <a:pt x="133212" y="233121"/>
                  </a:cubicBezTo>
                  <a:cubicBezTo>
                    <a:pt x="78262" y="233121"/>
                    <a:pt x="33303" y="188162"/>
                    <a:pt x="33303" y="133212"/>
                  </a:cubicBezTo>
                  <a:cubicBezTo>
                    <a:pt x="33303" y="78262"/>
                    <a:pt x="78262" y="33303"/>
                    <a:pt x="133212" y="33303"/>
                  </a:cubicBezTo>
                  <a:cubicBezTo>
                    <a:pt x="146533" y="33303"/>
                    <a:pt x="159299" y="36078"/>
                    <a:pt x="170955" y="40519"/>
                  </a:cubicBezTo>
                  <a:lnTo>
                    <a:pt x="195933" y="15541"/>
                  </a:lnTo>
                  <a:cubicBezTo>
                    <a:pt x="177061" y="5551"/>
                    <a:pt x="155969" y="0"/>
                    <a:pt x="133212" y="0"/>
                  </a:cubicBezTo>
                  <a:cubicBezTo>
                    <a:pt x="59945" y="0"/>
                    <a:pt x="0" y="59945"/>
                    <a:pt x="0" y="133212"/>
                  </a:cubicBezTo>
                  <a:cubicBezTo>
                    <a:pt x="0" y="206479"/>
                    <a:pt x="59945" y="266424"/>
                    <a:pt x="133212" y="266424"/>
                  </a:cubicBezTo>
                  <a:cubicBezTo>
                    <a:pt x="206479" y="266424"/>
                    <a:pt x="266424" y="206479"/>
                    <a:pt x="266424" y="133212"/>
                  </a:cubicBezTo>
                  <a:cubicBezTo>
                    <a:pt x="266424" y="110455"/>
                    <a:pt x="260874" y="89363"/>
                    <a:pt x="250883" y="70491"/>
                  </a:cubicBezTo>
                  <a:lnTo>
                    <a:pt x="225905" y="95469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7" name="Graphic 7" descr="Hourglass">
            <a:extLst>
              <a:ext uri="{FF2B5EF4-FFF2-40B4-BE49-F238E27FC236}">
                <a16:creationId xmlns:a16="http://schemas.microsoft.com/office/drawing/2014/main" id="{AB1208A4-EB7A-4F73-A964-C10A5C97AB6E}"/>
              </a:ext>
            </a:extLst>
          </p:cNvPr>
          <p:cNvSpPr/>
          <p:nvPr/>
        </p:nvSpPr>
        <p:spPr>
          <a:xfrm>
            <a:off x="850251" y="3929038"/>
            <a:ext cx="310828" cy="444040"/>
          </a:xfrm>
          <a:custGeom>
            <a:avLst/>
            <a:gdLst>
              <a:gd name="connsiteX0" fmla="*/ 186497 w 310828"/>
              <a:gd name="connsiteY0" fmla="*/ 251438 h 444040"/>
              <a:gd name="connsiteX1" fmla="*/ 236451 w 310828"/>
              <a:gd name="connsiteY1" fmla="*/ 321929 h 444040"/>
              <a:gd name="connsiteX2" fmla="*/ 74377 w 310828"/>
              <a:gd name="connsiteY2" fmla="*/ 321929 h 444040"/>
              <a:gd name="connsiteX3" fmla="*/ 124331 w 310828"/>
              <a:gd name="connsiteY3" fmla="*/ 251438 h 444040"/>
              <a:gd name="connsiteX4" fmla="*/ 138763 w 310828"/>
              <a:gd name="connsiteY4" fmla="*/ 222020 h 444040"/>
              <a:gd name="connsiteX5" fmla="*/ 124331 w 310828"/>
              <a:gd name="connsiteY5" fmla="*/ 192602 h 444040"/>
              <a:gd name="connsiteX6" fmla="*/ 48289 w 310828"/>
              <a:gd name="connsiteY6" fmla="*/ 33303 h 444040"/>
              <a:gd name="connsiteX7" fmla="*/ 263094 w 310828"/>
              <a:gd name="connsiteY7" fmla="*/ 33303 h 444040"/>
              <a:gd name="connsiteX8" fmla="*/ 187052 w 310828"/>
              <a:gd name="connsiteY8" fmla="*/ 192602 h 444040"/>
              <a:gd name="connsiteX9" fmla="*/ 172066 w 310828"/>
              <a:gd name="connsiteY9" fmla="*/ 222020 h 444040"/>
              <a:gd name="connsiteX10" fmla="*/ 186497 w 310828"/>
              <a:gd name="connsiteY10" fmla="*/ 251438 h 444040"/>
              <a:gd name="connsiteX11" fmla="*/ 295842 w 310828"/>
              <a:gd name="connsiteY11" fmla="*/ 33303 h 444040"/>
              <a:gd name="connsiteX12" fmla="*/ 310828 w 310828"/>
              <a:gd name="connsiteY12" fmla="*/ 33303 h 444040"/>
              <a:gd name="connsiteX13" fmla="*/ 310828 w 310828"/>
              <a:gd name="connsiteY13" fmla="*/ 0 h 444040"/>
              <a:gd name="connsiteX14" fmla="*/ 0 w 310828"/>
              <a:gd name="connsiteY14" fmla="*/ 0 h 444040"/>
              <a:gd name="connsiteX15" fmla="*/ 0 w 310828"/>
              <a:gd name="connsiteY15" fmla="*/ 33303 h 444040"/>
              <a:gd name="connsiteX16" fmla="*/ 14431 w 310828"/>
              <a:gd name="connsiteY16" fmla="*/ 33303 h 444040"/>
              <a:gd name="connsiteX17" fmla="*/ 107680 w 310828"/>
              <a:gd name="connsiteY17" fmla="*/ 222020 h 444040"/>
              <a:gd name="connsiteX18" fmla="*/ 14431 w 310828"/>
              <a:gd name="connsiteY18" fmla="*/ 410737 h 444040"/>
              <a:gd name="connsiteX19" fmla="*/ 0 w 310828"/>
              <a:gd name="connsiteY19" fmla="*/ 410737 h 444040"/>
              <a:gd name="connsiteX20" fmla="*/ 0 w 310828"/>
              <a:gd name="connsiteY20" fmla="*/ 444040 h 444040"/>
              <a:gd name="connsiteX21" fmla="*/ 310828 w 310828"/>
              <a:gd name="connsiteY21" fmla="*/ 444040 h 444040"/>
              <a:gd name="connsiteX22" fmla="*/ 310828 w 310828"/>
              <a:gd name="connsiteY22" fmla="*/ 410737 h 444040"/>
              <a:gd name="connsiteX23" fmla="*/ 295842 w 310828"/>
              <a:gd name="connsiteY23" fmla="*/ 410737 h 444040"/>
              <a:gd name="connsiteX24" fmla="*/ 202593 w 310828"/>
              <a:gd name="connsiteY24" fmla="*/ 222020 h 444040"/>
              <a:gd name="connsiteX25" fmla="*/ 295842 w 310828"/>
              <a:gd name="connsiteY25" fmla="*/ 33303 h 44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10828" h="444040">
                <a:moveTo>
                  <a:pt x="186497" y="251438"/>
                </a:moveTo>
                <a:cubicBezTo>
                  <a:pt x="205369" y="266424"/>
                  <a:pt x="223130" y="292511"/>
                  <a:pt x="236451" y="321929"/>
                </a:cubicBezTo>
                <a:lnTo>
                  <a:pt x="74377" y="321929"/>
                </a:lnTo>
                <a:cubicBezTo>
                  <a:pt x="88253" y="292511"/>
                  <a:pt x="105460" y="265869"/>
                  <a:pt x="124331" y="251438"/>
                </a:cubicBezTo>
                <a:cubicBezTo>
                  <a:pt x="133212" y="244222"/>
                  <a:pt x="138763" y="233676"/>
                  <a:pt x="138763" y="222020"/>
                </a:cubicBezTo>
                <a:cubicBezTo>
                  <a:pt x="138763" y="210364"/>
                  <a:pt x="133212" y="199818"/>
                  <a:pt x="124331" y="192602"/>
                </a:cubicBezTo>
                <a:cubicBezTo>
                  <a:pt x="86588" y="163185"/>
                  <a:pt x="53840" y="87698"/>
                  <a:pt x="48289" y="33303"/>
                </a:cubicBezTo>
                <a:lnTo>
                  <a:pt x="263094" y="33303"/>
                </a:lnTo>
                <a:cubicBezTo>
                  <a:pt x="256988" y="87698"/>
                  <a:pt x="224795" y="163185"/>
                  <a:pt x="187052" y="192602"/>
                </a:cubicBezTo>
                <a:cubicBezTo>
                  <a:pt x="177616" y="199818"/>
                  <a:pt x="172066" y="210364"/>
                  <a:pt x="172066" y="222020"/>
                </a:cubicBezTo>
                <a:cubicBezTo>
                  <a:pt x="172066" y="233676"/>
                  <a:pt x="177616" y="244222"/>
                  <a:pt x="186497" y="251438"/>
                </a:cubicBezTo>
                <a:close/>
                <a:moveTo>
                  <a:pt x="295842" y="33303"/>
                </a:moveTo>
                <a:lnTo>
                  <a:pt x="310828" y="33303"/>
                </a:lnTo>
                <a:lnTo>
                  <a:pt x="310828" y="0"/>
                </a:lnTo>
                <a:lnTo>
                  <a:pt x="0" y="0"/>
                </a:lnTo>
                <a:lnTo>
                  <a:pt x="0" y="33303"/>
                </a:lnTo>
                <a:lnTo>
                  <a:pt x="14431" y="33303"/>
                </a:lnTo>
                <a:cubicBezTo>
                  <a:pt x="20537" y="94914"/>
                  <a:pt x="56060" y="184832"/>
                  <a:pt x="107680" y="222020"/>
                </a:cubicBezTo>
                <a:cubicBezTo>
                  <a:pt x="56060" y="259208"/>
                  <a:pt x="19982" y="349126"/>
                  <a:pt x="14431" y="410737"/>
                </a:cubicBezTo>
                <a:lnTo>
                  <a:pt x="0" y="410737"/>
                </a:lnTo>
                <a:lnTo>
                  <a:pt x="0" y="444040"/>
                </a:lnTo>
                <a:lnTo>
                  <a:pt x="310828" y="444040"/>
                </a:lnTo>
                <a:lnTo>
                  <a:pt x="310828" y="410737"/>
                </a:lnTo>
                <a:lnTo>
                  <a:pt x="295842" y="410737"/>
                </a:lnTo>
                <a:cubicBezTo>
                  <a:pt x="290291" y="349126"/>
                  <a:pt x="254213" y="259208"/>
                  <a:pt x="202593" y="222020"/>
                </a:cubicBezTo>
                <a:cubicBezTo>
                  <a:pt x="254213" y="184832"/>
                  <a:pt x="290291" y="94914"/>
                  <a:pt x="295842" y="33303"/>
                </a:cubicBezTo>
                <a:close/>
              </a:path>
            </a:pathLst>
          </a:custGeom>
          <a:solidFill>
            <a:schemeClr val="bg1"/>
          </a:solidFill>
          <a:ln w="545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138" name="Graphic 9" descr="Gears">
            <a:extLst>
              <a:ext uri="{FF2B5EF4-FFF2-40B4-BE49-F238E27FC236}">
                <a16:creationId xmlns:a16="http://schemas.microsoft.com/office/drawing/2014/main" id="{9D0BBDA1-8EEA-4F16-9D5C-12933AFF026B}"/>
              </a:ext>
            </a:extLst>
          </p:cNvPr>
          <p:cNvGrpSpPr/>
          <p:nvPr/>
        </p:nvGrpSpPr>
        <p:grpSpPr>
          <a:xfrm>
            <a:off x="824718" y="5028752"/>
            <a:ext cx="361892" cy="437934"/>
            <a:chOff x="824718" y="5187502"/>
            <a:chExt cx="361892" cy="437934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7C5391CB-305E-479B-A4C2-C445AD760704}"/>
                </a:ext>
              </a:extLst>
            </p:cNvPr>
            <p:cNvSpPr/>
            <p:nvPr/>
          </p:nvSpPr>
          <p:spPr>
            <a:xfrm>
              <a:off x="950160" y="5187502"/>
              <a:ext cx="236451" cy="235896"/>
            </a:xfrm>
            <a:custGeom>
              <a:avLst/>
              <a:gdLst>
                <a:gd name="connsiteX0" fmla="*/ 118226 w 236451"/>
                <a:gd name="connsiteY0" fmla="*/ 159854 h 235896"/>
                <a:gd name="connsiteX1" fmla="*/ 76597 w 236451"/>
                <a:gd name="connsiteY1" fmla="*/ 118226 h 235896"/>
                <a:gd name="connsiteX2" fmla="*/ 118226 w 236451"/>
                <a:gd name="connsiteY2" fmla="*/ 76597 h 235896"/>
                <a:gd name="connsiteX3" fmla="*/ 159854 w 236451"/>
                <a:gd name="connsiteY3" fmla="*/ 118226 h 235896"/>
                <a:gd name="connsiteX4" fmla="*/ 118226 w 236451"/>
                <a:gd name="connsiteY4" fmla="*/ 159854 h 235896"/>
                <a:gd name="connsiteX5" fmla="*/ 212029 w 236451"/>
                <a:gd name="connsiteY5" fmla="*/ 92138 h 235896"/>
                <a:gd name="connsiteX6" fmla="*/ 203148 w 236451"/>
                <a:gd name="connsiteY6" fmla="*/ 70491 h 235896"/>
                <a:gd name="connsiteX7" fmla="*/ 212029 w 236451"/>
                <a:gd name="connsiteY7" fmla="*/ 44404 h 235896"/>
                <a:gd name="connsiteX8" fmla="*/ 192047 w 236451"/>
                <a:gd name="connsiteY8" fmla="*/ 24422 h 235896"/>
                <a:gd name="connsiteX9" fmla="*/ 165960 w 236451"/>
                <a:gd name="connsiteY9" fmla="*/ 33303 h 235896"/>
                <a:gd name="connsiteX10" fmla="*/ 144313 w 236451"/>
                <a:gd name="connsiteY10" fmla="*/ 24422 h 235896"/>
                <a:gd name="connsiteX11" fmla="*/ 132102 w 236451"/>
                <a:gd name="connsiteY11" fmla="*/ 0 h 235896"/>
                <a:gd name="connsiteX12" fmla="*/ 104349 w 236451"/>
                <a:gd name="connsiteY12" fmla="*/ 0 h 235896"/>
                <a:gd name="connsiteX13" fmla="*/ 92138 w 236451"/>
                <a:gd name="connsiteY13" fmla="*/ 24422 h 235896"/>
                <a:gd name="connsiteX14" fmla="*/ 70491 w 236451"/>
                <a:gd name="connsiteY14" fmla="*/ 33303 h 235896"/>
                <a:gd name="connsiteX15" fmla="*/ 44404 w 236451"/>
                <a:gd name="connsiteY15" fmla="*/ 24422 h 235896"/>
                <a:gd name="connsiteX16" fmla="*/ 24422 w 236451"/>
                <a:gd name="connsiteY16" fmla="*/ 44404 h 235896"/>
                <a:gd name="connsiteX17" fmla="*/ 33303 w 236451"/>
                <a:gd name="connsiteY17" fmla="*/ 70491 h 235896"/>
                <a:gd name="connsiteX18" fmla="*/ 24422 w 236451"/>
                <a:gd name="connsiteY18" fmla="*/ 92138 h 235896"/>
                <a:gd name="connsiteX19" fmla="*/ 0 w 236451"/>
                <a:gd name="connsiteY19" fmla="*/ 104349 h 235896"/>
                <a:gd name="connsiteX20" fmla="*/ 0 w 236451"/>
                <a:gd name="connsiteY20" fmla="*/ 132102 h 235896"/>
                <a:gd name="connsiteX21" fmla="*/ 24422 w 236451"/>
                <a:gd name="connsiteY21" fmla="*/ 144313 h 235896"/>
                <a:gd name="connsiteX22" fmla="*/ 33303 w 236451"/>
                <a:gd name="connsiteY22" fmla="*/ 165960 h 235896"/>
                <a:gd name="connsiteX23" fmla="*/ 24422 w 236451"/>
                <a:gd name="connsiteY23" fmla="*/ 192047 h 235896"/>
                <a:gd name="connsiteX24" fmla="*/ 43849 w 236451"/>
                <a:gd name="connsiteY24" fmla="*/ 211474 h 235896"/>
                <a:gd name="connsiteX25" fmla="*/ 69936 w 236451"/>
                <a:gd name="connsiteY25" fmla="*/ 202593 h 235896"/>
                <a:gd name="connsiteX26" fmla="*/ 91583 w 236451"/>
                <a:gd name="connsiteY26" fmla="*/ 211474 h 235896"/>
                <a:gd name="connsiteX27" fmla="*/ 103794 w 236451"/>
                <a:gd name="connsiteY27" fmla="*/ 235896 h 235896"/>
                <a:gd name="connsiteX28" fmla="*/ 131547 w 236451"/>
                <a:gd name="connsiteY28" fmla="*/ 235896 h 235896"/>
                <a:gd name="connsiteX29" fmla="*/ 143758 w 236451"/>
                <a:gd name="connsiteY29" fmla="*/ 211474 h 235896"/>
                <a:gd name="connsiteX30" fmla="*/ 165405 w 236451"/>
                <a:gd name="connsiteY30" fmla="*/ 202593 h 235896"/>
                <a:gd name="connsiteX31" fmla="*/ 191492 w 236451"/>
                <a:gd name="connsiteY31" fmla="*/ 211474 h 235896"/>
                <a:gd name="connsiteX32" fmla="*/ 211474 w 236451"/>
                <a:gd name="connsiteY32" fmla="*/ 192047 h 235896"/>
                <a:gd name="connsiteX33" fmla="*/ 202593 w 236451"/>
                <a:gd name="connsiteY33" fmla="*/ 165960 h 235896"/>
                <a:gd name="connsiteX34" fmla="*/ 212029 w 236451"/>
                <a:gd name="connsiteY34" fmla="*/ 144313 h 235896"/>
                <a:gd name="connsiteX35" fmla="*/ 236451 w 236451"/>
                <a:gd name="connsiteY35" fmla="*/ 132102 h 235896"/>
                <a:gd name="connsiteX36" fmla="*/ 236451 w 236451"/>
                <a:gd name="connsiteY36" fmla="*/ 104349 h 235896"/>
                <a:gd name="connsiteX37" fmla="*/ 212029 w 236451"/>
                <a:gd name="connsiteY37" fmla="*/ 92138 h 23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6451" h="235896">
                  <a:moveTo>
                    <a:pt x="118226" y="159854"/>
                  </a:moveTo>
                  <a:cubicBezTo>
                    <a:pt x="94914" y="159854"/>
                    <a:pt x="76597" y="140983"/>
                    <a:pt x="76597" y="118226"/>
                  </a:cubicBezTo>
                  <a:cubicBezTo>
                    <a:pt x="76597" y="95469"/>
                    <a:pt x="95469" y="76597"/>
                    <a:pt x="118226" y="76597"/>
                  </a:cubicBezTo>
                  <a:cubicBezTo>
                    <a:pt x="141538" y="76597"/>
                    <a:pt x="159854" y="95469"/>
                    <a:pt x="159854" y="118226"/>
                  </a:cubicBezTo>
                  <a:cubicBezTo>
                    <a:pt x="159854" y="140983"/>
                    <a:pt x="140983" y="159854"/>
                    <a:pt x="118226" y="159854"/>
                  </a:cubicBezTo>
                  <a:close/>
                  <a:moveTo>
                    <a:pt x="212029" y="92138"/>
                  </a:moveTo>
                  <a:cubicBezTo>
                    <a:pt x="209809" y="84368"/>
                    <a:pt x="207034" y="77152"/>
                    <a:pt x="203148" y="70491"/>
                  </a:cubicBezTo>
                  <a:lnTo>
                    <a:pt x="212029" y="44404"/>
                  </a:lnTo>
                  <a:lnTo>
                    <a:pt x="192047" y="24422"/>
                  </a:lnTo>
                  <a:lnTo>
                    <a:pt x="165960" y="33303"/>
                  </a:lnTo>
                  <a:cubicBezTo>
                    <a:pt x="159299" y="29418"/>
                    <a:pt x="152084" y="26642"/>
                    <a:pt x="144313" y="24422"/>
                  </a:cubicBezTo>
                  <a:lnTo>
                    <a:pt x="132102" y="0"/>
                  </a:lnTo>
                  <a:lnTo>
                    <a:pt x="104349" y="0"/>
                  </a:lnTo>
                  <a:lnTo>
                    <a:pt x="92138" y="24422"/>
                  </a:lnTo>
                  <a:cubicBezTo>
                    <a:pt x="84368" y="26642"/>
                    <a:pt x="77152" y="29418"/>
                    <a:pt x="70491" y="33303"/>
                  </a:cubicBezTo>
                  <a:lnTo>
                    <a:pt x="44404" y="24422"/>
                  </a:lnTo>
                  <a:lnTo>
                    <a:pt x="24422" y="44404"/>
                  </a:lnTo>
                  <a:lnTo>
                    <a:pt x="33303" y="70491"/>
                  </a:lnTo>
                  <a:cubicBezTo>
                    <a:pt x="29418" y="77152"/>
                    <a:pt x="26642" y="84368"/>
                    <a:pt x="24422" y="92138"/>
                  </a:cubicBezTo>
                  <a:lnTo>
                    <a:pt x="0" y="104349"/>
                  </a:lnTo>
                  <a:lnTo>
                    <a:pt x="0" y="132102"/>
                  </a:lnTo>
                  <a:lnTo>
                    <a:pt x="24422" y="144313"/>
                  </a:lnTo>
                  <a:cubicBezTo>
                    <a:pt x="26642" y="152084"/>
                    <a:pt x="29418" y="159299"/>
                    <a:pt x="33303" y="165960"/>
                  </a:cubicBezTo>
                  <a:lnTo>
                    <a:pt x="24422" y="192047"/>
                  </a:lnTo>
                  <a:lnTo>
                    <a:pt x="43849" y="211474"/>
                  </a:lnTo>
                  <a:lnTo>
                    <a:pt x="69936" y="202593"/>
                  </a:lnTo>
                  <a:cubicBezTo>
                    <a:pt x="76597" y="206479"/>
                    <a:pt x="83813" y="209254"/>
                    <a:pt x="91583" y="211474"/>
                  </a:cubicBezTo>
                  <a:lnTo>
                    <a:pt x="103794" y="235896"/>
                  </a:lnTo>
                  <a:lnTo>
                    <a:pt x="131547" y="235896"/>
                  </a:lnTo>
                  <a:lnTo>
                    <a:pt x="143758" y="211474"/>
                  </a:lnTo>
                  <a:cubicBezTo>
                    <a:pt x="151529" y="209254"/>
                    <a:pt x="158744" y="206479"/>
                    <a:pt x="165405" y="202593"/>
                  </a:cubicBezTo>
                  <a:lnTo>
                    <a:pt x="191492" y="211474"/>
                  </a:lnTo>
                  <a:lnTo>
                    <a:pt x="211474" y="192047"/>
                  </a:lnTo>
                  <a:lnTo>
                    <a:pt x="202593" y="165960"/>
                  </a:lnTo>
                  <a:cubicBezTo>
                    <a:pt x="206479" y="159299"/>
                    <a:pt x="209809" y="151529"/>
                    <a:pt x="212029" y="144313"/>
                  </a:cubicBezTo>
                  <a:lnTo>
                    <a:pt x="236451" y="132102"/>
                  </a:lnTo>
                  <a:lnTo>
                    <a:pt x="236451" y="104349"/>
                  </a:lnTo>
                  <a:lnTo>
                    <a:pt x="212029" y="92138"/>
                  </a:ln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FA5F97E0-BA5C-4E14-931C-AD1644F24A5A}"/>
                </a:ext>
              </a:extLst>
            </p:cNvPr>
            <p:cNvSpPr/>
            <p:nvPr/>
          </p:nvSpPr>
          <p:spPr>
            <a:xfrm>
              <a:off x="824718" y="5389540"/>
              <a:ext cx="236451" cy="235896"/>
            </a:xfrm>
            <a:custGeom>
              <a:avLst/>
              <a:gdLst>
                <a:gd name="connsiteX0" fmla="*/ 118226 w 236451"/>
                <a:gd name="connsiteY0" fmla="*/ 159854 h 235896"/>
                <a:gd name="connsiteX1" fmla="*/ 76597 w 236451"/>
                <a:gd name="connsiteY1" fmla="*/ 118226 h 235896"/>
                <a:gd name="connsiteX2" fmla="*/ 118226 w 236451"/>
                <a:gd name="connsiteY2" fmla="*/ 76597 h 235896"/>
                <a:gd name="connsiteX3" fmla="*/ 159854 w 236451"/>
                <a:gd name="connsiteY3" fmla="*/ 118226 h 235896"/>
                <a:gd name="connsiteX4" fmla="*/ 118226 w 236451"/>
                <a:gd name="connsiteY4" fmla="*/ 159854 h 235896"/>
                <a:gd name="connsiteX5" fmla="*/ 118226 w 236451"/>
                <a:gd name="connsiteY5" fmla="*/ 159854 h 235896"/>
                <a:gd name="connsiteX6" fmla="*/ 203148 w 236451"/>
                <a:gd name="connsiteY6" fmla="*/ 70491 h 235896"/>
                <a:gd name="connsiteX7" fmla="*/ 212029 w 236451"/>
                <a:gd name="connsiteY7" fmla="*/ 44404 h 235896"/>
                <a:gd name="connsiteX8" fmla="*/ 192047 w 236451"/>
                <a:gd name="connsiteY8" fmla="*/ 24422 h 235896"/>
                <a:gd name="connsiteX9" fmla="*/ 165960 w 236451"/>
                <a:gd name="connsiteY9" fmla="*/ 33303 h 235896"/>
                <a:gd name="connsiteX10" fmla="*/ 144313 w 236451"/>
                <a:gd name="connsiteY10" fmla="*/ 24422 h 235896"/>
                <a:gd name="connsiteX11" fmla="*/ 132102 w 236451"/>
                <a:gd name="connsiteY11" fmla="*/ 0 h 235896"/>
                <a:gd name="connsiteX12" fmla="*/ 104349 w 236451"/>
                <a:gd name="connsiteY12" fmla="*/ 0 h 235896"/>
                <a:gd name="connsiteX13" fmla="*/ 92138 w 236451"/>
                <a:gd name="connsiteY13" fmla="*/ 24422 h 235896"/>
                <a:gd name="connsiteX14" fmla="*/ 70491 w 236451"/>
                <a:gd name="connsiteY14" fmla="*/ 33303 h 235896"/>
                <a:gd name="connsiteX15" fmla="*/ 44404 w 236451"/>
                <a:gd name="connsiteY15" fmla="*/ 24422 h 235896"/>
                <a:gd name="connsiteX16" fmla="*/ 24977 w 236451"/>
                <a:gd name="connsiteY16" fmla="*/ 43849 h 235896"/>
                <a:gd name="connsiteX17" fmla="*/ 33303 w 236451"/>
                <a:gd name="connsiteY17" fmla="*/ 69936 h 235896"/>
                <a:gd name="connsiteX18" fmla="*/ 24422 w 236451"/>
                <a:gd name="connsiteY18" fmla="*/ 91583 h 235896"/>
                <a:gd name="connsiteX19" fmla="*/ 0 w 236451"/>
                <a:gd name="connsiteY19" fmla="*/ 103794 h 235896"/>
                <a:gd name="connsiteX20" fmla="*/ 0 w 236451"/>
                <a:gd name="connsiteY20" fmla="*/ 131547 h 235896"/>
                <a:gd name="connsiteX21" fmla="*/ 24422 w 236451"/>
                <a:gd name="connsiteY21" fmla="*/ 143758 h 235896"/>
                <a:gd name="connsiteX22" fmla="*/ 33303 w 236451"/>
                <a:gd name="connsiteY22" fmla="*/ 165405 h 235896"/>
                <a:gd name="connsiteX23" fmla="*/ 24977 w 236451"/>
                <a:gd name="connsiteY23" fmla="*/ 191492 h 235896"/>
                <a:gd name="connsiteX24" fmla="*/ 44404 w 236451"/>
                <a:gd name="connsiteY24" fmla="*/ 210919 h 235896"/>
                <a:gd name="connsiteX25" fmla="*/ 70491 w 236451"/>
                <a:gd name="connsiteY25" fmla="*/ 202593 h 235896"/>
                <a:gd name="connsiteX26" fmla="*/ 92138 w 236451"/>
                <a:gd name="connsiteY26" fmla="*/ 211474 h 235896"/>
                <a:gd name="connsiteX27" fmla="*/ 104349 w 236451"/>
                <a:gd name="connsiteY27" fmla="*/ 235896 h 235896"/>
                <a:gd name="connsiteX28" fmla="*/ 132102 w 236451"/>
                <a:gd name="connsiteY28" fmla="*/ 235896 h 235896"/>
                <a:gd name="connsiteX29" fmla="*/ 144313 w 236451"/>
                <a:gd name="connsiteY29" fmla="*/ 211474 h 235896"/>
                <a:gd name="connsiteX30" fmla="*/ 165960 w 236451"/>
                <a:gd name="connsiteY30" fmla="*/ 202593 h 235896"/>
                <a:gd name="connsiteX31" fmla="*/ 192047 w 236451"/>
                <a:gd name="connsiteY31" fmla="*/ 211474 h 235896"/>
                <a:gd name="connsiteX32" fmla="*/ 211474 w 236451"/>
                <a:gd name="connsiteY32" fmla="*/ 191492 h 235896"/>
                <a:gd name="connsiteX33" fmla="*/ 203148 w 236451"/>
                <a:gd name="connsiteY33" fmla="*/ 165960 h 235896"/>
                <a:gd name="connsiteX34" fmla="*/ 212029 w 236451"/>
                <a:gd name="connsiteY34" fmla="*/ 144313 h 235896"/>
                <a:gd name="connsiteX35" fmla="*/ 236451 w 236451"/>
                <a:gd name="connsiteY35" fmla="*/ 132102 h 235896"/>
                <a:gd name="connsiteX36" fmla="*/ 236451 w 236451"/>
                <a:gd name="connsiteY36" fmla="*/ 104349 h 235896"/>
                <a:gd name="connsiteX37" fmla="*/ 212029 w 236451"/>
                <a:gd name="connsiteY37" fmla="*/ 92138 h 235896"/>
                <a:gd name="connsiteX38" fmla="*/ 203148 w 236451"/>
                <a:gd name="connsiteY38" fmla="*/ 70491 h 23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6451" h="235896">
                  <a:moveTo>
                    <a:pt x="118226" y="159854"/>
                  </a:moveTo>
                  <a:cubicBezTo>
                    <a:pt x="94914" y="159854"/>
                    <a:pt x="76597" y="140983"/>
                    <a:pt x="76597" y="118226"/>
                  </a:cubicBezTo>
                  <a:cubicBezTo>
                    <a:pt x="76597" y="94914"/>
                    <a:pt x="95469" y="76597"/>
                    <a:pt x="118226" y="76597"/>
                  </a:cubicBezTo>
                  <a:cubicBezTo>
                    <a:pt x="141538" y="76597"/>
                    <a:pt x="159854" y="95469"/>
                    <a:pt x="159854" y="118226"/>
                  </a:cubicBezTo>
                  <a:cubicBezTo>
                    <a:pt x="159854" y="140983"/>
                    <a:pt x="141538" y="159854"/>
                    <a:pt x="118226" y="159854"/>
                  </a:cubicBezTo>
                  <a:lnTo>
                    <a:pt x="118226" y="159854"/>
                  </a:lnTo>
                  <a:close/>
                  <a:moveTo>
                    <a:pt x="203148" y="70491"/>
                  </a:moveTo>
                  <a:lnTo>
                    <a:pt x="212029" y="44404"/>
                  </a:lnTo>
                  <a:lnTo>
                    <a:pt x="192047" y="24422"/>
                  </a:lnTo>
                  <a:lnTo>
                    <a:pt x="165960" y="33303"/>
                  </a:lnTo>
                  <a:cubicBezTo>
                    <a:pt x="159299" y="29418"/>
                    <a:pt x="151529" y="26642"/>
                    <a:pt x="144313" y="24422"/>
                  </a:cubicBezTo>
                  <a:lnTo>
                    <a:pt x="132102" y="0"/>
                  </a:lnTo>
                  <a:lnTo>
                    <a:pt x="104349" y="0"/>
                  </a:lnTo>
                  <a:lnTo>
                    <a:pt x="92138" y="24422"/>
                  </a:lnTo>
                  <a:cubicBezTo>
                    <a:pt x="84368" y="26642"/>
                    <a:pt x="77152" y="29418"/>
                    <a:pt x="70491" y="33303"/>
                  </a:cubicBezTo>
                  <a:lnTo>
                    <a:pt x="44404" y="24422"/>
                  </a:lnTo>
                  <a:lnTo>
                    <a:pt x="24977" y="43849"/>
                  </a:lnTo>
                  <a:lnTo>
                    <a:pt x="33303" y="69936"/>
                  </a:lnTo>
                  <a:cubicBezTo>
                    <a:pt x="29418" y="76597"/>
                    <a:pt x="26642" y="84368"/>
                    <a:pt x="24422" y="91583"/>
                  </a:cubicBezTo>
                  <a:lnTo>
                    <a:pt x="0" y="103794"/>
                  </a:lnTo>
                  <a:lnTo>
                    <a:pt x="0" y="131547"/>
                  </a:lnTo>
                  <a:lnTo>
                    <a:pt x="24422" y="143758"/>
                  </a:lnTo>
                  <a:cubicBezTo>
                    <a:pt x="26642" y="151529"/>
                    <a:pt x="29418" y="158744"/>
                    <a:pt x="33303" y="165405"/>
                  </a:cubicBezTo>
                  <a:lnTo>
                    <a:pt x="24977" y="191492"/>
                  </a:lnTo>
                  <a:lnTo>
                    <a:pt x="44404" y="210919"/>
                  </a:lnTo>
                  <a:lnTo>
                    <a:pt x="70491" y="202593"/>
                  </a:lnTo>
                  <a:cubicBezTo>
                    <a:pt x="77152" y="206479"/>
                    <a:pt x="84368" y="209254"/>
                    <a:pt x="92138" y="211474"/>
                  </a:cubicBezTo>
                  <a:lnTo>
                    <a:pt x="104349" y="235896"/>
                  </a:lnTo>
                  <a:lnTo>
                    <a:pt x="132102" y="235896"/>
                  </a:lnTo>
                  <a:lnTo>
                    <a:pt x="144313" y="211474"/>
                  </a:lnTo>
                  <a:cubicBezTo>
                    <a:pt x="152084" y="209254"/>
                    <a:pt x="159299" y="206479"/>
                    <a:pt x="165960" y="202593"/>
                  </a:cubicBezTo>
                  <a:lnTo>
                    <a:pt x="192047" y="211474"/>
                  </a:lnTo>
                  <a:lnTo>
                    <a:pt x="211474" y="191492"/>
                  </a:lnTo>
                  <a:lnTo>
                    <a:pt x="203148" y="165960"/>
                  </a:lnTo>
                  <a:cubicBezTo>
                    <a:pt x="207034" y="159299"/>
                    <a:pt x="209809" y="152084"/>
                    <a:pt x="212029" y="144313"/>
                  </a:cubicBezTo>
                  <a:lnTo>
                    <a:pt x="236451" y="132102"/>
                  </a:lnTo>
                  <a:lnTo>
                    <a:pt x="236451" y="104349"/>
                  </a:lnTo>
                  <a:lnTo>
                    <a:pt x="212029" y="92138"/>
                  </a:lnTo>
                  <a:cubicBezTo>
                    <a:pt x="209809" y="84368"/>
                    <a:pt x="207034" y="77152"/>
                    <a:pt x="203148" y="70491"/>
                  </a:cubicBezTo>
                  <a:close/>
                </a:path>
              </a:pathLst>
            </a:custGeom>
            <a:grpFill/>
            <a:ln w="545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6820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8473</TotalTime>
  <Words>559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Radial Block List – Slide Template</vt:lpstr>
      <vt:lpstr>3D Radial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Radial Block List</dc:title>
  <dc:creator>PresentationGO.com</dc:creator>
  <dc:description>© Copyright PresentationGO.com</dc:description>
  <dcterms:created xsi:type="dcterms:W3CDTF">2014-11-26T05:14:11Z</dcterms:created>
  <dcterms:modified xsi:type="dcterms:W3CDTF">2020-02-27T17:16:45Z</dcterms:modified>
  <cp:category>Charts &amp; Diagrams; Text &amp; Tables</cp:category>
</cp:coreProperties>
</file>