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626" y="19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5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91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Sphere w/ 4 Layers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5E0F909-4887-4A86-955E-06C0C94B7A1F}"/>
              </a:ext>
            </a:extLst>
          </p:cNvPr>
          <p:cNvGrpSpPr/>
          <p:nvPr/>
        </p:nvGrpSpPr>
        <p:grpSpPr>
          <a:xfrm>
            <a:off x="3572968" y="1131214"/>
            <a:ext cx="5025450" cy="4875888"/>
            <a:chOff x="5181599" y="8761674"/>
            <a:chExt cx="2097510" cy="2035086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E9A16460-0F97-4E6A-82CD-1BD7B3419C38}"/>
                </a:ext>
              </a:extLst>
            </p:cNvPr>
            <p:cNvSpPr/>
            <p:nvPr/>
          </p:nvSpPr>
          <p:spPr>
            <a:xfrm>
              <a:off x="5181599" y="8762999"/>
              <a:ext cx="2096941" cy="203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65" extrusionOk="0">
                  <a:moveTo>
                    <a:pt x="21591" y="10876"/>
                  </a:moveTo>
                  <a:cubicBezTo>
                    <a:pt x="21592" y="10834"/>
                    <a:pt x="21592" y="10792"/>
                    <a:pt x="21591" y="10750"/>
                  </a:cubicBezTo>
                  <a:cubicBezTo>
                    <a:pt x="21591" y="10746"/>
                    <a:pt x="21591" y="10744"/>
                    <a:pt x="21591" y="10739"/>
                  </a:cubicBezTo>
                  <a:cubicBezTo>
                    <a:pt x="21591" y="10737"/>
                    <a:pt x="21591" y="10734"/>
                    <a:pt x="21591" y="10731"/>
                  </a:cubicBezTo>
                  <a:cubicBezTo>
                    <a:pt x="21591" y="10727"/>
                    <a:pt x="21591" y="10723"/>
                    <a:pt x="21589" y="10719"/>
                  </a:cubicBezTo>
                  <a:cubicBezTo>
                    <a:pt x="21589" y="10714"/>
                    <a:pt x="21589" y="10710"/>
                    <a:pt x="21588" y="10704"/>
                  </a:cubicBezTo>
                  <a:cubicBezTo>
                    <a:pt x="21588" y="10700"/>
                    <a:pt x="21588" y="10695"/>
                    <a:pt x="21587" y="10691"/>
                  </a:cubicBezTo>
                  <a:cubicBezTo>
                    <a:pt x="21587" y="10688"/>
                    <a:pt x="21587" y="10686"/>
                    <a:pt x="21587" y="10683"/>
                  </a:cubicBezTo>
                  <a:cubicBezTo>
                    <a:pt x="21587" y="10682"/>
                    <a:pt x="21587" y="10680"/>
                    <a:pt x="21587" y="10679"/>
                  </a:cubicBezTo>
                  <a:cubicBezTo>
                    <a:pt x="21587" y="10675"/>
                    <a:pt x="21585" y="10669"/>
                    <a:pt x="21585" y="10665"/>
                  </a:cubicBezTo>
                  <a:cubicBezTo>
                    <a:pt x="21584" y="10652"/>
                    <a:pt x="21583" y="10638"/>
                    <a:pt x="21582" y="10625"/>
                  </a:cubicBezTo>
                  <a:cubicBezTo>
                    <a:pt x="21580" y="10618"/>
                    <a:pt x="21580" y="10610"/>
                    <a:pt x="21579" y="10603"/>
                  </a:cubicBezTo>
                  <a:cubicBezTo>
                    <a:pt x="21578" y="10598"/>
                    <a:pt x="21578" y="10593"/>
                    <a:pt x="21576" y="10587"/>
                  </a:cubicBezTo>
                  <a:cubicBezTo>
                    <a:pt x="21575" y="10579"/>
                    <a:pt x="21574" y="10570"/>
                    <a:pt x="21572" y="10562"/>
                  </a:cubicBezTo>
                  <a:cubicBezTo>
                    <a:pt x="21571" y="10554"/>
                    <a:pt x="21570" y="10547"/>
                    <a:pt x="21570" y="10539"/>
                  </a:cubicBezTo>
                  <a:cubicBezTo>
                    <a:pt x="21568" y="10533"/>
                    <a:pt x="21568" y="10528"/>
                    <a:pt x="21567" y="10521"/>
                  </a:cubicBezTo>
                  <a:cubicBezTo>
                    <a:pt x="21566" y="10517"/>
                    <a:pt x="21566" y="10512"/>
                    <a:pt x="21565" y="10508"/>
                  </a:cubicBezTo>
                  <a:cubicBezTo>
                    <a:pt x="21565" y="10507"/>
                    <a:pt x="21563" y="10504"/>
                    <a:pt x="21563" y="10503"/>
                  </a:cubicBezTo>
                  <a:cubicBezTo>
                    <a:pt x="21562" y="10497"/>
                    <a:pt x="21562" y="10493"/>
                    <a:pt x="21561" y="10488"/>
                  </a:cubicBezTo>
                  <a:cubicBezTo>
                    <a:pt x="21561" y="10485"/>
                    <a:pt x="21559" y="10482"/>
                    <a:pt x="21559" y="10481"/>
                  </a:cubicBezTo>
                  <a:cubicBezTo>
                    <a:pt x="21559" y="10478"/>
                    <a:pt x="21558" y="10476"/>
                    <a:pt x="21558" y="10474"/>
                  </a:cubicBezTo>
                  <a:cubicBezTo>
                    <a:pt x="21558" y="10474"/>
                    <a:pt x="21558" y="10474"/>
                    <a:pt x="21558" y="10474"/>
                  </a:cubicBezTo>
                  <a:cubicBezTo>
                    <a:pt x="21558" y="10472"/>
                    <a:pt x="21557" y="10469"/>
                    <a:pt x="21555" y="10466"/>
                  </a:cubicBezTo>
                  <a:cubicBezTo>
                    <a:pt x="21554" y="10458"/>
                    <a:pt x="21551" y="10450"/>
                    <a:pt x="21550" y="10442"/>
                  </a:cubicBezTo>
                  <a:cubicBezTo>
                    <a:pt x="21549" y="10435"/>
                    <a:pt x="21548" y="10427"/>
                    <a:pt x="21545" y="10420"/>
                  </a:cubicBezTo>
                  <a:cubicBezTo>
                    <a:pt x="21542" y="10411"/>
                    <a:pt x="21541" y="10403"/>
                    <a:pt x="21538" y="10393"/>
                  </a:cubicBezTo>
                  <a:cubicBezTo>
                    <a:pt x="21536" y="10384"/>
                    <a:pt x="21533" y="10375"/>
                    <a:pt x="21531" y="10365"/>
                  </a:cubicBezTo>
                  <a:cubicBezTo>
                    <a:pt x="21528" y="10353"/>
                    <a:pt x="21524" y="10341"/>
                    <a:pt x="21521" y="10329"/>
                  </a:cubicBezTo>
                  <a:cubicBezTo>
                    <a:pt x="21519" y="10322"/>
                    <a:pt x="21517" y="10314"/>
                    <a:pt x="21515" y="10307"/>
                  </a:cubicBezTo>
                  <a:cubicBezTo>
                    <a:pt x="21515" y="10306"/>
                    <a:pt x="21515" y="10306"/>
                    <a:pt x="21515" y="10305"/>
                  </a:cubicBezTo>
                  <a:cubicBezTo>
                    <a:pt x="21514" y="10302"/>
                    <a:pt x="21514" y="10299"/>
                    <a:pt x="21512" y="10296"/>
                  </a:cubicBezTo>
                  <a:cubicBezTo>
                    <a:pt x="21512" y="10295"/>
                    <a:pt x="21511" y="10294"/>
                    <a:pt x="21511" y="10292"/>
                  </a:cubicBezTo>
                  <a:cubicBezTo>
                    <a:pt x="21511" y="10291"/>
                    <a:pt x="21510" y="10290"/>
                    <a:pt x="21510" y="10288"/>
                  </a:cubicBezTo>
                  <a:cubicBezTo>
                    <a:pt x="21510" y="10287"/>
                    <a:pt x="21508" y="10286"/>
                    <a:pt x="21508" y="10284"/>
                  </a:cubicBezTo>
                  <a:cubicBezTo>
                    <a:pt x="21507" y="10282"/>
                    <a:pt x="21507" y="10278"/>
                    <a:pt x="21506" y="10275"/>
                  </a:cubicBezTo>
                  <a:cubicBezTo>
                    <a:pt x="21504" y="10271"/>
                    <a:pt x="21503" y="10267"/>
                    <a:pt x="21502" y="10263"/>
                  </a:cubicBezTo>
                  <a:cubicBezTo>
                    <a:pt x="21500" y="10259"/>
                    <a:pt x="21499" y="10256"/>
                    <a:pt x="21498" y="10252"/>
                  </a:cubicBezTo>
                  <a:cubicBezTo>
                    <a:pt x="21496" y="10248"/>
                    <a:pt x="21495" y="10245"/>
                    <a:pt x="21494" y="10241"/>
                  </a:cubicBezTo>
                  <a:cubicBezTo>
                    <a:pt x="21491" y="10232"/>
                    <a:pt x="21489" y="10222"/>
                    <a:pt x="21485" y="10212"/>
                  </a:cubicBezTo>
                  <a:cubicBezTo>
                    <a:pt x="21482" y="10205"/>
                    <a:pt x="21479" y="10198"/>
                    <a:pt x="21477" y="10191"/>
                  </a:cubicBezTo>
                  <a:cubicBezTo>
                    <a:pt x="21476" y="10189"/>
                    <a:pt x="21476" y="10186"/>
                    <a:pt x="21474" y="10183"/>
                  </a:cubicBezTo>
                  <a:cubicBezTo>
                    <a:pt x="21473" y="10181"/>
                    <a:pt x="21473" y="10178"/>
                    <a:pt x="21472" y="10175"/>
                  </a:cubicBezTo>
                  <a:cubicBezTo>
                    <a:pt x="21470" y="10173"/>
                    <a:pt x="21469" y="10169"/>
                    <a:pt x="21468" y="10166"/>
                  </a:cubicBezTo>
                  <a:cubicBezTo>
                    <a:pt x="21465" y="10159"/>
                    <a:pt x="21462" y="10152"/>
                    <a:pt x="21460" y="10144"/>
                  </a:cubicBezTo>
                  <a:cubicBezTo>
                    <a:pt x="21456" y="10134"/>
                    <a:pt x="21452" y="10123"/>
                    <a:pt x="21448" y="10113"/>
                  </a:cubicBezTo>
                  <a:cubicBezTo>
                    <a:pt x="21447" y="10108"/>
                    <a:pt x="21444" y="10104"/>
                    <a:pt x="21443" y="10099"/>
                  </a:cubicBezTo>
                  <a:cubicBezTo>
                    <a:pt x="21442" y="10094"/>
                    <a:pt x="21439" y="10089"/>
                    <a:pt x="21436" y="10085"/>
                  </a:cubicBezTo>
                  <a:cubicBezTo>
                    <a:pt x="21434" y="10080"/>
                    <a:pt x="21432" y="10076"/>
                    <a:pt x="21431" y="10070"/>
                  </a:cubicBezTo>
                  <a:cubicBezTo>
                    <a:pt x="21431" y="10070"/>
                    <a:pt x="21431" y="10070"/>
                    <a:pt x="21431" y="10070"/>
                  </a:cubicBezTo>
                  <a:cubicBezTo>
                    <a:pt x="21431" y="10070"/>
                    <a:pt x="21431" y="10070"/>
                    <a:pt x="21431" y="10069"/>
                  </a:cubicBezTo>
                  <a:cubicBezTo>
                    <a:pt x="21431" y="10068"/>
                    <a:pt x="21430" y="10066"/>
                    <a:pt x="21428" y="10065"/>
                  </a:cubicBezTo>
                  <a:cubicBezTo>
                    <a:pt x="21427" y="10061"/>
                    <a:pt x="21426" y="10058"/>
                    <a:pt x="21425" y="10054"/>
                  </a:cubicBezTo>
                  <a:cubicBezTo>
                    <a:pt x="21423" y="10051"/>
                    <a:pt x="21422" y="10047"/>
                    <a:pt x="21421" y="10045"/>
                  </a:cubicBezTo>
                  <a:cubicBezTo>
                    <a:pt x="21415" y="10031"/>
                    <a:pt x="21408" y="10019"/>
                    <a:pt x="21402" y="10006"/>
                  </a:cubicBezTo>
                  <a:cubicBezTo>
                    <a:pt x="21402" y="10004"/>
                    <a:pt x="21401" y="10004"/>
                    <a:pt x="21401" y="10003"/>
                  </a:cubicBezTo>
                  <a:cubicBezTo>
                    <a:pt x="21401" y="10002"/>
                    <a:pt x="21400" y="10000"/>
                    <a:pt x="21400" y="10000"/>
                  </a:cubicBezTo>
                  <a:cubicBezTo>
                    <a:pt x="21396" y="9993"/>
                    <a:pt x="21393" y="9985"/>
                    <a:pt x="21391" y="9979"/>
                  </a:cubicBezTo>
                  <a:cubicBezTo>
                    <a:pt x="21388" y="9973"/>
                    <a:pt x="21384" y="9967"/>
                    <a:pt x="21381" y="9961"/>
                  </a:cubicBezTo>
                  <a:cubicBezTo>
                    <a:pt x="21377" y="9953"/>
                    <a:pt x="21375" y="9946"/>
                    <a:pt x="21371" y="9938"/>
                  </a:cubicBezTo>
                  <a:cubicBezTo>
                    <a:pt x="21368" y="9933"/>
                    <a:pt x="21364" y="9926"/>
                    <a:pt x="21362" y="9921"/>
                  </a:cubicBezTo>
                  <a:cubicBezTo>
                    <a:pt x="21359" y="9915"/>
                    <a:pt x="21357" y="9910"/>
                    <a:pt x="21354" y="9905"/>
                  </a:cubicBezTo>
                  <a:cubicBezTo>
                    <a:pt x="21354" y="9903"/>
                    <a:pt x="21353" y="9903"/>
                    <a:pt x="21353" y="9902"/>
                  </a:cubicBezTo>
                  <a:cubicBezTo>
                    <a:pt x="21351" y="9901"/>
                    <a:pt x="21351" y="9899"/>
                    <a:pt x="21350" y="9898"/>
                  </a:cubicBezTo>
                  <a:cubicBezTo>
                    <a:pt x="21349" y="9895"/>
                    <a:pt x="21347" y="9894"/>
                    <a:pt x="21346" y="9891"/>
                  </a:cubicBezTo>
                  <a:cubicBezTo>
                    <a:pt x="21343" y="9886"/>
                    <a:pt x="21341" y="9882"/>
                    <a:pt x="21338" y="9876"/>
                  </a:cubicBezTo>
                  <a:cubicBezTo>
                    <a:pt x="21334" y="9870"/>
                    <a:pt x="21330" y="9861"/>
                    <a:pt x="21326" y="9855"/>
                  </a:cubicBezTo>
                  <a:cubicBezTo>
                    <a:pt x="21321" y="9847"/>
                    <a:pt x="21317" y="9839"/>
                    <a:pt x="21313" y="9829"/>
                  </a:cubicBezTo>
                  <a:cubicBezTo>
                    <a:pt x="21312" y="9828"/>
                    <a:pt x="21312" y="9826"/>
                    <a:pt x="21311" y="9825"/>
                  </a:cubicBezTo>
                  <a:cubicBezTo>
                    <a:pt x="21308" y="9821"/>
                    <a:pt x="21306" y="9817"/>
                    <a:pt x="21303" y="9813"/>
                  </a:cubicBezTo>
                  <a:cubicBezTo>
                    <a:pt x="21296" y="9802"/>
                    <a:pt x="21290" y="9790"/>
                    <a:pt x="21283" y="9779"/>
                  </a:cubicBezTo>
                  <a:cubicBezTo>
                    <a:pt x="21279" y="9773"/>
                    <a:pt x="21275" y="9765"/>
                    <a:pt x="21270" y="9758"/>
                  </a:cubicBezTo>
                  <a:cubicBezTo>
                    <a:pt x="21270" y="9758"/>
                    <a:pt x="21270" y="9759"/>
                    <a:pt x="21270" y="9759"/>
                  </a:cubicBezTo>
                  <a:cubicBezTo>
                    <a:pt x="21266" y="9754"/>
                    <a:pt x="21262" y="9747"/>
                    <a:pt x="21260" y="9742"/>
                  </a:cubicBezTo>
                  <a:cubicBezTo>
                    <a:pt x="21256" y="9735"/>
                    <a:pt x="21252" y="9728"/>
                    <a:pt x="21247" y="9721"/>
                  </a:cubicBezTo>
                  <a:cubicBezTo>
                    <a:pt x="21245" y="9720"/>
                    <a:pt x="21244" y="9717"/>
                    <a:pt x="21243" y="9716"/>
                  </a:cubicBezTo>
                  <a:cubicBezTo>
                    <a:pt x="21241" y="9713"/>
                    <a:pt x="21239" y="9709"/>
                    <a:pt x="21238" y="9707"/>
                  </a:cubicBezTo>
                  <a:cubicBezTo>
                    <a:pt x="21236" y="9704"/>
                    <a:pt x="21234" y="9701"/>
                    <a:pt x="21232" y="9699"/>
                  </a:cubicBezTo>
                  <a:cubicBezTo>
                    <a:pt x="21231" y="9696"/>
                    <a:pt x="21228" y="9693"/>
                    <a:pt x="21227" y="9690"/>
                  </a:cubicBezTo>
                  <a:cubicBezTo>
                    <a:pt x="21223" y="9685"/>
                    <a:pt x="21221" y="9680"/>
                    <a:pt x="21217" y="9673"/>
                  </a:cubicBezTo>
                  <a:cubicBezTo>
                    <a:pt x="21215" y="9672"/>
                    <a:pt x="21215" y="9670"/>
                    <a:pt x="21214" y="9669"/>
                  </a:cubicBezTo>
                  <a:cubicBezTo>
                    <a:pt x="21214" y="9669"/>
                    <a:pt x="21214" y="9669"/>
                    <a:pt x="21214" y="9669"/>
                  </a:cubicBezTo>
                  <a:cubicBezTo>
                    <a:pt x="21214" y="9669"/>
                    <a:pt x="21214" y="9669"/>
                    <a:pt x="21213" y="9668"/>
                  </a:cubicBezTo>
                  <a:cubicBezTo>
                    <a:pt x="21207" y="9659"/>
                    <a:pt x="21201" y="9651"/>
                    <a:pt x="21194" y="9642"/>
                  </a:cubicBezTo>
                  <a:cubicBezTo>
                    <a:pt x="21188" y="9633"/>
                    <a:pt x="21181" y="9622"/>
                    <a:pt x="21175" y="9612"/>
                  </a:cubicBezTo>
                  <a:cubicBezTo>
                    <a:pt x="21166" y="9599"/>
                    <a:pt x="21155" y="9585"/>
                    <a:pt x="21146" y="9572"/>
                  </a:cubicBezTo>
                  <a:cubicBezTo>
                    <a:pt x="21141" y="9564"/>
                    <a:pt x="21134" y="9556"/>
                    <a:pt x="21129" y="9549"/>
                  </a:cubicBezTo>
                  <a:cubicBezTo>
                    <a:pt x="21125" y="9544"/>
                    <a:pt x="21121" y="9538"/>
                    <a:pt x="21117" y="9532"/>
                  </a:cubicBezTo>
                  <a:cubicBezTo>
                    <a:pt x="21116" y="9530"/>
                    <a:pt x="21115" y="9529"/>
                    <a:pt x="21115" y="9528"/>
                  </a:cubicBezTo>
                  <a:cubicBezTo>
                    <a:pt x="21115" y="9526"/>
                    <a:pt x="21113" y="9526"/>
                    <a:pt x="21113" y="9525"/>
                  </a:cubicBezTo>
                  <a:cubicBezTo>
                    <a:pt x="21112" y="9522"/>
                    <a:pt x="21109" y="9519"/>
                    <a:pt x="21107" y="9517"/>
                  </a:cubicBezTo>
                  <a:cubicBezTo>
                    <a:pt x="21102" y="9510"/>
                    <a:pt x="21098" y="9505"/>
                    <a:pt x="21092" y="9498"/>
                  </a:cubicBezTo>
                  <a:cubicBezTo>
                    <a:pt x="21086" y="9488"/>
                    <a:pt x="21079" y="9480"/>
                    <a:pt x="21071" y="9471"/>
                  </a:cubicBezTo>
                  <a:cubicBezTo>
                    <a:pt x="21069" y="9467"/>
                    <a:pt x="21065" y="9463"/>
                    <a:pt x="21061" y="9459"/>
                  </a:cubicBezTo>
                  <a:cubicBezTo>
                    <a:pt x="21061" y="9459"/>
                    <a:pt x="21060" y="9457"/>
                    <a:pt x="21060" y="9457"/>
                  </a:cubicBezTo>
                  <a:cubicBezTo>
                    <a:pt x="21052" y="9448"/>
                    <a:pt x="21044" y="9439"/>
                    <a:pt x="21036" y="9429"/>
                  </a:cubicBezTo>
                  <a:cubicBezTo>
                    <a:pt x="21028" y="9418"/>
                    <a:pt x="21020" y="9409"/>
                    <a:pt x="21011" y="9398"/>
                  </a:cubicBezTo>
                  <a:cubicBezTo>
                    <a:pt x="21009" y="9394"/>
                    <a:pt x="21005" y="9392"/>
                    <a:pt x="21002" y="9387"/>
                  </a:cubicBezTo>
                  <a:cubicBezTo>
                    <a:pt x="20997" y="9382"/>
                    <a:pt x="20993" y="9377"/>
                    <a:pt x="20988" y="9371"/>
                  </a:cubicBezTo>
                  <a:cubicBezTo>
                    <a:pt x="20980" y="9363"/>
                    <a:pt x="20972" y="9354"/>
                    <a:pt x="20966" y="9346"/>
                  </a:cubicBezTo>
                  <a:cubicBezTo>
                    <a:pt x="20963" y="9343"/>
                    <a:pt x="20960" y="9340"/>
                    <a:pt x="20958" y="9336"/>
                  </a:cubicBezTo>
                  <a:cubicBezTo>
                    <a:pt x="20958" y="9336"/>
                    <a:pt x="20958" y="9336"/>
                    <a:pt x="20958" y="9338"/>
                  </a:cubicBezTo>
                  <a:cubicBezTo>
                    <a:pt x="20956" y="9336"/>
                    <a:pt x="20954" y="9334"/>
                    <a:pt x="20952" y="9332"/>
                  </a:cubicBezTo>
                  <a:cubicBezTo>
                    <a:pt x="20943" y="9321"/>
                    <a:pt x="20934" y="9311"/>
                    <a:pt x="20924" y="9301"/>
                  </a:cubicBezTo>
                  <a:cubicBezTo>
                    <a:pt x="20915" y="9292"/>
                    <a:pt x="20907" y="9281"/>
                    <a:pt x="20898" y="9272"/>
                  </a:cubicBezTo>
                  <a:cubicBezTo>
                    <a:pt x="20898" y="9272"/>
                    <a:pt x="20898" y="9272"/>
                    <a:pt x="20898" y="9272"/>
                  </a:cubicBezTo>
                  <a:cubicBezTo>
                    <a:pt x="20898" y="9272"/>
                    <a:pt x="20896" y="9270"/>
                    <a:pt x="20896" y="9270"/>
                  </a:cubicBezTo>
                  <a:cubicBezTo>
                    <a:pt x="20894" y="9268"/>
                    <a:pt x="20891" y="9265"/>
                    <a:pt x="20888" y="9262"/>
                  </a:cubicBezTo>
                  <a:cubicBezTo>
                    <a:pt x="20882" y="9256"/>
                    <a:pt x="20875" y="9249"/>
                    <a:pt x="20869" y="9241"/>
                  </a:cubicBezTo>
                  <a:cubicBezTo>
                    <a:pt x="20867" y="9238"/>
                    <a:pt x="20865" y="9237"/>
                    <a:pt x="20864" y="9234"/>
                  </a:cubicBezTo>
                  <a:cubicBezTo>
                    <a:pt x="20856" y="9226"/>
                    <a:pt x="20848" y="9218"/>
                    <a:pt x="20840" y="9210"/>
                  </a:cubicBezTo>
                  <a:cubicBezTo>
                    <a:pt x="20826" y="9195"/>
                    <a:pt x="20811" y="9180"/>
                    <a:pt x="20797" y="9167"/>
                  </a:cubicBezTo>
                  <a:cubicBezTo>
                    <a:pt x="20788" y="9157"/>
                    <a:pt x="20779" y="9148"/>
                    <a:pt x="20769" y="9138"/>
                  </a:cubicBezTo>
                  <a:cubicBezTo>
                    <a:pt x="20767" y="9136"/>
                    <a:pt x="20764" y="9133"/>
                    <a:pt x="20762" y="9130"/>
                  </a:cubicBezTo>
                  <a:cubicBezTo>
                    <a:pt x="20758" y="9126"/>
                    <a:pt x="20754" y="9124"/>
                    <a:pt x="20751" y="9119"/>
                  </a:cubicBezTo>
                  <a:cubicBezTo>
                    <a:pt x="20748" y="9117"/>
                    <a:pt x="20745" y="9114"/>
                    <a:pt x="20742" y="9110"/>
                  </a:cubicBezTo>
                  <a:cubicBezTo>
                    <a:pt x="20735" y="9105"/>
                    <a:pt x="20730" y="9098"/>
                    <a:pt x="20724" y="9093"/>
                  </a:cubicBezTo>
                  <a:cubicBezTo>
                    <a:pt x="20720" y="9089"/>
                    <a:pt x="20714" y="9084"/>
                    <a:pt x="20711" y="9080"/>
                  </a:cubicBezTo>
                  <a:cubicBezTo>
                    <a:pt x="20711" y="9080"/>
                    <a:pt x="20711" y="9080"/>
                    <a:pt x="20711" y="9080"/>
                  </a:cubicBezTo>
                  <a:cubicBezTo>
                    <a:pt x="20709" y="9079"/>
                    <a:pt x="20707" y="9076"/>
                    <a:pt x="20705" y="9075"/>
                  </a:cubicBezTo>
                  <a:cubicBezTo>
                    <a:pt x="20699" y="9068"/>
                    <a:pt x="20691" y="9062"/>
                    <a:pt x="20683" y="9056"/>
                  </a:cubicBezTo>
                  <a:cubicBezTo>
                    <a:pt x="20671" y="9045"/>
                    <a:pt x="20660" y="9033"/>
                    <a:pt x="20646" y="9023"/>
                  </a:cubicBezTo>
                  <a:cubicBezTo>
                    <a:pt x="20646" y="9023"/>
                    <a:pt x="20646" y="9023"/>
                    <a:pt x="20646" y="9023"/>
                  </a:cubicBezTo>
                  <a:cubicBezTo>
                    <a:pt x="20629" y="9006"/>
                    <a:pt x="20610" y="8990"/>
                    <a:pt x="20593" y="8974"/>
                  </a:cubicBezTo>
                  <a:cubicBezTo>
                    <a:pt x="20581" y="8963"/>
                    <a:pt x="20569" y="8953"/>
                    <a:pt x="20556" y="8942"/>
                  </a:cubicBezTo>
                  <a:cubicBezTo>
                    <a:pt x="20554" y="8939"/>
                    <a:pt x="20550" y="8936"/>
                    <a:pt x="20547" y="8934"/>
                  </a:cubicBezTo>
                  <a:cubicBezTo>
                    <a:pt x="20543" y="8930"/>
                    <a:pt x="20538" y="8926"/>
                    <a:pt x="20534" y="8922"/>
                  </a:cubicBezTo>
                  <a:cubicBezTo>
                    <a:pt x="20526" y="8915"/>
                    <a:pt x="20518" y="8909"/>
                    <a:pt x="20510" y="8903"/>
                  </a:cubicBezTo>
                  <a:cubicBezTo>
                    <a:pt x="20503" y="8896"/>
                    <a:pt x="20496" y="8889"/>
                    <a:pt x="20488" y="8884"/>
                  </a:cubicBezTo>
                  <a:cubicBezTo>
                    <a:pt x="20487" y="8882"/>
                    <a:pt x="20486" y="8882"/>
                    <a:pt x="20486" y="8881"/>
                  </a:cubicBezTo>
                  <a:cubicBezTo>
                    <a:pt x="20467" y="8866"/>
                    <a:pt x="20449" y="8852"/>
                    <a:pt x="20431" y="8837"/>
                  </a:cubicBezTo>
                  <a:cubicBezTo>
                    <a:pt x="20407" y="8818"/>
                    <a:pt x="20385" y="8799"/>
                    <a:pt x="20361" y="8780"/>
                  </a:cubicBezTo>
                  <a:cubicBezTo>
                    <a:pt x="20357" y="8777"/>
                    <a:pt x="20355" y="8775"/>
                    <a:pt x="20351" y="8772"/>
                  </a:cubicBezTo>
                  <a:cubicBezTo>
                    <a:pt x="20346" y="8768"/>
                    <a:pt x="20339" y="8763"/>
                    <a:pt x="20334" y="8759"/>
                  </a:cubicBezTo>
                  <a:cubicBezTo>
                    <a:pt x="20333" y="8757"/>
                    <a:pt x="20333" y="8757"/>
                    <a:pt x="20331" y="8756"/>
                  </a:cubicBezTo>
                  <a:lnTo>
                    <a:pt x="20331" y="8756"/>
                  </a:lnTo>
                  <a:cubicBezTo>
                    <a:pt x="20331" y="8756"/>
                    <a:pt x="20330" y="8755"/>
                    <a:pt x="20330" y="8755"/>
                  </a:cubicBezTo>
                  <a:cubicBezTo>
                    <a:pt x="20322" y="8749"/>
                    <a:pt x="20314" y="8744"/>
                    <a:pt x="20306" y="8737"/>
                  </a:cubicBezTo>
                  <a:cubicBezTo>
                    <a:pt x="20301" y="8733"/>
                    <a:pt x="20296" y="8730"/>
                    <a:pt x="20292" y="8726"/>
                  </a:cubicBezTo>
                  <a:cubicBezTo>
                    <a:pt x="20289" y="8724"/>
                    <a:pt x="20287" y="8722"/>
                    <a:pt x="20284" y="8720"/>
                  </a:cubicBezTo>
                  <a:cubicBezTo>
                    <a:pt x="20266" y="8706"/>
                    <a:pt x="20248" y="8691"/>
                    <a:pt x="20229" y="8678"/>
                  </a:cubicBezTo>
                  <a:cubicBezTo>
                    <a:pt x="20207" y="8662"/>
                    <a:pt x="20185" y="8645"/>
                    <a:pt x="20163" y="8629"/>
                  </a:cubicBezTo>
                  <a:cubicBezTo>
                    <a:pt x="20147" y="8619"/>
                    <a:pt x="20133" y="8606"/>
                    <a:pt x="20116" y="8596"/>
                  </a:cubicBezTo>
                  <a:cubicBezTo>
                    <a:pt x="20108" y="8590"/>
                    <a:pt x="20100" y="8584"/>
                    <a:pt x="20091" y="8578"/>
                  </a:cubicBezTo>
                  <a:cubicBezTo>
                    <a:pt x="20076" y="8569"/>
                    <a:pt x="20062" y="8559"/>
                    <a:pt x="20049" y="8550"/>
                  </a:cubicBezTo>
                  <a:cubicBezTo>
                    <a:pt x="20034" y="8539"/>
                    <a:pt x="20020" y="8530"/>
                    <a:pt x="20006" y="8519"/>
                  </a:cubicBezTo>
                  <a:cubicBezTo>
                    <a:pt x="20006" y="8519"/>
                    <a:pt x="20006" y="8519"/>
                    <a:pt x="20006" y="8520"/>
                  </a:cubicBezTo>
                  <a:cubicBezTo>
                    <a:pt x="19987" y="8508"/>
                    <a:pt x="19968" y="8495"/>
                    <a:pt x="19948" y="8483"/>
                  </a:cubicBezTo>
                  <a:cubicBezTo>
                    <a:pt x="19926" y="8468"/>
                    <a:pt x="19904" y="8453"/>
                    <a:pt x="19880" y="8437"/>
                  </a:cubicBezTo>
                  <a:cubicBezTo>
                    <a:pt x="19864" y="8426"/>
                    <a:pt x="19847" y="8417"/>
                    <a:pt x="19832" y="8406"/>
                  </a:cubicBezTo>
                  <a:cubicBezTo>
                    <a:pt x="19804" y="8388"/>
                    <a:pt x="19777" y="8372"/>
                    <a:pt x="19749" y="8355"/>
                  </a:cubicBezTo>
                  <a:cubicBezTo>
                    <a:pt x="19749" y="8355"/>
                    <a:pt x="19749" y="8355"/>
                    <a:pt x="19749" y="8355"/>
                  </a:cubicBezTo>
                  <a:cubicBezTo>
                    <a:pt x="19726" y="8340"/>
                    <a:pt x="19705" y="8326"/>
                    <a:pt x="19681" y="8311"/>
                  </a:cubicBezTo>
                  <a:cubicBezTo>
                    <a:pt x="19676" y="8309"/>
                    <a:pt x="19671" y="8305"/>
                    <a:pt x="19666" y="8302"/>
                  </a:cubicBezTo>
                  <a:cubicBezTo>
                    <a:pt x="19666" y="8302"/>
                    <a:pt x="19666" y="8302"/>
                    <a:pt x="19666" y="8303"/>
                  </a:cubicBezTo>
                  <a:cubicBezTo>
                    <a:pt x="19660" y="8301"/>
                    <a:pt x="19654" y="8297"/>
                    <a:pt x="19649" y="8294"/>
                  </a:cubicBezTo>
                  <a:cubicBezTo>
                    <a:pt x="19617" y="8275"/>
                    <a:pt x="19585" y="8256"/>
                    <a:pt x="19552" y="8237"/>
                  </a:cubicBezTo>
                  <a:cubicBezTo>
                    <a:pt x="19518" y="8217"/>
                    <a:pt x="19481" y="8197"/>
                    <a:pt x="19446" y="8177"/>
                  </a:cubicBezTo>
                  <a:cubicBezTo>
                    <a:pt x="19413" y="8158"/>
                    <a:pt x="19382" y="8140"/>
                    <a:pt x="19349" y="8123"/>
                  </a:cubicBezTo>
                  <a:cubicBezTo>
                    <a:pt x="19336" y="8116"/>
                    <a:pt x="19324" y="8110"/>
                    <a:pt x="19311" y="8101"/>
                  </a:cubicBezTo>
                  <a:cubicBezTo>
                    <a:pt x="19311" y="8101"/>
                    <a:pt x="19311" y="8103"/>
                    <a:pt x="19311" y="8103"/>
                  </a:cubicBezTo>
                  <a:cubicBezTo>
                    <a:pt x="19305" y="8099"/>
                    <a:pt x="19298" y="8096"/>
                    <a:pt x="19292" y="8092"/>
                  </a:cubicBezTo>
                  <a:cubicBezTo>
                    <a:pt x="19236" y="8061"/>
                    <a:pt x="19178" y="8031"/>
                    <a:pt x="19118" y="8000"/>
                  </a:cubicBezTo>
                  <a:cubicBezTo>
                    <a:pt x="19064" y="7973"/>
                    <a:pt x="19009" y="7945"/>
                    <a:pt x="18953" y="7918"/>
                  </a:cubicBezTo>
                  <a:cubicBezTo>
                    <a:pt x="18920" y="7902"/>
                    <a:pt x="18890" y="7886"/>
                    <a:pt x="18858" y="7871"/>
                  </a:cubicBezTo>
                  <a:cubicBezTo>
                    <a:pt x="18858" y="7873"/>
                    <a:pt x="18859" y="7873"/>
                    <a:pt x="18859" y="7874"/>
                  </a:cubicBezTo>
                  <a:cubicBezTo>
                    <a:pt x="18800" y="7846"/>
                    <a:pt x="18744" y="7817"/>
                    <a:pt x="18684" y="7789"/>
                  </a:cubicBezTo>
                  <a:cubicBezTo>
                    <a:pt x="18148" y="6542"/>
                    <a:pt x="17457" y="5408"/>
                    <a:pt x="16659" y="4414"/>
                  </a:cubicBezTo>
                  <a:cubicBezTo>
                    <a:pt x="16661" y="4416"/>
                    <a:pt x="16663" y="4418"/>
                    <a:pt x="16665" y="4420"/>
                  </a:cubicBezTo>
                  <a:cubicBezTo>
                    <a:pt x="16573" y="4305"/>
                    <a:pt x="16479" y="4192"/>
                    <a:pt x="16385" y="4082"/>
                  </a:cubicBezTo>
                  <a:cubicBezTo>
                    <a:pt x="16364" y="4056"/>
                    <a:pt x="16342" y="4033"/>
                    <a:pt x="16319" y="4008"/>
                  </a:cubicBezTo>
                  <a:cubicBezTo>
                    <a:pt x="16236" y="3911"/>
                    <a:pt x="16151" y="3815"/>
                    <a:pt x="16064" y="3721"/>
                  </a:cubicBezTo>
                  <a:cubicBezTo>
                    <a:pt x="16029" y="3683"/>
                    <a:pt x="15994" y="3645"/>
                    <a:pt x="15959" y="3608"/>
                  </a:cubicBezTo>
                  <a:cubicBezTo>
                    <a:pt x="15881" y="3526"/>
                    <a:pt x="15804" y="3445"/>
                    <a:pt x="15726" y="3364"/>
                  </a:cubicBezTo>
                  <a:cubicBezTo>
                    <a:pt x="15692" y="3329"/>
                    <a:pt x="15656" y="3294"/>
                    <a:pt x="15622" y="3259"/>
                  </a:cubicBezTo>
                  <a:cubicBezTo>
                    <a:pt x="15554" y="3192"/>
                    <a:pt x="15486" y="3126"/>
                    <a:pt x="15418" y="3061"/>
                  </a:cubicBezTo>
                  <a:cubicBezTo>
                    <a:pt x="15420" y="3062"/>
                    <a:pt x="15422" y="3064"/>
                    <a:pt x="15424" y="3065"/>
                  </a:cubicBezTo>
                  <a:cubicBezTo>
                    <a:pt x="15396" y="3038"/>
                    <a:pt x="15367" y="3013"/>
                    <a:pt x="15340" y="2987"/>
                  </a:cubicBezTo>
                  <a:cubicBezTo>
                    <a:pt x="15331" y="2979"/>
                    <a:pt x="15323" y="2969"/>
                    <a:pt x="15314" y="2961"/>
                  </a:cubicBezTo>
                  <a:cubicBezTo>
                    <a:pt x="15305" y="2952"/>
                    <a:pt x="15296" y="2942"/>
                    <a:pt x="15285" y="2934"/>
                  </a:cubicBezTo>
                  <a:cubicBezTo>
                    <a:pt x="15268" y="2918"/>
                    <a:pt x="15250" y="2903"/>
                    <a:pt x="15233" y="2887"/>
                  </a:cubicBezTo>
                  <a:cubicBezTo>
                    <a:pt x="15174" y="2833"/>
                    <a:pt x="15115" y="2781"/>
                    <a:pt x="15056" y="2728"/>
                  </a:cubicBezTo>
                  <a:cubicBezTo>
                    <a:pt x="15022" y="2699"/>
                    <a:pt x="14988" y="2668"/>
                    <a:pt x="14954" y="2638"/>
                  </a:cubicBezTo>
                  <a:cubicBezTo>
                    <a:pt x="14940" y="2626"/>
                    <a:pt x="14925" y="2613"/>
                    <a:pt x="14912" y="2600"/>
                  </a:cubicBezTo>
                  <a:cubicBezTo>
                    <a:pt x="14906" y="2595"/>
                    <a:pt x="14898" y="2590"/>
                    <a:pt x="14891" y="2583"/>
                  </a:cubicBezTo>
                  <a:cubicBezTo>
                    <a:pt x="14844" y="2543"/>
                    <a:pt x="14796" y="2502"/>
                    <a:pt x="14748" y="2462"/>
                  </a:cubicBezTo>
                  <a:cubicBezTo>
                    <a:pt x="14723" y="2440"/>
                    <a:pt x="14698" y="2419"/>
                    <a:pt x="14672" y="2398"/>
                  </a:cubicBezTo>
                  <a:cubicBezTo>
                    <a:pt x="14636" y="2369"/>
                    <a:pt x="14600" y="2341"/>
                    <a:pt x="14563" y="2312"/>
                  </a:cubicBezTo>
                  <a:cubicBezTo>
                    <a:pt x="14534" y="2289"/>
                    <a:pt x="14504" y="2265"/>
                    <a:pt x="14476" y="2242"/>
                  </a:cubicBezTo>
                  <a:cubicBezTo>
                    <a:pt x="14446" y="2219"/>
                    <a:pt x="14415" y="2195"/>
                    <a:pt x="14385" y="2171"/>
                  </a:cubicBezTo>
                  <a:cubicBezTo>
                    <a:pt x="14375" y="2163"/>
                    <a:pt x="14364" y="2155"/>
                    <a:pt x="14354" y="2147"/>
                  </a:cubicBezTo>
                  <a:cubicBezTo>
                    <a:pt x="14354" y="2147"/>
                    <a:pt x="14355" y="2147"/>
                    <a:pt x="14355" y="2147"/>
                  </a:cubicBezTo>
                  <a:cubicBezTo>
                    <a:pt x="14290" y="2097"/>
                    <a:pt x="14223" y="2047"/>
                    <a:pt x="14157" y="1998"/>
                  </a:cubicBezTo>
                  <a:cubicBezTo>
                    <a:pt x="14146" y="1990"/>
                    <a:pt x="14136" y="1982"/>
                    <a:pt x="14125" y="1976"/>
                  </a:cubicBezTo>
                  <a:cubicBezTo>
                    <a:pt x="14124" y="1974"/>
                    <a:pt x="14121" y="1973"/>
                    <a:pt x="14120" y="1972"/>
                  </a:cubicBezTo>
                  <a:cubicBezTo>
                    <a:pt x="14117" y="1970"/>
                    <a:pt x="14115" y="1969"/>
                    <a:pt x="14113" y="1966"/>
                  </a:cubicBezTo>
                  <a:cubicBezTo>
                    <a:pt x="14106" y="1961"/>
                    <a:pt x="14098" y="1954"/>
                    <a:pt x="14089" y="1949"/>
                  </a:cubicBezTo>
                  <a:cubicBezTo>
                    <a:pt x="14064" y="1930"/>
                    <a:pt x="14038" y="1912"/>
                    <a:pt x="14013" y="1895"/>
                  </a:cubicBezTo>
                  <a:cubicBezTo>
                    <a:pt x="13966" y="1861"/>
                    <a:pt x="13919" y="1827"/>
                    <a:pt x="13871" y="1795"/>
                  </a:cubicBezTo>
                  <a:cubicBezTo>
                    <a:pt x="13847" y="1778"/>
                    <a:pt x="13822" y="1761"/>
                    <a:pt x="13797" y="1745"/>
                  </a:cubicBezTo>
                  <a:cubicBezTo>
                    <a:pt x="13773" y="1729"/>
                    <a:pt x="13751" y="1714"/>
                    <a:pt x="13728" y="1698"/>
                  </a:cubicBezTo>
                  <a:cubicBezTo>
                    <a:pt x="13716" y="1690"/>
                    <a:pt x="13703" y="1682"/>
                    <a:pt x="13691" y="1674"/>
                  </a:cubicBezTo>
                  <a:cubicBezTo>
                    <a:pt x="13665" y="1656"/>
                    <a:pt x="13640" y="1640"/>
                    <a:pt x="13614" y="1623"/>
                  </a:cubicBezTo>
                  <a:cubicBezTo>
                    <a:pt x="13581" y="1601"/>
                    <a:pt x="13548" y="1581"/>
                    <a:pt x="13516" y="1559"/>
                  </a:cubicBezTo>
                  <a:cubicBezTo>
                    <a:pt x="13500" y="1549"/>
                    <a:pt x="13483" y="1538"/>
                    <a:pt x="13467" y="1529"/>
                  </a:cubicBezTo>
                  <a:cubicBezTo>
                    <a:pt x="13452" y="1519"/>
                    <a:pt x="13437" y="1508"/>
                    <a:pt x="13422" y="1499"/>
                  </a:cubicBezTo>
                  <a:cubicBezTo>
                    <a:pt x="13399" y="1484"/>
                    <a:pt x="13376" y="1471"/>
                    <a:pt x="13354" y="1457"/>
                  </a:cubicBezTo>
                  <a:cubicBezTo>
                    <a:pt x="13347" y="1453"/>
                    <a:pt x="13339" y="1448"/>
                    <a:pt x="13333" y="1444"/>
                  </a:cubicBezTo>
                  <a:cubicBezTo>
                    <a:pt x="13333" y="1444"/>
                    <a:pt x="13334" y="1444"/>
                    <a:pt x="13334" y="1444"/>
                  </a:cubicBezTo>
                  <a:cubicBezTo>
                    <a:pt x="13330" y="1441"/>
                    <a:pt x="13327" y="1440"/>
                    <a:pt x="13324" y="1438"/>
                  </a:cubicBezTo>
                  <a:cubicBezTo>
                    <a:pt x="13317" y="1434"/>
                    <a:pt x="13310" y="1430"/>
                    <a:pt x="13303" y="1426"/>
                  </a:cubicBezTo>
                  <a:cubicBezTo>
                    <a:pt x="13296" y="1422"/>
                    <a:pt x="13290" y="1419"/>
                    <a:pt x="13284" y="1415"/>
                  </a:cubicBezTo>
                  <a:cubicBezTo>
                    <a:pt x="13273" y="1409"/>
                    <a:pt x="13261" y="1402"/>
                    <a:pt x="13249" y="1394"/>
                  </a:cubicBezTo>
                  <a:cubicBezTo>
                    <a:pt x="13210" y="1371"/>
                    <a:pt x="13172" y="1347"/>
                    <a:pt x="13133" y="1324"/>
                  </a:cubicBezTo>
                  <a:cubicBezTo>
                    <a:pt x="13113" y="1312"/>
                    <a:pt x="13092" y="1301"/>
                    <a:pt x="13072" y="1289"/>
                  </a:cubicBezTo>
                  <a:cubicBezTo>
                    <a:pt x="13044" y="1271"/>
                    <a:pt x="13014" y="1255"/>
                    <a:pt x="12985" y="1239"/>
                  </a:cubicBezTo>
                  <a:cubicBezTo>
                    <a:pt x="12963" y="1227"/>
                    <a:pt x="12940" y="1213"/>
                    <a:pt x="12920" y="1201"/>
                  </a:cubicBezTo>
                  <a:cubicBezTo>
                    <a:pt x="12914" y="1199"/>
                    <a:pt x="12908" y="1195"/>
                    <a:pt x="12903" y="1192"/>
                  </a:cubicBezTo>
                  <a:cubicBezTo>
                    <a:pt x="12901" y="1191"/>
                    <a:pt x="12900" y="1191"/>
                    <a:pt x="12899" y="1191"/>
                  </a:cubicBezTo>
                  <a:cubicBezTo>
                    <a:pt x="12883" y="1181"/>
                    <a:pt x="12866" y="1173"/>
                    <a:pt x="12850" y="1165"/>
                  </a:cubicBezTo>
                  <a:cubicBezTo>
                    <a:pt x="12845" y="1162"/>
                    <a:pt x="12840" y="1160"/>
                    <a:pt x="12835" y="1157"/>
                  </a:cubicBezTo>
                  <a:cubicBezTo>
                    <a:pt x="12812" y="1145"/>
                    <a:pt x="12790" y="1133"/>
                    <a:pt x="12769" y="1120"/>
                  </a:cubicBezTo>
                  <a:cubicBezTo>
                    <a:pt x="12753" y="1112"/>
                    <a:pt x="12738" y="1104"/>
                    <a:pt x="12721" y="1095"/>
                  </a:cubicBezTo>
                  <a:cubicBezTo>
                    <a:pt x="12659" y="1063"/>
                    <a:pt x="12598" y="1032"/>
                    <a:pt x="12538" y="1001"/>
                  </a:cubicBezTo>
                  <a:cubicBezTo>
                    <a:pt x="12532" y="998"/>
                    <a:pt x="12529" y="995"/>
                    <a:pt x="12523" y="993"/>
                  </a:cubicBezTo>
                  <a:cubicBezTo>
                    <a:pt x="12510" y="986"/>
                    <a:pt x="12497" y="979"/>
                    <a:pt x="12484" y="972"/>
                  </a:cubicBezTo>
                  <a:cubicBezTo>
                    <a:pt x="12478" y="970"/>
                    <a:pt x="12472" y="966"/>
                    <a:pt x="12466" y="963"/>
                  </a:cubicBezTo>
                  <a:cubicBezTo>
                    <a:pt x="12463" y="962"/>
                    <a:pt x="12462" y="960"/>
                    <a:pt x="12459" y="960"/>
                  </a:cubicBezTo>
                  <a:cubicBezTo>
                    <a:pt x="12455" y="959"/>
                    <a:pt x="12451" y="956"/>
                    <a:pt x="12447" y="955"/>
                  </a:cubicBezTo>
                  <a:cubicBezTo>
                    <a:pt x="12404" y="933"/>
                    <a:pt x="12360" y="913"/>
                    <a:pt x="12317" y="893"/>
                  </a:cubicBezTo>
                  <a:cubicBezTo>
                    <a:pt x="12318" y="893"/>
                    <a:pt x="12319" y="893"/>
                    <a:pt x="12319" y="893"/>
                  </a:cubicBezTo>
                  <a:cubicBezTo>
                    <a:pt x="12305" y="886"/>
                    <a:pt x="12291" y="879"/>
                    <a:pt x="12276" y="873"/>
                  </a:cubicBezTo>
                  <a:cubicBezTo>
                    <a:pt x="12246" y="859"/>
                    <a:pt x="12217" y="844"/>
                    <a:pt x="12187" y="831"/>
                  </a:cubicBezTo>
                  <a:cubicBezTo>
                    <a:pt x="12178" y="827"/>
                    <a:pt x="12168" y="823"/>
                    <a:pt x="12158" y="819"/>
                  </a:cubicBezTo>
                  <a:cubicBezTo>
                    <a:pt x="12156" y="817"/>
                    <a:pt x="12153" y="816"/>
                    <a:pt x="12151" y="815"/>
                  </a:cubicBezTo>
                  <a:cubicBezTo>
                    <a:pt x="12130" y="805"/>
                    <a:pt x="12110" y="796"/>
                    <a:pt x="12089" y="788"/>
                  </a:cubicBezTo>
                  <a:cubicBezTo>
                    <a:pt x="12076" y="782"/>
                    <a:pt x="12063" y="776"/>
                    <a:pt x="12050" y="770"/>
                  </a:cubicBezTo>
                  <a:cubicBezTo>
                    <a:pt x="12036" y="764"/>
                    <a:pt x="12021" y="758"/>
                    <a:pt x="12005" y="751"/>
                  </a:cubicBezTo>
                  <a:cubicBezTo>
                    <a:pt x="11995" y="747"/>
                    <a:pt x="11986" y="742"/>
                    <a:pt x="11975" y="738"/>
                  </a:cubicBezTo>
                  <a:cubicBezTo>
                    <a:pt x="11966" y="734"/>
                    <a:pt x="11958" y="730"/>
                    <a:pt x="11949" y="726"/>
                  </a:cubicBezTo>
                  <a:cubicBezTo>
                    <a:pt x="11939" y="722"/>
                    <a:pt x="11928" y="718"/>
                    <a:pt x="11918" y="712"/>
                  </a:cubicBezTo>
                  <a:cubicBezTo>
                    <a:pt x="11892" y="702"/>
                    <a:pt x="11864" y="691"/>
                    <a:pt x="11838" y="679"/>
                  </a:cubicBezTo>
                  <a:cubicBezTo>
                    <a:pt x="11809" y="667"/>
                    <a:pt x="11781" y="655"/>
                    <a:pt x="11752" y="642"/>
                  </a:cubicBezTo>
                  <a:cubicBezTo>
                    <a:pt x="11719" y="629"/>
                    <a:pt x="11685" y="615"/>
                    <a:pt x="11652" y="602"/>
                  </a:cubicBezTo>
                  <a:cubicBezTo>
                    <a:pt x="11643" y="598"/>
                    <a:pt x="11634" y="594"/>
                    <a:pt x="11625" y="591"/>
                  </a:cubicBezTo>
                  <a:cubicBezTo>
                    <a:pt x="11620" y="589"/>
                    <a:pt x="11614" y="587"/>
                    <a:pt x="11609" y="585"/>
                  </a:cubicBezTo>
                  <a:cubicBezTo>
                    <a:pt x="11605" y="583"/>
                    <a:pt x="11601" y="582"/>
                    <a:pt x="11597" y="580"/>
                  </a:cubicBezTo>
                  <a:cubicBezTo>
                    <a:pt x="11579" y="574"/>
                    <a:pt x="11560" y="567"/>
                    <a:pt x="11541" y="560"/>
                  </a:cubicBezTo>
                  <a:cubicBezTo>
                    <a:pt x="11523" y="554"/>
                    <a:pt x="11505" y="547"/>
                    <a:pt x="11486" y="540"/>
                  </a:cubicBezTo>
                  <a:cubicBezTo>
                    <a:pt x="11475" y="536"/>
                    <a:pt x="11461" y="531"/>
                    <a:pt x="11450" y="527"/>
                  </a:cubicBezTo>
                  <a:cubicBezTo>
                    <a:pt x="11425" y="517"/>
                    <a:pt x="11400" y="509"/>
                    <a:pt x="11375" y="501"/>
                  </a:cubicBezTo>
                  <a:cubicBezTo>
                    <a:pt x="11339" y="488"/>
                    <a:pt x="11302" y="475"/>
                    <a:pt x="11265" y="463"/>
                  </a:cubicBezTo>
                  <a:cubicBezTo>
                    <a:pt x="11267" y="463"/>
                    <a:pt x="11268" y="463"/>
                    <a:pt x="11268" y="463"/>
                  </a:cubicBezTo>
                  <a:cubicBezTo>
                    <a:pt x="11259" y="461"/>
                    <a:pt x="11248" y="458"/>
                    <a:pt x="11239" y="454"/>
                  </a:cubicBezTo>
                  <a:cubicBezTo>
                    <a:pt x="11227" y="450"/>
                    <a:pt x="11217" y="446"/>
                    <a:pt x="11205" y="442"/>
                  </a:cubicBezTo>
                  <a:cubicBezTo>
                    <a:pt x="11205" y="442"/>
                    <a:pt x="11205" y="442"/>
                    <a:pt x="11205" y="442"/>
                  </a:cubicBezTo>
                  <a:cubicBezTo>
                    <a:pt x="11201" y="440"/>
                    <a:pt x="11197" y="439"/>
                    <a:pt x="11192" y="438"/>
                  </a:cubicBezTo>
                  <a:cubicBezTo>
                    <a:pt x="11187" y="436"/>
                    <a:pt x="11182" y="435"/>
                    <a:pt x="11176" y="432"/>
                  </a:cubicBezTo>
                  <a:cubicBezTo>
                    <a:pt x="11169" y="430"/>
                    <a:pt x="11161" y="427"/>
                    <a:pt x="11152" y="424"/>
                  </a:cubicBezTo>
                  <a:cubicBezTo>
                    <a:pt x="11149" y="423"/>
                    <a:pt x="11148" y="423"/>
                    <a:pt x="11145" y="422"/>
                  </a:cubicBezTo>
                  <a:cubicBezTo>
                    <a:pt x="11123" y="415"/>
                    <a:pt x="11101" y="407"/>
                    <a:pt x="11078" y="400"/>
                  </a:cubicBezTo>
                  <a:cubicBezTo>
                    <a:pt x="11051" y="391"/>
                    <a:pt x="11023" y="383"/>
                    <a:pt x="10995" y="374"/>
                  </a:cubicBezTo>
                  <a:cubicBezTo>
                    <a:pt x="10979" y="370"/>
                    <a:pt x="10965" y="365"/>
                    <a:pt x="10949" y="360"/>
                  </a:cubicBezTo>
                  <a:cubicBezTo>
                    <a:pt x="10925" y="353"/>
                    <a:pt x="10900" y="346"/>
                    <a:pt x="10877" y="338"/>
                  </a:cubicBezTo>
                  <a:cubicBezTo>
                    <a:pt x="10856" y="331"/>
                    <a:pt x="10835" y="326"/>
                    <a:pt x="10813" y="319"/>
                  </a:cubicBezTo>
                  <a:cubicBezTo>
                    <a:pt x="10797" y="315"/>
                    <a:pt x="10781" y="310"/>
                    <a:pt x="10766" y="306"/>
                  </a:cubicBezTo>
                  <a:cubicBezTo>
                    <a:pt x="10761" y="304"/>
                    <a:pt x="10755" y="303"/>
                    <a:pt x="10750" y="302"/>
                  </a:cubicBezTo>
                  <a:cubicBezTo>
                    <a:pt x="10746" y="300"/>
                    <a:pt x="10741" y="299"/>
                    <a:pt x="10737" y="298"/>
                  </a:cubicBezTo>
                  <a:cubicBezTo>
                    <a:pt x="10733" y="296"/>
                    <a:pt x="10729" y="296"/>
                    <a:pt x="10725" y="295"/>
                  </a:cubicBezTo>
                  <a:cubicBezTo>
                    <a:pt x="10721" y="294"/>
                    <a:pt x="10717" y="294"/>
                    <a:pt x="10713" y="292"/>
                  </a:cubicBezTo>
                  <a:cubicBezTo>
                    <a:pt x="10698" y="288"/>
                    <a:pt x="10682" y="284"/>
                    <a:pt x="10668" y="280"/>
                  </a:cubicBezTo>
                  <a:cubicBezTo>
                    <a:pt x="10645" y="275"/>
                    <a:pt x="10623" y="269"/>
                    <a:pt x="10602" y="264"/>
                  </a:cubicBezTo>
                  <a:cubicBezTo>
                    <a:pt x="10574" y="257"/>
                    <a:pt x="10545" y="249"/>
                    <a:pt x="10517" y="242"/>
                  </a:cubicBezTo>
                  <a:cubicBezTo>
                    <a:pt x="10499" y="238"/>
                    <a:pt x="10482" y="233"/>
                    <a:pt x="10464" y="229"/>
                  </a:cubicBezTo>
                  <a:cubicBezTo>
                    <a:pt x="10457" y="228"/>
                    <a:pt x="10452" y="226"/>
                    <a:pt x="10445" y="225"/>
                  </a:cubicBezTo>
                  <a:cubicBezTo>
                    <a:pt x="10443" y="224"/>
                    <a:pt x="10439" y="224"/>
                    <a:pt x="10436" y="222"/>
                  </a:cubicBezTo>
                  <a:cubicBezTo>
                    <a:pt x="10419" y="218"/>
                    <a:pt x="10402" y="214"/>
                    <a:pt x="10385" y="210"/>
                  </a:cubicBezTo>
                  <a:cubicBezTo>
                    <a:pt x="10368" y="206"/>
                    <a:pt x="10350" y="202"/>
                    <a:pt x="10333" y="198"/>
                  </a:cubicBezTo>
                  <a:cubicBezTo>
                    <a:pt x="10325" y="197"/>
                    <a:pt x="10319" y="194"/>
                    <a:pt x="10311" y="193"/>
                  </a:cubicBezTo>
                  <a:cubicBezTo>
                    <a:pt x="10295" y="189"/>
                    <a:pt x="10279" y="186"/>
                    <a:pt x="10265" y="183"/>
                  </a:cubicBezTo>
                  <a:cubicBezTo>
                    <a:pt x="10232" y="176"/>
                    <a:pt x="10201" y="168"/>
                    <a:pt x="10168" y="162"/>
                  </a:cubicBezTo>
                  <a:cubicBezTo>
                    <a:pt x="10155" y="159"/>
                    <a:pt x="10142" y="156"/>
                    <a:pt x="10129" y="154"/>
                  </a:cubicBezTo>
                  <a:cubicBezTo>
                    <a:pt x="10125" y="152"/>
                    <a:pt x="10120" y="152"/>
                    <a:pt x="10116" y="151"/>
                  </a:cubicBezTo>
                  <a:cubicBezTo>
                    <a:pt x="10116" y="151"/>
                    <a:pt x="10117" y="151"/>
                    <a:pt x="10117" y="151"/>
                  </a:cubicBezTo>
                  <a:cubicBezTo>
                    <a:pt x="10115" y="151"/>
                    <a:pt x="10112" y="150"/>
                    <a:pt x="10109" y="150"/>
                  </a:cubicBezTo>
                  <a:cubicBezTo>
                    <a:pt x="10107" y="150"/>
                    <a:pt x="10104" y="148"/>
                    <a:pt x="10103" y="148"/>
                  </a:cubicBezTo>
                  <a:cubicBezTo>
                    <a:pt x="10098" y="147"/>
                    <a:pt x="10092" y="147"/>
                    <a:pt x="10088" y="145"/>
                  </a:cubicBezTo>
                  <a:cubicBezTo>
                    <a:pt x="10086" y="145"/>
                    <a:pt x="10083" y="144"/>
                    <a:pt x="10081" y="144"/>
                  </a:cubicBezTo>
                  <a:cubicBezTo>
                    <a:pt x="10079" y="144"/>
                    <a:pt x="10078" y="144"/>
                    <a:pt x="10077" y="143"/>
                  </a:cubicBezTo>
                  <a:cubicBezTo>
                    <a:pt x="10051" y="137"/>
                    <a:pt x="10023" y="133"/>
                    <a:pt x="9997" y="128"/>
                  </a:cubicBezTo>
                  <a:cubicBezTo>
                    <a:pt x="9967" y="123"/>
                    <a:pt x="9935" y="116"/>
                    <a:pt x="9905" y="112"/>
                  </a:cubicBezTo>
                  <a:cubicBezTo>
                    <a:pt x="9899" y="110"/>
                    <a:pt x="9891" y="109"/>
                    <a:pt x="9884" y="108"/>
                  </a:cubicBezTo>
                  <a:cubicBezTo>
                    <a:pt x="9884" y="108"/>
                    <a:pt x="9883" y="108"/>
                    <a:pt x="9883" y="108"/>
                  </a:cubicBezTo>
                  <a:cubicBezTo>
                    <a:pt x="9881" y="108"/>
                    <a:pt x="9879" y="108"/>
                    <a:pt x="9877" y="106"/>
                  </a:cubicBezTo>
                  <a:cubicBezTo>
                    <a:pt x="9874" y="106"/>
                    <a:pt x="9870" y="105"/>
                    <a:pt x="9867" y="105"/>
                  </a:cubicBezTo>
                  <a:cubicBezTo>
                    <a:pt x="9865" y="105"/>
                    <a:pt x="9861" y="104"/>
                    <a:pt x="9858" y="104"/>
                  </a:cubicBezTo>
                  <a:cubicBezTo>
                    <a:pt x="9850" y="102"/>
                    <a:pt x="9841" y="101"/>
                    <a:pt x="9833" y="100"/>
                  </a:cubicBezTo>
                  <a:cubicBezTo>
                    <a:pt x="9824" y="98"/>
                    <a:pt x="9815" y="97"/>
                    <a:pt x="9807" y="96"/>
                  </a:cubicBezTo>
                  <a:cubicBezTo>
                    <a:pt x="9790" y="93"/>
                    <a:pt x="9772" y="89"/>
                    <a:pt x="9755" y="88"/>
                  </a:cubicBezTo>
                  <a:cubicBezTo>
                    <a:pt x="9748" y="86"/>
                    <a:pt x="9742" y="86"/>
                    <a:pt x="9737" y="85"/>
                  </a:cubicBezTo>
                  <a:cubicBezTo>
                    <a:pt x="9728" y="84"/>
                    <a:pt x="9718" y="82"/>
                    <a:pt x="9709" y="81"/>
                  </a:cubicBezTo>
                  <a:cubicBezTo>
                    <a:pt x="9694" y="78"/>
                    <a:pt x="9679" y="75"/>
                    <a:pt x="9663" y="74"/>
                  </a:cubicBezTo>
                  <a:cubicBezTo>
                    <a:pt x="9646" y="71"/>
                    <a:pt x="9629" y="70"/>
                    <a:pt x="9612" y="67"/>
                  </a:cubicBezTo>
                  <a:cubicBezTo>
                    <a:pt x="9582" y="63"/>
                    <a:pt x="9554" y="61"/>
                    <a:pt x="9524" y="57"/>
                  </a:cubicBezTo>
                  <a:cubicBezTo>
                    <a:pt x="9508" y="55"/>
                    <a:pt x="9492" y="53"/>
                    <a:pt x="9475" y="51"/>
                  </a:cubicBezTo>
                  <a:cubicBezTo>
                    <a:pt x="9473" y="51"/>
                    <a:pt x="9469" y="50"/>
                    <a:pt x="9466" y="50"/>
                  </a:cubicBezTo>
                  <a:cubicBezTo>
                    <a:pt x="9458" y="49"/>
                    <a:pt x="9450" y="47"/>
                    <a:pt x="9442" y="47"/>
                  </a:cubicBezTo>
                  <a:cubicBezTo>
                    <a:pt x="9440" y="47"/>
                    <a:pt x="9436" y="46"/>
                    <a:pt x="9433" y="46"/>
                  </a:cubicBezTo>
                  <a:cubicBezTo>
                    <a:pt x="9432" y="46"/>
                    <a:pt x="9431" y="46"/>
                    <a:pt x="9429" y="46"/>
                  </a:cubicBezTo>
                  <a:cubicBezTo>
                    <a:pt x="9428" y="46"/>
                    <a:pt x="9425" y="46"/>
                    <a:pt x="9424" y="46"/>
                  </a:cubicBezTo>
                  <a:cubicBezTo>
                    <a:pt x="9423" y="46"/>
                    <a:pt x="9420" y="46"/>
                    <a:pt x="9419" y="44"/>
                  </a:cubicBezTo>
                  <a:cubicBezTo>
                    <a:pt x="9406" y="43"/>
                    <a:pt x="9393" y="42"/>
                    <a:pt x="9381" y="40"/>
                  </a:cubicBezTo>
                  <a:cubicBezTo>
                    <a:pt x="9364" y="39"/>
                    <a:pt x="9347" y="38"/>
                    <a:pt x="9331" y="35"/>
                  </a:cubicBezTo>
                  <a:cubicBezTo>
                    <a:pt x="9304" y="32"/>
                    <a:pt x="9276" y="30"/>
                    <a:pt x="9249" y="27"/>
                  </a:cubicBezTo>
                  <a:cubicBezTo>
                    <a:pt x="9225" y="24"/>
                    <a:pt x="9201" y="23"/>
                    <a:pt x="9177" y="20"/>
                  </a:cubicBezTo>
                  <a:cubicBezTo>
                    <a:pt x="9168" y="19"/>
                    <a:pt x="9159" y="19"/>
                    <a:pt x="9150" y="19"/>
                  </a:cubicBezTo>
                  <a:cubicBezTo>
                    <a:pt x="9136" y="18"/>
                    <a:pt x="9125" y="18"/>
                    <a:pt x="9112" y="16"/>
                  </a:cubicBezTo>
                  <a:cubicBezTo>
                    <a:pt x="9092" y="15"/>
                    <a:pt x="9071" y="13"/>
                    <a:pt x="9051" y="12"/>
                  </a:cubicBezTo>
                  <a:cubicBezTo>
                    <a:pt x="9044" y="12"/>
                    <a:pt x="9036" y="11"/>
                    <a:pt x="9028" y="11"/>
                  </a:cubicBezTo>
                  <a:cubicBezTo>
                    <a:pt x="9021" y="11"/>
                    <a:pt x="9014" y="9"/>
                    <a:pt x="9007" y="9"/>
                  </a:cubicBezTo>
                  <a:cubicBezTo>
                    <a:pt x="9004" y="9"/>
                    <a:pt x="9002" y="9"/>
                    <a:pt x="8999" y="9"/>
                  </a:cubicBezTo>
                  <a:cubicBezTo>
                    <a:pt x="8998" y="9"/>
                    <a:pt x="8995" y="9"/>
                    <a:pt x="8994" y="9"/>
                  </a:cubicBezTo>
                  <a:cubicBezTo>
                    <a:pt x="8987" y="9"/>
                    <a:pt x="8982" y="9"/>
                    <a:pt x="8976" y="8"/>
                  </a:cubicBezTo>
                  <a:cubicBezTo>
                    <a:pt x="8961" y="7"/>
                    <a:pt x="8947" y="7"/>
                    <a:pt x="8934" y="7"/>
                  </a:cubicBezTo>
                  <a:cubicBezTo>
                    <a:pt x="8912" y="5"/>
                    <a:pt x="8889" y="5"/>
                    <a:pt x="8867" y="4"/>
                  </a:cubicBezTo>
                  <a:cubicBezTo>
                    <a:pt x="8841" y="3"/>
                    <a:pt x="8816" y="3"/>
                    <a:pt x="8790" y="1"/>
                  </a:cubicBezTo>
                  <a:cubicBezTo>
                    <a:pt x="8778" y="1"/>
                    <a:pt x="8765" y="0"/>
                    <a:pt x="8752" y="0"/>
                  </a:cubicBezTo>
                  <a:cubicBezTo>
                    <a:pt x="8752" y="0"/>
                    <a:pt x="8752" y="0"/>
                    <a:pt x="8752" y="0"/>
                  </a:cubicBezTo>
                  <a:cubicBezTo>
                    <a:pt x="8748" y="0"/>
                    <a:pt x="8743" y="0"/>
                    <a:pt x="8739" y="0"/>
                  </a:cubicBezTo>
                  <a:cubicBezTo>
                    <a:pt x="8731" y="0"/>
                    <a:pt x="8723" y="0"/>
                    <a:pt x="8715" y="0"/>
                  </a:cubicBezTo>
                  <a:cubicBezTo>
                    <a:pt x="8706" y="0"/>
                    <a:pt x="8698" y="0"/>
                    <a:pt x="8689" y="0"/>
                  </a:cubicBezTo>
                  <a:cubicBezTo>
                    <a:pt x="8671" y="0"/>
                    <a:pt x="8654" y="0"/>
                    <a:pt x="8636" y="0"/>
                  </a:cubicBezTo>
                  <a:cubicBezTo>
                    <a:pt x="8623" y="0"/>
                    <a:pt x="8608" y="0"/>
                    <a:pt x="8595" y="0"/>
                  </a:cubicBezTo>
                  <a:cubicBezTo>
                    <a:pt x="8587" y="0"/>
                    <a:pt x="8578" y="0"/>
                    <a:pt x="8570" y="0"/>
                  </a:cubicBezTo>
                  <a:cubicBezTo>
                    <a:pt x="8564" y="0"/>
                    <a:pt x="8556" y="0"/>
                    <a:pt x="8549" y="0"/>
                  </a:cubicBezTo>
                  <a:cubicBezTo>
                    <a:pt x="8536" y="0"/>
                    <a:pt x="8523" y="0"/>
                    <a:pt x="8510" y="0"/>
                  </a:cubicBezTo>
                  <a:cubicBezTo>
                    <a:pt x="8497" y="0"/>
                    <a:pt x="8485" y="0"/>
                    <a:pt x="8472" y="0"/>
                  </a:cubicBezTo>
                  <a:cubicBezTo>
                    <a:pt x="8462" y="0"/>
                    <a:pt x="8451" y="0"/>
                    <a:pt x="8441" y="1"/>
                  </a:cubicBezTo>
                  <a:cubicBezTo>
                    <a:pt x="8434" y="1"/>
                    <a:pt x="8428" y="1"/>
                    <a:pt x="8420" y="1"/>
                  </a:cubicBezTo>
                  <a:cubicBezTo>
                    <a:pt x="8419" y="1"/>
                    <a:pt x="8416" y="1"/>
                    <a:pt x="8415" y="1"/>
                  </a:cubicBezTo>
                  <a:cubicBezTo>
                    <a:pt x="8391" y="1"/>
                    <a:pt x="8366" y="4"/>
                    <a:pt x="8343" y="4"/>
                  </a:cubicBezTo>
                  <a:cubicBezTo>
                    <a:pt x="8313" y="5"/>
                    <a:pt x="8283" y="5"/>
                    <a:pt x="8252" y="7"/>
                  </a:cubicBezTo>
                  <a:cubicBezTo>
                    <a:pt x="8247" y="7"/>
                    <a:pt x="8242" y="8"/>
                    <a:pt x="8238" y="8"/>
                  </a:cubicBezTo>
                  <a:cubicBezTo>
                    <a:pt x="8238" y="8"/>
                    <a:pt x="8238" y="8"/>
                    <a:pt x="8238" y="8"/>
                  </a:cubicBezTo>
                  <a:cubicBezTo>
                    <a:pt x="8224" y="9"/>
                    <a:pt x="8211" y="9"/>
                    <a:pt x="8198" y="11"/>
                  </a:cubicBezTo>
                  <a:cubicBezTo>
                    <a:pt x="8194" y="11"/>
                    <a:pt x="8188" y="11"/>
                    <a:pt x="8184" y="11"/>
                  </a:cubicBezTo>
                  <a:cubicBezTo>
                    <a:pt x="8178" y="11"/>
                    <a:pt x="8171" y="11"/>
                    <a:pt x="8166" y="12"/>
                  </a:cubicBezTo>
                  <a:cubicBezTo>
                    <a:pt x="8161" y="12"/>
                    <a:pt x="8156" y="13"/>
                    <a:pt x="8152" y="13"/>
                  </a:cubicBezTo>
                  <a:cubicBezTo>
                    <a:pt x="8149" y="13"/>
                    <a:pt x="8145" y="13"/>
                    <a:pt x="8143" y="13"/>
                  </a:cubicBezTo>
                  <a:cubicBezTo>
                    <a:pt x="8141" y="13"/>
                    <a:pt x="8139" y="13"/>
                    <a:pt x="8137" y="13"/>
                  </a:cubicBezTo>
                  <a:cubicBezTo>
                    <a:pt x="8136" y="13"/>
                    <a:pt x="8133" y="13"/>
                    <a:pt x="8132" y="13"/>
                  </a:cubicBezTo>
                  <a:cubicBezTo>
                    <a:pt x="8124" y="13"/>
                    <a:pt x="8118" y="15"/>
                    <a:pt x="8111" y="15"/>
                  </a:cubicBezTo>
                  <a:cubicBezTo>
                    <a:pt x="8096" y="16"/>
                    <a:pt x="8081" y="18"/>
                    <a:pt x="8065" y="18"/>
                  </a:cubicBezTo>
                  <a:cubicBezTo>
                    <a:pt x="8034" y="20"/>
                    <a:pt x="8001" y="23"/>
                    <a:pt x="7970" y="26"/>
                  </a:cubicBezTo>
                  <a:cubicBezTo>
                    <a:pt x="7965" y="26"/>
                    <a:pt x="7961" y="27"/>
                    <a:pt x="7956" y="27"/>
                  </a:cubicBezTo>
                  <a:cubicBezTo>
                    <a:pt x="7944" y="28"/>
                    <a:pt x="7933" y="28"/>
                    <a:pt x="7922" y="30"/>
                  </a:cubicBezTo>
                  <a:cubicBezTo>
                    <a:pt x="7914" y="31"/>
                    <a:pt x="7906" y="31"/>
                    <a:pt x="7899" y="32"/>
                  </a:cubicBezTo>
                  <a:cubicBezTo>
                    <a:pt x="7894" y="32"/>
                    <a:pt x="7889" y="34"/>
                    <a:pt x="7884" y="34"/>
                  </a:cubicBezTo>
                  <a:cubicBezTo>
                    <a:pt x="7878" y="34"/>
                    <a:pt x="7872" y="35"/>
                    <a:pt x="7867" y="35"/>
                  </a:cubicBezTo>
                  <a:cubicBezTo>
                    <a:pt x="7855" y="36"/>
                    <a:pt x="7843" y="38"/>
                    <a:pt x="7831" y="39"/>
                  </a:cubicBezTo>
                  <a:cubicBezTo>
                    <a:pt x="7812" y="42"/>
                    <a:pt x="7793" y="43"/>
                    <a:pt x="7774" y="46"/>
                  </a:cubicBezTo>
                  <a:cubicBezTo>
                    <a:pt x="7761" y="47"/>
                    <a:pt x="7746" y="50"/>
                    <a:pt x="7733" y="51"/>
                  </a:cubicBezTo>
                  <a:cubicBezTo>
                    <a:pt x="7727" y="53"/>
                    <a:pt x="7720" y="53"/>
                    <a:pt x="7714" y="54"/>
                  </a:cubicBezTo>
                  <a:cubicBezTo>
                    <a:pt x="7708" y="55"/>
                    <a:pt x="7702" y="55"/>
                    <a:pt x="7697" y="57"/>
                  </a:cubicBezTo>
                  <a:cubicBezTo>
                    <a:pt x="7680" y="59"/>
                    <a:pt x="7664" y="61"/>
                    <a:pt x="7647" y="63"/>
                  </a:cubicBezTo>
                  <a:cubicBezTo>
                    <a:pt x="7635" y="65"/>
                    <a:pt x="7622" y="67"/>
                    <a:pt x="7610" y="69"/>
                  </a:cubicBezTo>
                  <a:cubicBezTo>
                    <a:pt x="7601" y="70"/>
                    <a:pt x="7593" y="71"/>
                    <a:pt x="7584" y="73"/>
                  </a:cubicBezTo>
                  <a:cubicBezTo>
                    <a:pt x="7580" y="73"/>
                    <a:pt x="7576" y="74"/>
                    <a:pt x="7574" y="74"/>
                  </a:cubicBezTo>
                  <a:cubicBezTo>
                    <a:pt x="7567" y="75"/>
                    <a:pt x="7562" y="77"/>
                    <a:pt x="7555" y="77"/>
                  </a:cubicBezTo>
                  <a:cubicBezTo>
                    <a:pt x="7552" y="77"/>
                    <a:pt x="7548" y="78"/>
                    <a:pt x="7544" y="78"/>
                  </a:cubicBezTo>
                  <a:cubicBezTo>
                    <a:pt x="7525" y="81"/>
                    <a:pt x="7507" y="85"/>
                    <a:pt x="7490" y="88"/>
                  </a:cubicBezTo>
                  <a:cubicBezTo>
                    <a:pt x="7472" y="90"/>
                    <a:pt x="7453" y="93"/>
                    <a:pt x="7436" y="96"/>
                  </a:cubicBezTo>
                  <a:cubicBezTo>
                    <a:pt x="7434" y="96"/>
                    <a:pt x="7430" y="97"/>
                    <a:pt x="7427" y="97"/>
                  </a:cubicBezTo>
                  <a:cubicBezTo>
                    <a:pt x="7416" y="100"/>
                    <a:pt x="7402" y="102"/>
                    <a:pt x="7391" y="104"/>
                  </a:cubicBezTo>
                  <a:cubicBezTo>
                    <a:pt x="7374" y="106"/>
                    <a:pt x="7358" y="109"/>
                    <a:pt x="7341" y="112"/>
                  </a:cubicBezTo>
                  <a:cubicBezTo>
                    <a:pt x="7334" y="113"/>
                    <a:pt x="7327" y="115"/>
                    <a:pt x="7320" y="116"/>
                  </a:cubicBezTo>
                  <a:cubicBezTo>
                    <a:pt x="7314" y="117"/>
                    <a:pt x="7306" y="119"/>
                    <a:pt x="7299" y="120"/>
                  </a:cubicBezTo>
                  <a:cubicBezTo>
                    <a:pt x="7297" y="120"/>
                    <a:pt x="7295" y="120"/>
                    <a:pt x="7293" y="121"/>
                  </a:cubicBezTo>
                  <a:cubicBezTo>
                    <a:pt x="7291" y="121"/>
                    <a:pt x="7291" y="121"/>
                    <a:pt x="7290" y="121"/>
                  </a:cubicBezTo>
                  <a:cubicBezTo>
                    <a:pt x="7289" y="121"/>
                    <a:pt x="7289" y="121"/>
                    <a:pt x="7287" y="121"/>
                  </a:cubicBezTo>
                  <a:cubicBezTo>
                    <a:pt x="7273" y="124"/>
                    <a:pt x="7257" y="128"/>
                    <a:pt x="7243" y="131"/>
                  </a:cubicBezTo>
                  <a:cubicBezTo>
                    <a:pt x="7219" y="135"/>
                    <a:pt x="7196" y="140"/>
                    <a:pt x="7174" y="144"/>
                  </a:cubicBezTo>
                  <a:cubicBezTo>
                    <a:pt x="7167" y="145"/>
                    <a:pt x="7159" y="147"/>
                    <a:pt x="7153" y="150"/>
                  </a:cubicBezTo>
                  <a:cubicBezTo>
                    <a:pt x="7140" y="152"/>
                    <a:pt x="7125" y="155"/>
                    <a:pt x="7112" y="158"/>
                  </a:cubicBezTo>
                  <a:cubicBezTo>
                    <a:pt x="7099" y="160"/>
                    <a:pt x="7086" y="164"/>
                    <a:pt x="7074" y="167"/>
                  </a:cubicBezTo>
                  <a:cubicBezTo>
                    <a:pt x="7060" y="170"/>
                    <a:pt x="7045" y="174"/>
                    <a:pt x="7031" y="176"/>
                  </a:cubicBezTo>
                  <a:cubicBezTo>
                    <a:pt x="7026" y="178"/>
                    <a:pt x="7022" y="179"/>
                    <a:pt x="7017" y="179"/>
                  </a:cubicBezTo>
                  <a:cubicBezTo>
                    <a:pt x="7004" y="182"/>
                    <a:pt x="6992" y="186"/>
                    <a:pt x="6979" y="189"/>
                  </a:cubicBezTo>
                  <a:cubicBezTo>
                    <a:pt x="6959" y="193"/>
                    <a:pt x="6941" y="198"/>
                    <a:pt x="6921" y="202"/>
                  </a:cubicBezTo>
                  <a:cubicBezTo>
                    <a:pt x="6908" y="205"/>
                    <a:pt x="6896" y="209"/>
                    <a:pt x="6883" y="211"/>
                  </a:cubicBezTo>
                  <a:cubicBezTo>
                    <a:pt x="6879" y="213"/>
                    <a:pt x="6877" y="213"/>
                    <a:pt x="6873" y="214"/>
                  </a:cubicBezTo>
                  <a:cubicBezTo>
                    <a:pt x="6865" y="217"/>
                    <a:pt x="6857" y="220"/>
                    <a:pt x="6849" y="221"/>
                  </a:cubicBezTo>
                  <a:cubicBezTo>
                    <a:pt x="6847" y="222"/>
                    <a:pt x="6844" y="222"/>
                    <a:pt x="6841" y="224"/>
                  </a:cubicBezTo>
                  <a:cubicBezTo>
                    <a:pt x="6826" y="228"/>
                    <a:pt x="6811" y="232"/>
                    <a:pt x="6796" y="236"/>
                  </a:cubicBezTo>
                  <a:cubicBezTo>
                    <a:pt x="6785" y="238"/>
                    <a:pt x="6775" y="241"/>
                    <a:pt x="6764" y="245"/>
                  </a:cubicBezTo>
                  <a:cubicBezTo>
                    <a:pt x="6758" y="246"/>
                    <a:pt x="6750" y="249"/>
                    <a:pt x="6743" y="251"/>
                  </a:cubicBezTo>
                  <a:cubicBezTo>
                    <a:pt x="6741" y="252"/>
                    <a:pt x="6738" y="252"/>
                    <a:pt x="6737" y="252"/>
                  </a:cubicBezTo>
                  <a:cubicBezTo>
                    <a:pt x="6730" y="253"/>
                    <a:pt x="6725" y="256"/>
                    <a:pt x="6719" y="257"/>
                  </a:cubicBezTo>
                  <a:cubicBezTo>
                    <a:pt x="6709" y="260"/>
                    <a:pt x="6700" y="263"/>
                    <a:pt x="6690" y="265"/>
                  </a:cubicBezTo>
                  <a:cubicBezTo>
                    <a:pt x="6613" y="288"/>
                    <a:pt x="6537" y="312"/>
                    <a:pt x="6461" y="338"/>
                  </a:cubicBezTo>
                  <a:cubicBezTo>
                    <a:pt x="5964" y="505"/>
                    <a:pt x="5502" y="729"/>
                    <a:pt x="5079" y="1001"/>
                  </a:cubicBezTo>
                  <a:cubicBezTo>
                    <a:pt x="5003" y="1049"/>
                    <a:pt x="4930" y="1099"/>
                    <a:pt x="4856" y="1150"/>
                  </a:cubicBezTo>
                  <a:cubicBezTo>
                    <a:pt x="4846" y="1158"/>
                    <a:pt x="4836" y="1165"/>
                    <a:pt x="4825" y="1173"/>
                  </a:cubicBezTo>
                  <a:cubicBezTo>
                    <a:pt x="4815" y="1181"/>
                    <a:pt x="4803" y="1189"/>
                    <a:pt x="4791" y="1197"/>
                  </a:cubicBezTo>
                  <a:cubicBezTo>
                    <a:pt x="4660" y="1286"/>
                    <a:pt x="4528" y="1378"/>
                    <a:pt x="4418" y="1460"/>
                  </a:cubicBezTo>
                  <a:cubicBezTo>
                    <a:pt x="4140" y="1670"/>
                    <a:pt x="3792" y="1954"/>
                    <a:pt x="3516" y="2215"/>
                  </a:cubicBezTo>
                  <a:cubicBezTo>
                    <a:pt x="3359" y="2361"/>
                    <a:pt x="3208" y="2512"/>
                    <a:pt x="3081" y="2650"/>
                  </a:cubicBezTo>
                  <a:cubicBezTo>
                    <a:pt x="3048" y="2684"/>
                    <a:pt x="3015" y="2719"/>
                    <a:pt x="2984" y="2754"/>
                  </a:cubicBezTo>
                  <a:cubicBezTo>
                    <a:pt x="2971" y="2767"/>
                    <a:pt x="2959" y="2781"/>
                    <a:pt x="2946" y="2796"/>
                  </a:cubicBezTo>
                  <a:cubicBezTo>
                    <a:pt x="2916" y="2828"/>
                    <a:pt x="2886" y="2862"/>
                    <a:pt x="2856" y="2895"/>
                  </a:cubicBezTo>
                  <a:cubicBezTo>
                    <a:pt x="2852" y="2899"/>
                    <a:pt x="2848" y="2903"/>
                    <a:pt x="2844" y="2907"/>
                  </a:cubicBezTo>
                  <a:cubicBezTo>
                    <a:pt x="2843" y="2909"/>
                    <a:pt x="2841" y="2910"/>
                    <a:pt x="2841" y="2911"/>
                  </a:cubicBezTo>
                  <a:cubicBezTo>
                    <a:pt x="2762" y="3002"/>
                    <a:pt x="2682" y="3095"/>
                    <a:pt x="2602" y="3192"/>
                  </a:cubicBezTo>
                  <a:cubicBezTo>
                    <a:pt x="2592" y="3205"/>
                    <a:pt x="2580" y="3217"/>
                    <a:pt x="2569" y="3231"/>
                  </a:cubicBezTo>
                  <a:cubicBezTo>
                    <a:pt x="2564" y="3236"/>
                    <a:pt x="2559" y="3241"/>
                    <a:pt x="2555" y="3247"/>
                  </a:cubicBezTo>
                  <a:lnTo>
                    <a:pt x="2547" y="3256"/>
                  </a:lnTo>
                  <a:cubicBezTo>
                    <a:pt x="2182" y="3698"/>
                    <a:pt x="1821" y="4210"/>
                    <a:pt x="1487" y="4801"/>
                  </a:cubicBezTo>
                  <a:cubicBezTo>
                    <a:pt x="1472" y="4826"/>
                    <a:pt x="1458" y="4852"/>
                    <a:pt x="1442" y="4879"/>
                  </a:cubicBezTo>
                  <a:cubicBezTo>
                    <a:pt x="1379" y="4992"/>
                    <a:pt x="1317" y="5109"/>
                    <a:pt x="1255" y="5229"/>
                  </a:cubicBezTo>
                  <a:cubicBezTo>
                    <a:pt x="1251" y="5237"/>
                    <a:pt x="1247" y="5245"/>
                    <a:pt x="1243" y="5253"/>
                  </a:cubicBezTo>
                  <a:cubicBezTo>
                    <a:pt x="1241" y="5259"/>
                    <a:pt x="1238" y="5264"/>
                    <a:pt x="1236" y="5269"/>
                  </a:cubicBezTo>
                  <a:cubicBezTo>
                    <a:pt x="1225" y="5290"/>
                    <a:pt x="1213" y="5311"/>
                    <a:pt x="1204" y="5331"/>
                  </a:cubicBezTo>
                  <a:cubicBezTo>
                    <a:pt x="1182" y="5374"/>
                    <a:pt x="1143" y="5454"/>
                    <a:pt x="1090" y="5564"/>
                  </a:cubicBezTo>
                  <a:cubicBezTo>
                    <a:pt x="833" y="6099"/>
                    <a:pt x="618" y="6673"/>
                    <a:pt x="450" y="7266"/>
                  </a:cubicBezTo>
                  <a:cubicBezTo>
                    <a:pt x="447" y="7277"/>
                    <a:pt x="443" y="7288"/>
                    <a:pt x="441" y="7300"/>
                  </a:cubicBezTo>
                  <a:cubicBezTo>
                    <a:pt x="412" y="7401"/>
                    <a:pt x="384" y="7501"/>
                    <a:pt x="359" y="7603"/>
                  </a:cubicBezTo>
                  <a:cubicBezTo>
                    <a:pt x="332" y="7707"/>
                    <a:pt x="311" y="7796"/>
                    <a:pt x="295" y="7867"/>
                  </a:cubicBezTo>
                  <a:cubicBezTo>
                    <a:pt x="294" y="7875"/>
                    <a:pt x="291" y="7883"/>
                    <a:pt x="290" y="7891"/>
                  </a:cubicBezTo>
                  <a:cubicBezTo>
                    <a:pt x="290" y="7894"/>
                    <a:pt x="289" y="7895"/>
                    <a:pt x="289" y="7898"/>
                  </a:cubicBezTo>
                  <a:cubicBezTo>
                    <a:pt x="268" y="7990"/>
                    <a:pt x="251" y="8068"/>
                    <a:pt x="240" y="8127"/>
                  </a:cubicBezTo>
                  <a:cubicBezTo>
                    <a:pt x="238" y="8138"/>
                    <a:pt x="237" y="8150"/>
                    <a:pt x="234" y="8162"/>
                  </a:cubicBezTo>
                  <a:cubicBezTo>
                    <a:pt x="227" y="8197"/>
                    <a:pt x="220" y="8231"/>
                    <a:pt x="213" y="8266"/>
                  </a:cubicBezTo>
                  <a:cubicBezTo>
                    <a:pt x="204" y="8313"/>
                    <a:pt x="196" y="8359"/>
                    <a:pt x="187" y="8406"/>
                  </a:cubicBezTo>
                  <a:cubicBezTo>
                    <a:pt x="175" y="8469"/>
                    <a:pt x="165" y="8531"/>
                    <a:pt x="154" y="8594"/>
                  </a:cubicBezTo>
                  <a:cubicBezTo>
                    <a:pt x="154" y="8596"/>
                    <a:pt x="154" y="8597"/>
                    <a:pt x="154" y="8597"/>
                  </a:cubicBezTo>
                  <a:lnTo>
                    <a:pt x="148" y="8635"/>
                  </a:lnTo>
                  <a:cubicBezTo>
                    <a:pt x="148" y="8639"/>
                    <a:pt x="146" y="8645"/>
                    <a:pt x="145" y="8649"/>
                  </a:cubicBezTo>
                  <a:cubicBezTo>
                    <a:pt x="115" y="8837"/>
                    <a:pt x="90" y="9025"/>
                    <a:pt x="69" y="9212"/>
                  </a:cubicBezTo>
                  <a:cubicBezTo>
                    <a:pt x="50" y="9365"/>
                    <a:pt x="33" y="9556"/>
                    <a:pt x="25" y="9721"/>
                  </a:cubicBezTo>
                  <a:cubicBezTo>
                    <a:pt x="-7" y="10201"/>
                    <a:pt x="-8" y="10676"/>
                    <a:pt x="23" y="11141"/>
                  </a:cubicBezTo>
                  <a:cubicBezTo>
                    <a:pt x="25" y="11165"/>
                    <a:pt x="26" y="11188"/>
                    <a:pt x="27" y="11211"/>
                  </a:cubicBezTo>
                  <a:cubicBezTo>
                    <a:pt x="27" y="11216"/>
                    <a:pt x="29" y="11222"/>
                    <a:pt x="29" y="11227"/>
                  </a:cubicBezTo>
                  <a:cubicBezTo>
                    <a:pt x="63" y="11740"/>
                    <a:pt x="125" y="12155"/>
                    <a:pt x="179" y="12436"/>
                  </a:cubicBezTo>
                  <a:cubicBezTo>
                    <a:pt x="179" y="12439"/>
                    <a:pt x="180" y="12440"/>
                    <a:pt x="180" y="12443"/>
                  </a:cubicBezTo>
                  <a:cubicBezTo>
                    <a:pt x="180" y="12443"/>
                    <a:pt x="180" y="12443"/>
                    <a:pt x="180" y="12443"/>
                  </a:cubicBezTo>
                  <a:cubicBezTo>
                    <a:pt x="180" y="12443"/>
                    <a:pt x="180" y="12443"/>
                    <a:pt x="180" y="12444"/>
                  </a:cubicBezTo>
                  <a:cubicBezTo>
                    <a:pt x="214" y="12634"/>
                    <a:pt x="235" y="12746"/>
                    <a:pt x="271" y="12898"/>
                  </a:cubicBezTo>
                  <a:cubicBezTo>
                    <a:pt x="273" y="12907"/>
                    <a:pt x="274" y="12918"/>
                    <a:pt x="277" y="12928"/>
                  </a:cubicBezTo>
                  <a:lnTo>
                    <a:pt x="277" y="12929"/>
                  </a:lnTo>
                  <a:cubicBezTo>
                    <a:pt x="277" y="12929"/>
                    <a:pt x="277" y="12929"/>
                    <a:pt x="277" y="12929"/>
                  </a:cubicBezTo>
                  <a:cubicBezTo>
                    <a:pt x="277" y="12929"/>
                    <a:pt x="277" y="12930"/>
                    <a:pt x="277" y="12930"/>
                  </a:cubicBezTo>
                  <a:cubicBezTo>
                    <a:pt x="288" y="12978"/>
                    <a:pt x="301" y="13029"/>
                    <a:pt x="314" y="13081"/>
                  </a:cubicBezTo>
                  <a:cubicBezTo>
                    <a:pt x="341" y="13193"/>
                    <a:pt x="369" y="13311"/>
                    <a:pt x="395" y="13408"/>
                  </a:cubicBezTo>
                  <a:cubicBezTo>
                    <a:pt x="395" y="13408"/>
                    <a:pt x="395" y="13410"/>
                    <a:pt x="395" y="13410"/>
                  </a:cubicBezTo>
                  <a:cubicBezTo>
                    <a:pt x="395" y="13411"/>
                    <a:pt x="399" y="13423"/>
                    <a:pt x="404" y="13446"/>
                  </a:cubicBezTo>
                  <a:cubicBezTo>
                    <a:pt x="435" y="13573"/>
                    <a:pt x="480" y="13722"/>
                    <a:pt x="522" y="13846"/>
                  </a:cubicBezTo>
                  <a:cubicBezTo>
                    <a:pt x="565" y="13982"/>
                    <a:pt x="618" y="14145"/>
                    <a:pt x="684" y="14324"/>
                  </a:cubicBezTo>
                  <a:cubicBezTo>
                    <a:pt x="686" y="14332"/>
                    <a:pt x="689" y="14340"/>
                    <a:pt x="692" y="14347"/>
                  </a:cubicBezTo>
                  <a:cubicBezTo>
                    <a:pt x="694" y="14352"/>
                    <a:pt x="697" y="14359"/>
                    <a:pt x="698" y="14366"/>
                  </a:cubicBezTo>
                  <a:cubicBezTo>
                    <a:pt x="748" y="14503"/>
                    <a:pt x="804" y="14649"/>
                    <a:pt x="867" y="14801"/>
                  </a:cubicBezTo>
                  <a:cubicBezTo>
                    <a:pt x="867" y="14801"/>
                    <a:pt x="867" y="14802"/>
                    <a:pt x="867" y="14802"/>
                  </a:cubicBezTo>
                  <a:cubicBezTo>
                    <a:pt x="867" y="14802"/>
                    <a:pt x="867" y="14802"/>
                    <a:pt x="867" y="14802"/>
                  </a:cubicBezTo>
                  <a:cubicBezTo>
                    <a:pt x="924" y="14949"/>
                    <a:pt x="1004" y="15127"/>
                    <a:pt x="1093" y="15311"/>
                  </a:cubicBezTo>
                  <a:cubicBezTo>
                    <a:pt x="1453" y="16084"/>
                    <a:pt x="1836" y="16678"/>
                    <a:pt x="2137" y="17086"/>
                  </a:cubicBezTo>
                  <a:cubicBezTo>
                    <a:pt x="3236" y="18621"/>
                    <a:pt x="4703" y="19832"/>
                    <a:pt x="6435" y="20610"/>
                  </a:cubicBezTo>
                  <a:cubicBezTo>
                    <a:pt x="6461" y="20622"/>
                    <a:pt x="6487" y="20634"/>
                    <a:pt x="6515" y="20647"/>
                  </a:cubicBezTo>
                  <a:cubicBezTo>
                    <a:pt x="6526" y="20652"/>
                    <a:pt x="6538" y="20657"/>
                    <a:pt x="6550" y="20663"/>
                  </a:cubicBezTo>
                  <a:cubicBezTo>
                    <a:pt x="6554" y="20664"/>
                    <a:pt x="6556" y="20665"/>
                    <a:pt x="6560" y="20668"/>
                  </a:cubicBezTo>
                  <a:cubicBezTo>
                    <a:pt x="6836" y="20797"/>
                    <a:pt x="7213" y="20929"/>
                    <a:pt x="7497" y="21028"/>
                  </a:cubicBezTo>
                  <a:cubicBezTo>
                    <a:pt x="7596" y="21063"/>
                    <a:pt x="7714" y="21098"/>
                    <a:pt x="7833" y="21131"/>
                  </a:cubicBezTo>
                  <a:cubicBezTo>
                    <a:pt x="7861" y="21141"/>
                    <a:pt x="7892" y="21150"/>
                    <a:pt x="7919" y="21158"/>
                  </a:cubicBezTo>
                  <a:cubicBezTo>
                    <a:pt x="8706" y="21397"/>
                    <a:pt x="9772" y="21600"/>
                    <a:pt x="11053" y="21560"/>
                  </a:cubicBezTo>
                  <a:cubicBezTo>
                    <a:pt x="11115" y="21558"/>
                    <a:pt x="11179" y="21557"/>
                    <a:pt x="11246" y="21553"/>
                  </a:cubicBezTo>
                  <a:cubicBezTo>
                    <a:pt x="11371" y="21549"/>
                    <a:pt x="11489" y="21541"/>
                    <a:pt x="11631" y="21529"/>
                  </a:cubicBezTo>
                  <a:cubicBezTo>
                    <a:pt x="11673" y="21525"/>
                    <a:pt x="11715" y="21522"/>
                    <a:pt x="11757" y="21518"/>
                  </a:cubicBezTo>
                  <a:cubicBezTo>
                    <a:pt x="11778" y="21516"/>
                    <a:pt x="11818" y="21512"/>
                    <a:pt x="11872" y="21507"/>
                  </a:cubicBezTo>
                  <a:cubicBezTo>
                    <a:pt x="11875" y="21507"/>
                    <a:pt x="11877" y="21507"/>
                    <a:pt x="11881" y="21506"/>
                  </a:cubicBezTo>
                  <a:cubicBezTo>
                    <a:pt x="11898" y="21504"/>
                    <a:pt x="11915" y="21502"/>
                    <a:pt x="11935" y="21500"/>
                  </a:cubicBezTo>
                  <a:cubicBezTo>
                    <a:pt x="11936" y="21500"/>
                    <a:pt x="11936" y="21500"/>
                    <a:pt x="11937" y="21500"/>
                  </a:cubicBezTo>
                  <a:cubicBezTo>
                    <a:pt x="11939" y="21500"/>
                    <a:pt x="11941" y="21500"/>
                    <a:pt x="11943" y="21500"/>
                  </a:cubicBezTo>
                  <a:cubicBezTo>
                    <a:pt x="11943" y="21500"/>
                    <a:pt x="11944" y="21500"/>
                    <a:pt x="11944" y="21500"/>
                  </a:cubicBezTo>
                  <a:cubicBezTo>
                    <a:pt x="12072" y="21487"/>
                    <a:pt x="12198" y="21471"/>
                    <a:pt x="12319" y="21453"/>
                  </a:cubicBezTo>
                  <a:cubicBezTo>
                    <a:pt x="12343" y="21451"/>
                    <a:pt x="12366" y="21446"/>
                    <a:pt x="12389" y="21442"/>
                  </a:cubicBezTo>
                  <a:cubicBezTo>
                    <a:pt x="12427" y="21437"/>
                    <a:pt x="12463" y="21430"/>
                    <a:pt x="12500" y="21425"/>
                  </a:cubicBezTo>
                  <a:cubicBezTo>
                    <a:pt x="12701" y="21393"/>
                    <a:pt x="12899" y="21355"/>
                    <a:pt x="13090" y="21313"/>
                  </a:cubicBezTo>
                  <a:cubicBezTo>
                    <a:pt x="13130" y="21304"/>
                    <a:pt x="13169" y="21296"/>
                    <a:pt x="13210" y="21286"/>
                  </a:cubicBezTo>
                  <a:cubicBezTo>
                    <a:pt x="15246" y="20812"/>
                    <a:pt x="16699" y="19829"/>
                    <a:pt x="17461" y="19204"/>
                  </a:cubicBezTo>
                  <a:cubicBezTo>
                    <a:pt x="17652" y="19052"/>
                    <a:pt x="17843" y="18889"/>
                    <a:pt x="17993" y="18742"/>
                  </a:cubicBezTo>
                  <a:cubicBezTo>
                    <a:pt x="17993" y="18742"/>
                    <a:pt x="17995" y="18742"/>
                    <a:pt x="17995" y="18741"/>
                  </a:cubicBezTo>
                  <a:cubicBezTo>
                    <a:pt x="18004" y="18733"/>
                    <a:pt x="18013" y="18724"/>
                    <a:pt x="18022" y="18716"/>
                  </a:cubicBezTo>
                  <a:cubicBezTo>
                    <a:pt x="18040" y="18698"/>
                    <a:pt x="18060" y="18680"/>
                    <a:pt x="18078" y="18664"/>
                  </a:cubicBezTo>
                  <a:cubicBezTo>
                    <a:pt x="18512" y="18262"/>
                    <a:pt x="18876" y="17862"/>
                    <a:pt x="19156" y="17497"/>
                  </a:cubicBezTo>
                  <a:cubicBezTo>
                    <a:pt x="19190" y="17454"/>
                    <a:pt x="19221" y="17412"/>
                    <a:pt x="19251" y="17373"/>
                  </a:cubicBezTo>
                  <a:cubicBezTo>
                    <a:pt x="19304" y="17302"/>
                    <a:pt x="19351" y="17237"/>
                    <a:pt x="19395" y="17176"/>
                  </a:cubicBezTo>
                  <a:lnTo>
                    <a:pt x="19480" y="17065"/>
                  </a:lnTo>
                  <a:cubicBezTo>
                    <a:pt x="19501" y="17034"/>
                    <a:pt x="19523" y="17000"/>
                    <a:pt x="19545" y="16966"/>
                  </a:cubicBezTo>
                  <a:cubicBezTo>
                    <a:pt x="19581" y="16916"/>
                    <a:pt x="19615" y="16868"/>
                    <a:pt x="19647" y="16821"/>
                  </a:cubicBezTo>
                  <a:cubicBezTo>
                    <a:pt x="19657" y="16807"/>
                    <a:pt x="19667" y="16794"/>
                    <a:pt x="19676" y="16780"/>
                  </a:cubicBezTo>
                  <a:lnTo>
                    <a:pt x="19689" y="16760"/>
                  </a:lnTo>
                  <a:cubicBezTo>
                    <a:pt x="19764" y="16652"/>
                    <a:pt x="19832" y="16546"/>
                    <a:pt x="19905" y="16426"/>
                  </a:cubicBezTo>
                  <a:cubicBezTo>
                    <a:pt x="20032" y="16228"/>
                    <a:pt x="20173" y="15980"/>
                    <a:pt x="20292" y="15754"/>
                  </a:cubicBezTo>
                  <a:cubicBezTo>
                    <a:pt x="20479" y="15408"/>
                    <a:pt x="20660" y="15030"/>
                    <a:pt x="20805" y="14637"/>
                  </a:cubicBezTo>
                  <a:cubicBezTo>
                    <a:pt x="20865" y="14483"/>
                    <a:pt x="20921" y="14332"/>
                    <a:pt x="20972" y="14183"/>
                  </a:cubicBezTo>
                  <a:cubicBezTo>
                    <a:pt x="20980" y="14159"/>
                    <a:pt x="20989" y="14134"/>
                    <a:pt x="20997" y="14111"/>
                  </a:cubicBezTo>
                  <a:cubicBezTo>
                    <a:pt x="21003" y="14093"/>
                    <a:pt x="21010" y="14070"/>
                    <a:pt x="21017" y="14049"/>
                  </a:cubicBezTo>
                  <a:cubicBezTo>
                    <a:pt x="21024" y="14027"/>
                    <a:pt x="21032" y="14005"/>
                    <a:pt x="21039" y="13982"/>
                  </a:cubicBezTo>
                  <a:cubicBezTo>
                    <a:pt x="21040" y="13977"/>
                    <a:pt x="21043" y="13971"/>
                    <a:pt x="21044" y="13966"/>
                  </a:cubicBezTo>
                  <a:lnTo>
                    <a:pt x="21053" y="13936"/>
                  </a:lnTo>
                  <a:cubicBezTo>
                    <a:pt x="21115" y="13742"/>
                    <a:pt x="21180" y="13526"/>
                    <a:pt x="21226" y="13349"/>
                  </a:cubicBezTo>
                  <a:cubicBezTo>
                    <a:pt x="21264" y="13220"/>
                    <a:pt x="21300" y="13061"/>
                    <a:pt x="21333" y="12907"/>
                  </a:cubicBezTo>
                  <a:cubicBezTo>
                    <a:pt x="21351" y="12828"/>
                    <a:pt x="21367" y="12749"/>
                    <a:pt x="21383" y="12669"/>
                  </a:cubicBezTo>
                  <a:cubicBezTo>
                    <a:pt x="21383" y="12666"/>
                    <a:pt x="21384" y="12664"/>
                    <a:pt x="21384" y="12661"/>
                  </a:cubicBezTo>
                  <a:cubicBezTo>
                    <a:pt x="21423" y="12474"/>
                    <a:pt x="21468" y="12225"/>
                    <a:pt x="21490" y="12031"/>
                  </a:cubicBezTo>
                  <a:cubicBezTo>
                    <a:pt x="21513" y="11867"/>
                    <a:pt x="21533" y="11691"/>
                    <a:pt x="21550" y="11507"/>
                  </a:cubicBezTo>
                  <a:lnTo>
                    <a:pt x="21553" y="11488"/>
                  </a:lnTo>
                  <a:cubicBezTo>
                    <a:pt x="21553" y="11484"/>
                    <a:pt x="21554" y="11479"/>
                    <a:pt x="21554" y="11475"/>
                  </a:cubicBezTo>
                  <a:cubicBezTo>
                    <a:pt x="21554" y="11468"/>
                    <a:pt x="21555" y="11461"/>
                    <a:pt x="21555" y="11453"/>
                  </a:cubicBezTo>
                  <a:cubicBezTo>
                    <a:pt x="21555" y="11448"/>
                    <a:pt x="21557" y="11441"/>
                    <a:pt x="21557" y="11436"/>
                  </a:cubicBezTo>
                  <a:cubicBezTo>
                    <a:pt x="21557" y="11428"/>
                    <a:pt x="21558" y="11418"/>
                    <a:pt x="21558" y="11410"/>
                  </a:cubicBezTo>
                  <a:cubicBezTo>
                    <a:pt x="21571" y="11259"/>
                    <a:pt x="21581" y="11102"/>
                    <a:pt x="21588" y="10936"/>
                  </a:cubicBezTo>
                  <a:cubicBezTo>
                    <a:pt x="21588" y="10929"/>
                    <a:pt x="21589" y="10921"/>
                    <a:pt x="21589" y="10914"/>
                  </a:cubicBezTo>
                  <a:cubicBezTo>
                    <a:pt x="21589" y="10912"/>
                    <a:pt x="21589" y="10910"/>
                    <a:pt x="21589" y="10908"/>
                  </a:cubicBezTo>
                  <a:cubicBezTo>
                    <a:pt x="21589" y="10906"/>
                    <a:pt x="21591" y="10892"/>
                    <a:pt x="21591" y="10876"/>
                  </a:cubicBezTo>
                  <a:cubicBezTo>
                    <a:pt x="21591" y="10876"/>
                    <a:pt x="21591" y="10876"/>
                    <a:pt x="21591" y="1087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1271879-2B0E-4933-A062-70AA7B749A10}"/>
                </a:ext>
              </a:extLst>
            </p:cNvPr>
            <p:cNvSpPr/>
            <p:nvPr/>
          </p:nvSpPr>
          <p:spPr>
            <a:xfrm>
              <a:off x="5355974" y="8761674"/>
              <a:ext cx="1640007" cy="123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8" h="19898" extrusionOk="0">
                  <a:moveTo>
                    <a:pt x="20078" y="11829"/>
                  </a:moveTo>
                  <a:lnTo>
                    <a:pt x="1330" y="19898"/>
                  </a:lnTo>
                  <a:cubicBezTo>
                    <a:pt x="-1522" y="11428"/>
                    <a:pt x="362" y="2753"/>
                    <a:pt x="5540" y="525"/>
                  </a:cubicBezTo>
                  <a:cubicBezTo>
                    <a:pt x="10718" y="-1702"/>
                    <a:pt x="17226" y="3358"/>
                    <a:pt x="20078" y="11829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DD844AB0-8E1E-4B34-AA28-EEE7C7F95B56}"/>
                </a:ext>
              </a:extLst>
            </p:cNvPr>
            <p:cNvSpPr/>
            <p:nvPr/>
          </p:nvSpPr>
          <p:spPr>
            <a:xfrm>
              <a:off x="5464974" y="9495624"/>
              <a:ext cx="1814135" cy="65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0026" extrusionOk="0">
                  <a:moveTo>
                    <a:pt x="17166" y="0"/>
                  </a:moveTo>
                  <a:cubicBezTo>
                    <a:pt x="21600" y="5370"/>
                    <a:pt x="21351" y="13149"/>
                    <a:pt x="16610" y="17375"/>
                  </a:cubicBezTo>
                  <a:cubicBezTo>
                    <a:pt x="11870" y="21600"/>
                    <a:pt x="4434" y="20677"/>
                    <a:pt x="0" y="15307"/>
                  </a:cubicBezTo>
                  <a:lnTo>
                    <a:pt x="1716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0C6F49E-AA4C-401E-A842-E2B450DEFD73}"/>
                </a:ext>
              </a:extLst>
            </p:cNvPr>
            <p:cNvSpPr/>
            <p:nvPr/>
          </p:nvSpPr>
          <p:spPr>
            <a:xfrm>
              <a:off x="5575299" y="8966200"/>
              <a:ext cx="1521300" cy="111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0799" extrusionOk="0">
                  <a:moveTo>
                    <a:pt x="21284" y="16980"/>
                  </a:moveTo>
                  <a:lnTo>
                    <a:pt x="21289" y="16958"/>
                  </a:lnTo>
                  <a:cubicBezTo>
                    <a:pt x="21291" y="16951"/>
                    <a:pt x="21293" y="16942"/>
                    <a:pt x="21293" y="16935"/>
                  </a:cubicBezTo>
                  <a:cubicBezTo>
                    <a:pt x="21298" y="16904"/>
                    <a:pt x="21305" y="16873"/>
                    <a:pt x="21311" y="16844"/>
                  </a:cubicBezTo>
                  <a:cubicBezTo>
                    <a:pt x="21357" y="16600"/>
                    <a:pt x="21413" y="16270"/>
                    <a:pt x="21444" y="16021"/>
                  </a:cubicBezTo>
                  <a:cubicBezTo>
                    <a:pt x="21444" y="16021"/>
                    <a:pt x="21444" y="16021"/>
                    <a:pt x="21444" y="16021"/>
                  </a:cubicBezTo>
                  <a:cubicBezTo>
                    <a:pt x="21469" y="15836"/>
                    <a:pt x="21493" y="15637"/>
                    <a:pt x="21514" y="15430"/>
                  </a:cubicBezTo>
                  <a:lnTo>
                    <a:pt x="21523" y="15354"/>
                  </a:lnTo>
                  <a:cubicBezTo>
                    <a:pt x="21523" y="15345"/>
                    <a:pt x="21525" y="15330"/>
                    <a:pt x="21527" y="15321"/>
                  </a:cubicBezTo>
                  <a:cubicBezTo>
                    <a:pt x="21529" y="15311"/>
                    <a:pt x="21529" y="15300"/>
                    <a:pt x="21531" y="15288"/>
                  </a:cubicBezTo>
                  <a:cubicBezTo>
                    <a:pt x="21532" y="15262"/>
                    <a:pt x="21534" y="15231"/>
                    <a:pt x="21538" y="15202"/>
                  </a:cubicBezTo>
                  <a:cubicBezTo>
                    <a:pt x="21549" y="15088"/>
                    <a:pt x="21558" y="14967"/>
                    <a:pt x="21567" y="14846"/>
                  </a:cubicBezTo>
                  <a:cubicBezTo>
                    <a:pt x="21572" y="14785"/>
                    <a:pt x="21576" y="14725"/>
                    <a:pt x="21579" y="14668"/>
                  </a:cubicBezTo>
                  <a:cubicBezTo>
                    <a:pt x="21581" y="14654"/>
                    <a:pt x="21581" y="14637"/>
                    <a:pt x="21583" y="14623"/>
                  </a:cubicBezTo>
                  <a:cubicBezTo>
                    <a:pt x="21583" y="14618"/>
                    <a:pt x="21583" y="14616"/>
                    <a:pt x="21583" y="14611"/>
                  </a:cubicBezTo>
                  <a:cubicBezTo>
                    <a:pt x="21585" y="14592"/>
                    <a:pt x="21586" y="14573"/>
                    <a:pt x="21586" y="14557"/>
                  </a:cubicBezTo>
                  <a:cubicBezTo>
                    <a:pt x="21588" y="14512"/>
                    <a:pt x="21590" y="14464"/>
                    <a:pt x="21590" y="14419"/>
                  </a:cubicBezTo>
                  <a:cubicBezTo>
                    <a:pt x="21590" y="14410"/>
                    <a:pt x="21590" y="14400"/>
                    <a:pt x="21590" y="14388"/>
                  </a:cubicBezTo>
                  <a:cubicBezTo>
                    <a:pt x="21590" y="14384"/>
                    <a:pt x="21590" y="14376"/>
                    <a:pt x="21590" y="14372"/>
                  </a:cubicBezTo>
                  <a:cubicBezTo>
                    <a:pt x="21590" y="14367"/>
                    <a:pt x="21590" y="14360"/>
                    <a:pt x="21590" y="14355"/>
                  </a:cubicBezTo>
                  <a:cubicBezTo>
                    <a:pt x="21590" y="14348"/>
                    <a:pt x="21590" y="14343"/>
                    <a:pt x="21590" y="14336"/>
                  </a:cubicBezTo>
                  <a:cubicBezTo>
                    <a:pt x="21590" y="14329"/>
                    <a:pt x="21590" y="14324"/>
                    <a:pt x="21590" y="14317"/>
                  </a:cubicBezTo>
                  <a:cubicBezTo>
                    <a:pt x="21590" y="14315"/>
                    <a:pt x="21590" y="14310"/>
                    <a:pt x="21590" y="14308"/>
                  </a:cubicBezTo>
                  <a:cubicBezTo>
                    <a:pt x="21590" y="14305"/>
                    <a:pt x="21590" y="14303"/>
                    <a:pt x="21590" y="14303"/>
                  </a:cubicBezTo>
                  <a:cubicBezTo>
                    <a:pt x="21590" y="14293"/>
                    <a:pt x="21588" y="14286"/>
                    <a:pt x="21588" y="14277"/>
                  </a:cubicBezTo>
                  <a:cubicBezTo>
                    <a:pt x="21588" y="14265"/>
                    <a:pt x="21586" y="14251"/>
                    <a:pt x="21586" y="14239"/>
                  </a:cubicBezTo>
                  <a:cubicBezTo>
                    <a:pt x="21586" y="14234"/>
                    <a:pt x="21586" y="14229"/>
                    <a:pt x="21586" y="14227"/>
                  </a:cubicBezTo>
                  <a:cubicBezTo>
                    <a:pt x="21586" y="14222"/>
                    <a:pt x="21586" y="14215"/>
                    <a:pt x="21586" y="14210"/>
                  </a:cubicBezTo>
                  <a:cubicBezTo>
                    <a:pt x="21586" y="14203"/>
                    <a:pt x="21585" y="14194"/>
                    <a:pt x="21585" y="14187"/>
                  </a:cubicBezTo>
                  <a:cubicBezTo>
                    <a:pt x="21585" y="14175"/>
                    <a:pt x="21583" y="14165"/>
                    <a:pt x="21581" y="14153"/>
                  </a:cubicBezTo>
                  <a:cubicBezTo>
                    <a:pt x="21581" y="14146"/>
                    <a:pt x="21581" y="14139"/>
                    <a:pt x="21579" y="14134"/>
                  </a:cubicBezTo>
                  <a:cubicBezTo>
                    <a:pt x="21579" y="14130"/>
                    <a:pt x="21577" y="14125"/>
                    <a:pt x="21577" y="14118"/>
                  </a:cubicBezTo>
                  <a:cubicBezTo>
                    <a:pt x="21577" y="14118"/>
                    <a:pt x="21577" y="14118"/>
                    <a:pt x="21577" y="14115"/>
                  </a:cubicBezTo>
                  <a:cubicBezTo>
                    <a:pt x="21576" y="14103"/>
                    <a:pt x="21576" y="14092"/>
                    <a:pt x="21574" y="14080"/>
                  </a:cubicBezTo>
                  <a:cubicBezTo>
                    <a:pt x="21574" y="14073"/>
                    <a:pt x="21572" y="14066"/>
                    <a:pt x="21572" y="14058"/>
                  </a:cubicBezTo>
                  <a:cubicBezTo>
                    <a:pt x="21572" y="14054"/>
                    <a:pt x="21570" y="14051"/>
                    <a:pt x="21570" y="14047"/>
                  </a:cubicBezTo>
                  <a:cubicBezTo>
                    <a:pt x="21570" y="14042"/>
                    <a:pt x="21568" y="14035"/>
                    <a:pt x="21568" y="14030"/>
                  </a:cubicBezTo>
                  <a:cubicBezTo>
                    <a:pt x="21567" y="14018"/>
                    <a:pt x="21565" y="14009"/>
                    <a:pt x="21563" y="13997"/>
                  </a:cubicBezTo>
                  <a:cubicBezTo>
                    <a:pt x="21561" y="13985"/>
                    <a:pt x="21559" y="13975"/>
                    <a:pt x="21558" y="13963"/>
                  </a:cubicBezTo>
                  <a:cubicBezTo>
                    <a:pt x="21556" y="13956"/>
                    <a:pt x="21556" y="13949"/>
                    <a:pt x="21554" y="13940"/>
                  </a:cubicBezTo>
                  <a:cubicBezTo>
                    <a:pt x="21552" y="13923"/>
                    <a:pt x="21549" y="13906"/>
                    <a:pt x="21545" y="13890"/>
                  </a:cubicBezTo>
                  <a:cubicBezTo>
                    <a:pt x="21543" y="13880"/>
                    <a:pt x="21543" y="13873"/>
                    <a:pt x="21541" y="13864"/>
                  </a:cubicBezTo>
                  <a:cubicBezTo>
                    <a:pt x="21541" y="13864"/>
                    <a:pt x="21541" y="13864"/>
                    <a:pt x="21541" y="13864"/>
                  </a:cubicBezTo>
                  <a:cubicBezTo>
                    <a:pt x="21541" y="13864"/>
                    <a:pt x="21541" y="13864"/>
                    <a:pt x="21541" y="13861"/>
                  </a:cubicBezTo>
                  <a:cubicBezTo>
                    <a:pt x="21541" y="13857"/>
                    <a:pt x="21539" y="13854"/>
                    <a:pt x="21539" y="13850"/>
                  </a:cubicBezTo>
                  <a:cubicBezTo>
                    <a:pt x="21538" y="13840"/>
                    <a:pt x="21536" y="13828"/>
                    <a:pt x="21534" y="13819"/>
                  </a:cubicBezTo>
                  <a:cubicBezTo>
                    <a:pt x="21532" y="13814"/>
                    <a:pt x="21532" y="13809"/>
                    <a:pt x="21530" y="13804"/>
                  </a:cubicBezTo>
                  <a:cubicBezTo>
                    <a:pt x="21530" y="13800"/>
                    <a:pt x="21529" y="13795"/>
                    <a:pt x="21527" y="13793"/>
                  </a:cubicBezTo>
                  <a:cubicBezTo>
                    <a:pt x="21525" y="13788"/>
                    <a:pt x="21525" y="13783"/>
                    <a:pt x="21525" y="13778"/>
                  </a:cubicBezTo>
                  <a:cubicBezTo>
                    <a:pt x="21523" y="13774"/>
                    <a:pt x="21523" y="13769"/>
                    <a:pt x="21521" y="13764"/>
                  </a:cubicBezTo>
                  <a:cubicBezTo>
                    <a:pt x="21520" y="13757"/>
                    <a:pt x="21518" y="13748"/>
                    <a:pt x="21516" y="13740"/>
                  </a:cubicBezTo>
                  <a:cubicBezTo>
                    <a:pt x="21512" y="13721"/>
                    <a:pt x="21507" y="13702"/>
                    <a:pt x="21503" y="13681"/>
                  </a:cubicBezTo>
                  <a:cubicBezTo>
                    <a:pt x="21502" y="13672"/>
                    <a:pt x="21500" y="13662"/>
                    <a:pt x="21496" y="13650"/>
                  </a:cubicBezTo>
                  <a:cubicBezTo>
                    <a:pt x="21496" y="13650"/>
                    <a:pt x="21496" y="13648"/>
                    <a:pt x="21494" y="13648"/>
                  </a:cubicBezTo>
                  <a:cubicBezTo>
                    <a:pt x="21494" y="13645"/>
                    <a:pt x="21493" y="13643"/>
                    <a:pt x="21493" y="13641"/>
                  </a:cubicBezTo>
                  <a:cubicBezTo>
                    <a:pt x="21491" y="13631"/>
                    <a:pt x="21487" y="13622"/>
                    <a:pt x="21485" y="13612"/>
                  </a:cubicBezTo>
                  <a:cubicBezTo>
                    <a:pt x="21485" y="13610"/>
                    <a:pt x="21484" y="13607"/>
                    <a:pt x="21484" y="13605"/>
                  </a:cubicBezTo>
                  <a:cubicBezTo>
                    <a:pt x="21482" y="13600"/>
                    <a:pt x="21482" y="13596"/>
                    <a:pt x="21480" y="13591"/>
                  </a:cubicBezTo>
                  <a:cubicBezTo>
                    <a:pt x="21478" y="13584"/>
                    <a:pt x="21476" y="13577"/>
                    <a:pt x="21475" y="13572"/>
                  </a:cubicBezTo>
                  <a:cubicBezTo>
                    <a:pt x="21473" y="13565"/>
                    <a:pt x="21471" y="13560"/>
                    <a:pt x="21469" y="13553"/>
                  </a:cubicBezTo>
                  <a:cubicBezTo>
                    <a:pt x="21467" y="13546"/>
                    <a:pt x="21464" y="13539"/>
                    <a:pt x="21462" y="13532"/>
                  </a:cubicBezTo>
                  <a:cubicBezTo>
                    <a:pt x="21460" y="13527"/>
                    <a:pt x="21460" y="13522"/>
                    <a:pt x="21458" y="13517"/>
                  </a:cubicBezTo>
                  <a:cubicBezTo>
                    <a:pt x="21458" y="13517"/>
                    <a:pt x="21458" y="13515"/>
                    <a:pt x="21458" y="13515"/>
                  </a:cubicBezTo>
                  <a:cubicBezTo>
                    <a:pt x="21457" y="13510"/>
                    <a:pt x="21455" y="13508"/>
                    <a:pt x="21455" y="13503"/>
                  </a:cubicBezTo>
                  <a:cubicBezTo>
                    <a:pt x="21453" y="13496"/>
                    <a:pt x="21451" y="13489"/>
                    <a:pt x="21448" y="13482"/>
                  </a:cubicBezTo>
                  <a:cubicBezTo>
                    <a:pt x="21442" y="13465"/>
                    <a:pt x="21435" y="13446"/>
                    <a:pt x="21430" y="13429"/>
                  </a:cubicBezTo>
                  <a:cubicBezTo>
                    <a:pt x="21430" y="13427"/>
                    <a:pt x="21428" y="13425"/>
                    <a:pt x="21428" y="13425"/>
                  </a:cubicBezTo>
                  <a:cubicBezTo>
                    <a:pt x="21424" y="13415"/>
                    <a:pt x="21422" y="13406"/>
                    <a:pt x="21419" y="13396"/>
                  </a:cubicBezTo>
                  <a:cubicBezTo>
                    <a:pt x="21415" y="13384"/>
                    <a:pt x="21410" y="13375"/>
                    <a:pt x="21406" y="13363"/>
                  </a:cubicBezTo>
                  <a:cubicBezTo>
                    <a:pt x="21402" y="13354"/>
                    <a:pt x="21401" y="13344"/>
                    <a:pt x="21397" y="13337"/>
                  </a:cubicBezTo>
                  <a:cubicBezTo>
                    <a:pt x="21395" y="13330"/>
                    <a:pt x="21392" y="13323"/>
                    <a:pt x="21390" y="13316"/>
                  </a:cubicBezTo>
                  <a:cubicBezTo>
                    <a:pt x="21388" y="13311"/>
                    <a:pt x="21386" y="13304"/>
                    <a:pt x="21384" y="13299"/>
                  </a:cubicBezTo>
                  <a:cubicBezTo>
                    <a:pt x="21384" y="13299"/>
                    <a:pt x="21384" y="13297"/>
                    <a:pt x="21383" y="13297"/>
                  </a:cubicBezTo>
                  <a:cubicBezTo>
                    <a:pt x="21383" y="13294"/>
                    <a:pt x="21381" y="13292"/>
                    <a:pt x="21381" y="13289"/>
                  </a:cubicBezTo>
                  <a:cubicBezTo>
                    <a:pt x="21379" y="13287"/>
                    <a:pt x="21379" y="13285"/>
                    <a:pt x="21377" y="13280"/>
                  </a:cubicBezTo>
                  <a:cubicBezTo>
                    <a:pt x="21375" y="13273"/>
                    <a:pt x="21372" y="13268"/>
                    <a:pt x="21370" y="13261"/>
                  </a:cubicBezTo>
                  <a:cubicBezTo>
                    <a:pt x="21366" y="13249"/>
                    <a:pt x="21361" y="13240"/>
                    <a:pt x="21356" y="13228"/>
                  </a:cubicBezTo>
                  <a:cubicBezTo>
                    <a:pt x="21348" y="13211"/>
                    <a:pt x="21343" y="13195"/>
                    <a:pt x="21336" y="13178"/>
                  </a:cubicBezTo>
                  <a:cubicBezTo>
                    <a:pt x="21334" y="13173"/>
                    <a:pt x="21332" y="13168"/>
                    <a:pt x="21330" y="13164"/>
                  </a:cubicBezTo>
                  <a:cubicBezTo>
                    <a:pt x="21330" y="13164"/>
                    <a:pt x="21330" y="13164"/>
                    <a:pt x="21330" y="13164"/>
                  </a:cubicBezTo>
                  <a:cubicBezTo>
                    <a:pt x="21327" y="13157"/>
                    <a:pt x="21323" y="13147"/>
                    <a:pt x="21320" y="13140"/>
                  </a:cubicBezTo>
                  <a:cubicBezTo>
                    <a:pt x="21314" y="13128"/>
                    <a:pt x="21311" y="13116"/>
                    <a:pt x="21305" y="13107"/>
                  </a:cubicBezTo>
                  <a:cubicBezTo>
                    <a:pt x="21305" y="13107"/>
                    <a:pt x="21305" y="13109"/>
                    <a:pt x="21305" y="13109"/>
                  </a:cubicBezTo>
                  <a:cubicBezTo>
                    <a:pt x="21298" y="13092"/>
                    <a:pt x="21291" y="13073"/>
                    <a:pt x="21284" y="13057"/>
                  </a:cubicBezTo>
                  <a:cubicBezTo>
                    <a:pt x="21284" y="13057"/>
                    <a:pt x="21284" y="13055"/>
                    <a:pt x="21282" y="13055"/>
                  </a:cubicBezTo>
                  <a:cubicBezTo>
                    <a:pt x="21280" y="13052"/>
                    <a:pt x="21280" y="13050"/>
                    <a:pt x="21278" y="13047"/>
                  </a:cubicBezTo>
                  <a:cubicBezTo>
                    <a:pt x="21276" y="13045"/>
                    <a:pt x="21276" y="13043"/>
                    <a:pt x="21274" y="13038"/>
                  </a:cubicBezTo>
                  <a:cubicBezTo>
                    <a:pt x="21271" y="13031"/>
                    <a:pt x="21269" y="13026"/>
                    <a:pt x="21265" y="13019"/>
                  </a:cubicBezTo>
                  <a:cubicBezTo>
                    <a:pt x="21262" y="13009"/>
                    <a:pt x="21256" y="13000"/>
                    <a:pt x="21253" y="12993"/>
                  </a:cubicBezTo>
                  <a:cubicBezTo>
                    <a:pt x="21249" y="12983"/>
                    <a:pt x="21244" y="12976"/>
                    <a:pt x="21238" y="12967"/>
                  </a:cubicBezTo>
                  <a:cubicBezTo>
                    <a:pt x="21237" y="12964"/>
                    <a:pt x="21237" y="12962"/>
                    <a:pt x="21235" y="12962"/>
                  </a:cubicBezTo>
                  <a:cubicBezTo>
                    <a:pt x="21224" y="12938"/>
                    <a:pt x="21211" y="12917"/>
                    <a:pt x="21199" y="12893"/>
                  </a:cubicBezTo>
                  <a:cubicBezTo>
                    <a:pt x="21188" y="12872"/>
                    <a:pt x="21177" y="12850"/>
                    <a:pt x="21165" y="12827"/>
                  </a:cubicBezTo>
                  <a:cubicBezTo>
                    <a:pt x="21163" y="12822"/>
                    <a:pt x="21159" y="12817"/>
                    <a:pt x="21157" y="12812"/>
                  </a:cubicBezTo>
                  <a:cubicBezTo>
                    <a:pt x="21156" y="12810"/>
                    <a:pt x="21156" y="12808"/>
                    <a:pt x="21154" y="12805"/>
                  </a:cubicBezTo>
                  <a:cubicBezTo>
                    <a:pt x="21154" y="12805"/>
                    <a:pt x="21154" y="12803"/>
                    <a:pt x="21152" y="12803"/>
                  </a:cubicBezTo>
                  <a:cubicBezTo>
                    <a:pt x="21150" y="12801"/>
                    <a:pt x="21148" y="12798"/>
                    <a:pt x="21147" y="12793"/>
                  </a:cubicBezTo>
                  <a:cubicBezTo>
                    <a:pt x="21145" y="12791"/>
                    <a:pt x="21143" y="12786"/>
                    <a:pt x="21141" y="12784"/>
                  </a:cubicBezTo>
                  <a:cubicBezTo>
                    <a:pt x="21136" y="12774"/>
                    <a:pt x="21130" y="12767"/>
                    <a:pt x="21125" y="12758"/>
                  </a:cubicBezTo>
                  <a:cubicBezTo>
                    <a:pt x="21119" y="12751"/>
                    <a:pt x="21116" y="12741"/>
                    <a:pt x="21112" y="12734"/>
                  </a:cubicBezTo>
                  <a:cubicBezTo>
                    <a:pt x="21109" y="12727"/>
                    <a:pt x="21105" y="12722"/>
                    <a:pt x="21101" y="12715"/>
                  </a:cubicBezTo>
                  <a:cubicBezTo>
                    <a:pt x="21092" y="12699"/>
                    <a:pt x="21083" y="12684"/>
                    <a:pt x="21073" y="12668"/>
                  </a:cubicBezTo>
                  <a:cubicBezTo>
                    <a:pt x="21064" y="12653"/>
                    <a:pt x="21055" y="12637"/>
                    <a:pt x="21046" y="12623"/>
                  </a:cubicBezTo>
                  <a:cubicBezTo>
                    <a:pt x="21037" y="12608"/>
                    <a:pt x="21028" y="12594"/>
                    <a:pt x="21019" y="12580"/>
                  </a:cubicBezTo>
                  <a:cubicBezTo>
                    <a:pt x="21013" y="12573"/>
                    <a:pt x="21010" y="12563"/>
                    <a:pt x="21004" y="12556"/>
                  </a:cubicBezTo>
                  <a:cubicBezTo>
                    <a:pt x="21004" y="12556"/>
                    <a:pt x="21004" y="12559"/>
                    <a:pt x="21004" y="12559"/>
                  </a:cubicBezTo>
                  <a:cubicBezTo>
                    <a:pt x="20997" y="12547"/>
                    <a:pt x="20991" y="12537"/>
                    <a:pt x="20984" y="12525"/>
                  </a:cubicBezTo>
                  <a:cubicBezTo>
                    <a:pt x="20979" y="12516"/>
                    <a:pt x="20972" y="12506"/>
                    <a:pt x="20964" y="12497"/>
                  </a:cubicBezTo>
                  <a:cubicBezTo>
                    <a:pt x="20959" y="12487"/>
                    <a:pt x="20954" y="12478"/>
                    <a:pt x="20946" y="12468"/>
                  </a:cubicBezTo>
                  <a:cubicBezTo>
                    <a:pt x="20945" y="12466"/>
                    <a:pt x="20943" y="12464"/>
                    <a:pt x="20941" y="12461"/>
                  </a:cubicBezTo>
                  <a:cubicBezTo>
                    <a:pt x="20939" y="12459"/>
                    <a:pt x="20936" y="12454"/>
                    <a:pt x="20934" y="12452"/>
                  </a:cubicBezTo>
                  <a:cubicBezTo>
                    <a:pt x="20928" y="12445"/>
                    <a:pt x="20925" y="12438"/>
                    <a:pt x="20919" y="12430"/>
                  </a:cubicBezTo>
                  <a:cubicBezTo>
                    <a:pt x="20918" y="12426"/>
                    <a:pt x="20914" y="12423"/>
                    <a:pt x="20912" y="12419"/>
                  </a:cubicBezTo>
                  <a:cubicBezTo>
                    <a:pt x="20891" y="12385"/>
                    <a:pt x="20865" y="12354"/>
                    <a:pt x="20842" y="12324"/>
                  </a:cubicBezTo>
                  <a:cubicBezTo>
                    <a:pt x="20827" y="12305"/>
                    <a:pt x="20815" y="12286"/>
                    <a:pt x="20800" y="12267"/>
                  </a:cubicBezTo>
                  <a:cubicBezTo>
                    <a:pt x="20795" y="12260"/>
                    <a:pt x="20791" y="12255"/>
                    <a:pt x="20786" y="12248"/>
                  </a:cubicBezTo>
                  <a:cubicBezTo>
                    <a:pt x="20782" y="12243"/>
                    <a:pt x="20779" y="12238"/>
                    <a:pt x="20775" y="12233"/>
                  </a:cubicBezTo>
                  <a:cubicBezTo>
                    <a:pt x="20772" y="12229"/>
                    <a:pt x="20766" y="12222"/>
                    <a:pt x="20763" y="12217"/>
                  </a:cubicBezTo>
                  <a:cubicBezTo>
                    <a:pt x="20763" y="12217"/>
                    <a:pt x="20763" y="12217"/>
                    <a:pt x="20763" y="12217"/>
                  </a:cubicBezTo>
                  <a:cubicBezTo>
                    <a:pt x="20761" y="12214"/>
                    <a:pt x="20759" y="12212"/>
                    <a:pt x="20757" y="12210"/>
                  </a:cubicBezTo>
                  <a:cubicBezTo>
                    <a:pt x="20746" y="12195"/>
                    <a:pt x="20734" y="12181"/>
                    <a:pt x="20721" y="12165"/>
                  </a:cubicBezTo>
                  <a:cubicBezTo>
                    <a:pt x="20714" y="12155"/>
                    <a:pt x="20709" y="12146"/>
                    <a:pt x="20701" y="12138"/>
                  </a:cubicBezTo>
                  <a:cubicBezTo>
                    <a:pt x="20701" y="12138"/>
                    <a:pt x="20701" y="12138"/>
                    <a:pt x="20701" y="12141"/>
                  </a:cubicBezTo>
                  <a:cubicBezTo>
                    <a:pt x="20690" y="12127"/>
                    <a:pt x="20680" y="12115"/>
                    <a:pt x="20669" y="12101"/>
                  </a:cubicBezTo>
                  <a:cubicBezTo>
                    <a:pt x="20651" y="12077"/>
                    <a:pt x="20633" y="12055"/>
                    <a:pt x="20613" y="12032"/>
                  </a:cubicBezTo>
                  <a:cubicBezTo>
                    <a:pt x="20609" y="12029"/>
                    <a:pt x="20608" y="12025"/>
                    <a:pt x="20604" y="12022"/>
                  </a:cubicBezTo>
                  <a:cubicBezTo>
                    <a:pt x="20600" y="12017"/>
                    <a:pt x="20595" y="12013"/>
                    <a:pt x="20591" y="12006"/>
                  </a:cubicBezTo>
                  <a:cubicBezTo>
                    <a:pt x="20588" y="12003"/>
                    <a:pt x="20586" y="11998"/>
                    <a:pt x="20582" y="11996"/>
                  </a:cubicBezTo>
                  <a:cubicBezTo>
                    <a:pt x="20577" y="11989"/>
                    <a:pt x="20570" y="11982"/>
                    <a:pt x="20563" y="11975"/>
                  </a:cubicBezTo>
                  <a:cubicBezTo>
                    <a:pt x="20546" y="11956"/>
                    <a:pt x="20528" y="11937"/>
                    <a:pt x="20510" y="11915"/>
                  </a:cubicBezTo>
                  <a:cubicBezTo>
                    <a:pt x="20481" y="11882"/>
                    <a:pt x="20451" y="11849"/>
                    <a:pt x="20420" y="11816"/>
                  </a:cubicBezTo>
                  <a:cubicBezTo>
                    <a:pt x="20411" y="11806"/>
                    <a:pt x="20404" y="11797"/>
                    <a:pt x="20395" y="11787"/>
                  </a:cubicBezTo>
                  <a:cubicBezTo>
                    <a:pt x="20395" y="11787"/>
                    <a:pt x="20395" y="11787"/>
                    <a:pt x="20393" y="11785"/>
                  </a:cubicBezTo>
                  <a:cubicBezTo>
                    <a:pt x="20393" y="11785"/>
                    <a:pt x="20393" y="11785"/>
                    <a:pt x="20393" y="11785"/>
                  </a:cubicBezTo>
                  <a:lnTo>
                    <a:pt x="20393" y="11785"/>
                  </a:lnTo>
                  <a:cubicBezTo>
                    <a:pt x="20393" y="11785"/>
                    <a:pt x="20391" y="11785"/>
                    <a:pt x="20391" y="11783"/>
                  </a:cubicBezTo>
                  <a:cubicBezTo>
                    <a:pt x="20382" y="11773"/>
                    <a:pt x="20373" y="11764"/>
                    <a:pt x="20364" y="11754"/>
                  </a:cubicBezTo>
                  <a:cubicBezTo>
                    <a:pt x="20364" y="11754"/>
                    <a:pt x="20364" y="11754"/>
                    <a:pt x="20364" y="11754"/>
                  </a:cubicBezTo>
                  <a:cubicBezTo>
                    <a:pt x="20352" y="11740"/>
                    <a:pt x="20339" y="11728"/>
                    <a:pt x="20326" y="11714"/>
                  </a:cubicBezTo>
                  <a:cubicBezTo>
                    <a:pt x="20316" y="11702"/>
                    <a:pt x="20305" y="11690"/>
                    <a:pt x="20294" y="11681"/>
                  </a:cubicBezTo>
                  <a:cubicBezTo>
                    <a:pt x="20272" y="11659"/>
                    <a:pt x="20251" y="11638"/>
                    <a:pt x="20229" y="11614"/>
                  </a:cubicBezTo>
                  <a:cubicBezTo>
                    <a:pt x="20215" y="11600"/>
                    <a:pt x="20198" y="11583"/>
                    <a:pt x="20184" y="11569"/>
                  </a:cubicBezTo>
                  <a:cubicBezTo>
                    <a:pt x="20177" y="11562"/>
                    <a:pt x="20168" y="11555"/>
                    <a:pt x="20161" y="11545"/>
                  </a:cubicBezTo>
                  <a:cubicBezTo>
                    <a:pt x="20148" y="11531"/>
                    <a:pt x="20134" y="11519"/>
                    <a:pt x="20119" y="11505"/>
                  </a:cubicBezTo>
                  <a:cubicBezTo>
                    <a:pt x="20110" y="11495"/>
                    <a:pt x="20101" y="11486"/>
                    <a:pt x="20090" y="11476"/>
                  </a:cubicBezTo>
                  <a:cubicBezTo>
                    <a:pt x="20087" y="11472"/>
                    <a:pt x="20083" y="11469"/>
                    <a:pt x="20078" y="11465"/>
                  </a:cubicBezTo>
                  <a:cubicBezTo>
                    <a:pt x="20078" y="11465"/>
                    <a:pt x="20076" y="11462"/>
                    <a:pt x="20076" y="11462"/>
                  </a:cubicBezTo>
                  <a:cubicBezTo>
                    <a:pt x="20076" y="11462"/>
                    <a:pt x="20076" y="11462"/>
                    <a:pt x="20076" y="11462"/>
                  </a:cubicBezTo>
                  <a:cubicBezTo>
                    <a:pt x="20072" y="11460"/>
                    <a:pt x="20070" y="11457"/>
                    <a:pt x="20067" y="11455"/>
                  </a:cubicBezTo>
                  <a:cubicBezTo>
                    <a:pt x="20052" y="11441"/>
                    <a:pt x="20036" y="11427"/>
                    <a:pt x="20020" y="11412"/>
                  </a:cubicBezTo>
                  <a:cubicBezTo>
                    <a:pt x="19998" y="11391"/>
                    <a:pt x="19975" y="11372"/>
                    <a:pt x="19953" y="11351"/>
                  </a:cubicBezTo>
                  <a:cubicBezTo>
                    <a:pt x="19937" y="11336"/>
                    <a:pt x="19923" y="11322"/>
                    <a:pt x="19906" y="11308"/>
                  </a:cubicBezTo>
                  <a:cubicBezTo>
                    <a:pt x="19883" y="11287"/>
                    <a:pt x="19860" y="11268"/>
                    <a:pt x="19836" y="11246"/>
                  </a:cubicBezTo>
                  <a:cubicBezTo>
                    <a:pt x="19818" y="11230"/>
                    <a:pt x="19802" y="11215"/>
                    <a:pt x="19782" y="11199"/>
                  </a:cubicBezTo>
                  <a:cubicBezTo>
                    <a:pt x="19775" y="11192"/>
                    <a:pt x="19766" y="11185"/>
                    <a:pt x="19759" y="11180"/>
                  </a:cubicBezTo>
                  <a:cubicBezTo>
                    <a:pt x="19753" y="11175"/>
                    <a:pt x="19748" y="11170"/>
                    <a:pt x="19742" y="11166"/>
                  </a:cubicBezTo>
                  <a:cubicBezTo>
                    <a:pt x="19742" y="11166"/>
                    <a:pt x="19742" y="11166"/>
                    <a:pt x="19742" y="11168"/>
                  </a:cubicBezTo>
                  <a:cubicBezTo>
                    <a:pt x="19737" y="11163"/>
                    <a:pt x="19732" y="11158"/>
                    <a:pt x="19726" y="11154"/>
                  </a:cubicBezTo>
                  <a:cubicBezTo>
                    <a:pt x="19696" y="11128"/>
                    <a:pt x="19663" y="11101"/>
                    <a:pt x="19632" y="11075"/>
                  </a:cubicBezTo>
                  <a:cubicBezTo>
                    <a:pt x="19600" y="11049"/>
                    <a:pt x="19568" y="11023"/>
                    <a:pt x="19535" y="10999"/>
                  </a:cubicBezTo>
                  <a:cubicBezTo>
                    <a:pt x="19514" y="10983"/>
                    <a:pt x="19495" y="10966"/>
                    <a:pt x="19474" y="10950"/>
                  </a:cubicBezTo>
                  <a:cubicBezTo>
                    <a:pt x="19461" y="10940"/>
                    <a:pt x="19447" y="10931"/>
                    <a:pt x="19434" y="10919"/>
                  </a:cubicBezTo>
                  <a:cubicBezTo>
                    <a:pt x="19422" y="10909"/>
                    <a:pt x="19411" y="10900"/>
                    <a:pt x="19398" y="10890"/>
                  </a:cubicBezTo>
                  <a:cubicBezTo>
                    <a:pt x="19398" y="10890"/>
                    <a:pt x="19398" y="10893"/>
                    <a:pt x="19398" y="10893"/>
                  </a:cubicBezTo>
                  <a:cubicBezTo>
                    <a:pt x="19393" y="10888"/>
                    <a:pt x="19386" y="10883"/>
                    <a:pt x="19380" y="10878"/>
                  </a:cubicBezTo>
                  <a:cubicBezTo>
                    <a:pt x="19324" y="10838"/>
                    <a:pt x="19270" y="10795"/>
                    <a:pt x="19213" y="10755"/>
                  </a:cubicBezTo>
                  <a:cubicBezTo>
                    <a:pt x="19189" y="10738"/>
                    <a:pt x="19166" y="10719"/>
                    <a:pt x="19142" y="10703"/>
                  </a:cubicBezTo>
                  <a:cubicBezTo>
                    <a:pt x="19112" y="10681"/>
                    <a:pt x="19079" y="10660"/>
                    <a:pt x="19048" y="10639"/>
                  </a:cubicBezTo>
                  <a:cubicBezTo>
                    <a:pt x="19016" y="10617"/>
                    <a:pt x="18987" y="10594"/>
                    <a:pt x="18955" y="10572"/>
                  </a:cubicBezTo>
                  <a:cubicBezTo>
                    <a:pt x="18955" y="10572"/>
                    <a:pt x="18955" y="10575"/>
                    <a:pt x="18957" y="10575"/>
                  </a:cubicBezTo>
                  <a:cubicBezTo>
                    <a:pt x="18899" y="10537"/>
                    <a:pt x="18843" y="10496"/>
                    <a:pt x="18784" y="10458"/>
                  </a:cubicBezTo>
                  <a:cubicBezTo>
                    <a:pt x="18293" y="8838"/>
                    <a:pt x="17643" y="7354"/>
                    <a:pt x="16882" y="6044"/>
                  </a:cubicBezTo>
                  <a:cubicBezTo>
                    <a:pt x="16884" y="6047"/>
                    <a:pt x="16886" y="6049"/>
                    <a:pt x="16887" y="6052"/>
                  </a:cubicBezTo>
                  <a:cubicBezTo>
                    <a:pt x="16799" y="5900"/>
                    <a:pt x="16711" y="5753"/>
                    <a:pt x="16621" y="5605"/>
                  </a:cubicBezTo>
                  <a:cubicBezTo>
                    <a:pt x="16601" y="5572"/>
                    <a:pt x="16579" y="5541"/>
                    <a:pt x="16559" y="5508"/>
                  </a:cubicBezTo>
                  <a:cubicBezTo>
                    <a:pt x="16478" y="5380"/>
                    <a:pt x="16397" y="5254"/>
                    <a:pt x="16314" y="5128"/>
                  </a:cubicBezTo>
                  <a:cubicBezTo>
                    <a:pt x="16280" y="5079"/>
                    <a:pt x="16248" y="5029"/>
                    <a:pt x="16213" y="4979"/>
                  </a:cubicBezTo>
                  <a:cubicBezTo>
                    <a:pt x="16139" y="4870"/>
                    <a:pt x="16066" y="4763"/>
                    <a:pt x="15990" y="4656"/>
                  </a:cubicBezTo>
                  <a:cubicBezTo>
                    <a:pt x="15956" y="4609"/>
                    <a:pt x="15923" y="4561"/>
                    <a:pt x="15889" y="4516"/>
                  </a:cubicBezTo>
                  <a:cubicBezTo>
                    <a:pt x="15824" y="4426"/>
                    <a:pt x="15757" y="4341"/>
                    <a:pt x="15692" y="4253"/>
                  </a:cubicBezTo>
                  <a:cubicBezTo>
                    <a:pt x="15694" y="4255"/>
                    <a:pt x="15696" y="4255"/>
                    <a:pt x="15698" y="4257"/>
                  </a:cubicBezTo>
                  <a:cubicBezTo>
                    <a:pt x="15671" y="4222"/>
                    <a:pt x="15644" y="4189"/>
                    <a:pt x="15617" y="4153"/>
                  </a:cubicBezTo>
                  <a:cubicBezTo>
                    <a:pt x="15610" y="4144"/>
                    <a:pt x="15602" y="4132"/>
                    <a:pt x="15593" y="4122"/>
                  </a:cubicBezTo>
                  <a:cubicBezTo>
                    <a:pt x="15582" y="4110"/>
                    <a:pt x="15573" y="4096"/>
                    <a:pt x="15563" y="4082"/>
                  </a:cubicBezTo>
                  <a:cubicBezTo>
                    <a:pt x="15546" y="4061"/>
                    <a:pt x="15528" y="4039"/>
                    <a:pt x="15512" y="4018"/>
                  </a:cubicBezTo>
                  <a:cubicBezTo>
                    <a:pt x="15456" y="3947"/>
                    <a:pt x="15399" y="3875"/>
                    <a:pt x="15343" y="3807"/>
                  </a:cubicBezTo>
                  <a:cubicBezTo>
                    <a:pt x="15310" y="3766"/>
                    <a:pt x="15276" y="3726"/>
                    <a:pt x="15244" y="3686"/>
                  </a:cubicBezTo>
                  <a:cubicBezTo>
                    <a:pt x="15229" y="3669"/>
                    <a:pt x="15217" y="3652"/>
                    <a:pt x="15202" y="3636"/>
                  </a:cubicBezTo>
                  <a:cubicBezTo>
                    <a:pt x="15195" y="3629"/>
                    <a:pt x="15190" y="3621"/>
                    <a:pt x="15182" y="3614"/>
                  </a:cubicBezTo>
                  <a:cubicBezTo>
                    <a:pt x="15135" y="3560"/>
                    <a:pt x="15089" y="3505"/>
                    <a:pt x="15042" y="3451"/>
                  </a:cubicBezTo>
                  <a:cubicBezTo>
                    <a:pt x="15017" y="3422"/>
                    <a:pt x="14993" y="3394"/>
                    <a:pt x="14970" y="3368"/>
                  </a:cubicBezTo>
                  <a:cubicBezTo>
                    <a:pt x="14935" y="3327"/>
                    <a:pt x="14899" y="3289"/>
                    <a:pt x="14865" y="3251"/>
                  </a:cubicBezTo>
                  <a:cubicBezTo>
                    <a:pt x="14836" y="3220"/>
                    <a:pt x="14809" y="3190"/>
                    <a:pt x="14780" y="3159"/>
                  </a:cubicBezTo>
                  <a:cubicBezTo>
                    <a:pt x="14752" y="3128"/>
                    <a:pt x="14723" y="3095"/>
                    <a:pt x="14692" y="3064"/>
                  </a:cubicBezTo>
                  <a:cubicBezTo>
                    <a:pt x="14681" y="3052"/>
                    <a:pt x="14672" y="3042"/>
                    <a:pt x="14661" y="3033"/>
                  </a:cubicBezTo>
                  <a:cubicBezTo>
                    <a:pt x="14661" y="3033"/>
                    <a:pt x="14663" y="3033"/>
                    <a:pt x="14663" y="3033"/>
                  </a:cubicBezTo>
                  <a:cubicBezTo>
                    <a:pt x="14652" y="3021"/>
                    <a:pt x="14642" y="3012"/>
                    <a:pt x="14633" y="3002"/>
                  </a:cubicBezTo>
                  <a:cubicBezTo>
                    <a:pt x="14633" y="3002"/>
                    <a:pt x="14631" y="3002"/>
                    <a:pt x="14631" y="3000"/>
                  </a:cubicBezTo>
                  <a:cubicBezTo>
                    <a:pt x="14568" y="2933"/>
                    <a:pt x="14503" y="2864"/>
                    <a:pt x="14438" y="2800"/>
                  </a:cubicBezTo>
                  <a:cubicBezTo>
                    <a:pt x="14431" y="2793"/>
                    <a:pt x="14425" y="2789"/>
                    <a:pt x="14418" y="2781"/>
                  </a:cubicBezTo>
                  <a:cubicBezTo>
                    <a:pt x="14415" y="2779"/>
                    <a:pt x="14413" y="2777"/>
                    <a:pt x="14409" y="2772"/>
                  </a:cubicBezTo>
                  <a:cubicBezTo>
                    <a:pt x="14375" y="2739"/>
                    <a:pt x="14341" y="2705"/>
                    <a:pt x="14306" y="2672"/>
                  </a:cubicBezTo>
                  <a:cubicBezTo>
                    <a:pt x="14283" y="2648"/>
                    <a:pt x="14258" y="2625"/>
                    <a:pt x="14234" y="2601"/>
                  </a:cubicBezTo>
                  <a:cubicBezTo>
                    <a:pt x="14222" y="2589"/>
                    <a:pt x="14209" y="2577"/>
                    <a:pt x="14198" y="2565"/>
                  </a:cubicBezTo>
                  <a:cubicBezTo>
                    <a:pt x="14173" y="2542"/>
                    <a:pt x="14146" y="2518"/>
                    <a:pt x="14121" y="2492"/>
                  </a:cubicBezTo>
                  <a:cubicBezTo>
                    <a:pt x="14099" y="2470"/>
                    <a:pt x="14077" y="2449"/>
                    <a:pt x="14054" y="2430"/>
                  </a:cubicBezTo>
                  <a:cubicBezTo>
                    <a:pt x="14034" y="2411"/>
                    <a:pt x="14014" y="2395"/>
                    <a:pt x="13995" y="2378"/>
                  </a:cubicBezTo>
                  <a:cubicBezTo>
                    <a:pt x="13939" y="2326"/>
                    <a:pt x="13883" y="2276"/>
                    <a:pt x="13825" y="2226"/>
                  </a:cubicBezTo>
                  <a:cubicBezTo>
                    <a:pt x="13800" y="2205"/>
                    <a:pt x="13775" y="2181"/>
                    <a:pt x="13749" y="2160"/>
                  </a:cubicBezTo>
                  <a:cubicBezTo>
                    <a:pt x="13737" y="2150"/>
                    <a:pt x="13724" y="2138"/>
                    <a:pt x="13713" y="2129"/>
                  </a:cubicBezTo>
                  <a:cubicBezTo>
                    <a:pt x="13712" y="2129"/>
                    <a:pt x="13712" y="2126"/>
                    <a:pt x="13710" y="2126"/>
                  </a:cubicBezTo>
                  <a:cubicBezTo>
                    <a:pt x="13695" y="2115"/>
                    <a:pt x="13681" y="2100"/>
                    <a:pt x="13667" y="2088"/>
                  </a:cubicBezTo>
                  <a:cubicBezTo>
                    <a:pt x="13667" y="2088"/>
                    <a:pt x="13667" y="2088"/>
                    <a:pt x="13668" y="2088"/>
                  </a:cubicBezTo>
                  <a:cubicBezTo>
                    <a:pt x="13665" y="2086"/>
                    <a:pt x="13661" y="2084"/>
                    <a:pt x="13659" y="2081"/>
                  </a:cubicBezTo>
                  <a:cubicBezTo>
                    <a:pt x="13652" y="2077"/>
                    <a:pt x="13647" y="2069"/>
                    <a:pt x="13640" y="2065"/>
                  </a:cubicBezTo>
                  <a:cubicBezTo>
                    <a:pt x="13634" y="2060"/>
                    <a:pt x="13629" y="2055"/>
                    <a:pt x="13623" y="2050"/>
                  </a:cubicBezTo>
                  <a:cubicBezTo>
                    <a:pt x="13591" y="2022"/>
                    <a:pt x="13557" y="1996"/>
                    <a:pt x="13524" y="1970"/>
                  </a:cubicBezTo>
                  <a:cubicBezTo>
                    <a:pt x="13488" y="1939"/>
                    <a:pt x="13452" y="1910"/>
                    <a:pt x="13414" y="1880"/>
                  </a:cubicBezTo>
                  <a:cubicBezTo>
                    <a:pt x="13376" y="1849"/>
                    <a:pt x="13340" y="1820"/>
                    <a:pt x="13302" y="1792"/>
                  </a:cubicBezTo>
                  <a:cubicBezTo>
                    <a:pt x="13290" y="1782"/>
                    <a:pt x="13277" y="1770"/>
                    <a:pt x="13265" y="1761"/>
                  </a:cubicBezTo>
                  <a:cubicBezTo>
                    <a:pt x="13257" y="1756"/>
                    <a:pt x="13250" y="1749"/>
                    <a:pt x="13243" y="1744"/>
                  </a:cubicBezTo>
                  <a:cubicBezTo>
                    <a:pt x="13225" y="1730"/>
                    <a:pt x="13205" y="1716"/>
                    <a:pt x="13187" y="1702"/>
                  </a:cubicBezTo>
                  <a:cubicBezTo>
                    <a:pt x="13164" y="1683"/>
                    <a:pt x="13138" y="1664"/>
                    <a:pt x="13115" y="1647"/>
                  </a:cubicBezTo>
                  <a:cubicBezTo>
                    <a:pt x="13034" y="1588"/>
                    <a:pt x="12955" y="1528"/>
                    <a:pt x="12873" y="1471"/>
                  </a:cubicBezTo>
                  <a:cubicBezTo>
                    <a:pt x="12861" y="1462"/>
                    <a:pt x="12848" y="1452"/>
                    <a:pt x="12834" y="1443"/>
                  </a:cubicBezTo>
                  <a:cubicBezTo>
                    <a:pt x="12828" y="1438"/>
                    <a:pt x="12823" y="1433"/>
                    <a:pt x="12816" y="1431"/>
                  </a:cubicBezTo>
                  <a:cubicBezTo>
                    <a:pt x="12814" y="1429"/>
                    <a:pt x="12812" y="1429"/>
                    <a:pt x="12810" y="1426"/>
                  </a:cubicBezTo>
                  <a:cubicBezTo>
                    <a:pt x="12805" y="1424"/>
                    <a:pt x="12801" y="1419"/>
                    <a:pt x="12796" y="1417"/>
                  </a:cubicBezTo>
                  <a:cubicBezTo>
                    <a:pt x="12785" y="1410"/>
                    <a:pt x="12773" y="1403"/>
                    <a:pt x="12762" y="1393"/>
                  </a:cubicBezTo>
                  <a:cubicBezTo>
                    <a:pt x="12760" y="1391"/>
                    <a:pt x="12756" y="1391"/>
                    <a:pt x="12755" y="1388"/>
                  </a:cubicBezTo>
                  <a:cubicBezTo>
                    <a:pt x="12726" y="1369"/>
                    <a:pt x="12697" y="1350"/>
                    <a:pt x="12670" y="1331"/>
                  </a:cubicBezTo>
                  <a:cubicBezTo>
                    <a:pt x="12672" y="1331"/>
                    <a:pt x="12673" y="1331"/>
                    <a:pt x="12673" y="1331"/>
                  </a:cubicBezTo>
                  <a:cubicBezTo>
                    <a:pt x="12655" y="1320"/>
                    <a:pt x="12637" y="1310"/>
                    <a:pt x="12621" y="1298"/>
                  </a:cubicBezTo>
                  <a:cubicBezTo>
                    <a:pt x="12583" y="1274"/>
                    <a:pt x="12545" y="1248"/>
                    <a:pt x="12509" y="1225"/>
                  </a:cubicBezTo>
                  <a:cubicBezTo>
                    <a:pt x="12490" y="1210"/>
                    <a:pt x="12468" y="1199"/>
                    <a:pt x="12448" y="1187"/>
                  </a:cubicBezTo>
                  <a:cubicBezTo>
                    <a:pt x="12436" y="1180"/>
                    <a:pt x="12423" y="1170"/>
                    <a:pt x="12408" y="1163"/>
                  </a:cubicBezTo>
                  <a:cubicBezTo>
                    <a:pt x="12392" y="1153"/>
                    <a:pt x="12376" y="1144"/>
                    <a:pt x="12358" y="1132"/>
                  </a:cubicBezTo>
                  <a:cubicBezTo>
                    <a:pt x="12340" y="1123"/>
                    <a:pt x="12324" y="1111"/>
                    <a:pt x="12308" y="1099"/>
                  </a:cubicBezTo>
                  <a:cubicBezTo>
                    <a:pt x="12300" y="1094"/>
                    <a:pt x="12295" y="1092"/>
                    <a:pt x="12288" y="1087"/>
                  </a:cubicBezTo>
                  <a:cubicBezTo>
                    <a:pt x="12259" y="1070"/>
                    <a:pt x="12230" y="1054"/>
                    <a:pt x="12201" y="1037"/>
                  </a:cubicBezTo>
                  <a:cubicBezTo>
                    <a:pt x="12162" y="1013"/>
                    <a:pt x="12122" y="992"/>
                    <a:pt x="12082" y="968"/>
                  </a:cubicBezTo>
                  <a:cubicBezTo>
                    <a:pt x="12064" y="959"/>
                    <a:pt x="12044" y="947"/>
                    <a:pt x="12026" y="935"/>
                  </a:cubicBezTo>
                  <a:cubicBezTo>
                    <a:pt x="12014" y="928"/>
                    <a:pt x="12003" y="921"/>
                    <a:pt x="11990" y="914"/>
                  </a:cubicBezTo>
                  <a:cubicBezTo>
                    <a:pt x="11985" y="911"/>
                    <a:pt x="11980" y="909"/>
                    <a:pt x="11976" y="904"/>
                  </a:cubicBezTo>
                  <a:cubicBezTo>
                    <a:pt x="11972" y="902"/>
                    <a:pt x="11969" y="900"/>
                    <a:pt x="11965" y="900"/>
                  </a:cubicBezTo>
                  <a:cubicBezTo>
                    <a:pt x="11945" y="888"/>
                    <a:pt x="11925" y="878"/>
                    <a:pt x="11906" y="869"/>
                  </a:cubicBezTo>
                  <a:cubicBezTo>
                    <a:pt x="11900" y="866"/>
                    <a:pt x="11897" y="864"/>
                    <a:pt x="11891" y="862"/>
                  </a:cubicBezTo>
                  <a:cubicBezTo>
                    <a:pt x="11866" y="847"/>
                    <a:pt x="11843" y="833"/>
                    <a:pt x="11817" y="821"/>
                  </a:cubicBezTo>
                  <a:cubicBezTo>
                    <a:pt x="11806" y="816"/>
                    <a:pt x="11797" y="812"/>
                    <a:pt x="11787" y="807"/>
                  </a:cubicBezTo>
                  <a:cubicBezTo>
                    <a:pt x="11781" y="805"/>
                    <a:pt x="11776" y="802"/>
                    <a:pt x="11770" y="797"/>
                  </a:cubicBezTo>
                  <a:cubicBezTo>
                    <a:pt x="11727" y="776"/>
                    <a:pt x="11682" y="752"/>
                    <a:pt x="11639" y="731"/>
                  </a:cubicBezTo>
                  <a:cubicBezTo>
                    <a:pt x="11641" y="731"/>
                    <a:pt x="11641" y="731"/>
                    <a:pt x="11642" y="731"/>
                  </a:cubicBezTo>
                  <a:cubicBezTo>
                    <a:pt x="11633" y="726"/>
                    <a:pt x="11624" y="722"/>
                    <a:pt x="11614" y="717"/>
                  </a:cubicBezTo>
                  <a:cubicBezTo>
                    <a:pt x="11603" y="712"/>
                    <a:pt x="11592" y="705"/>
                    <a:pt x="11579" y="700"/>
                  </a:cubicBezTo>
                  <a:cubicBezTo>
                    <a:pt x="11572" y="698"/>
                    <a:pt x="11565" y="693"/>
                    <a:pt x="11558" y="691"/>
                  </a:cubicBezTo>
                  <a:cubicBezTo>
                    <a:pt x="11547" y="686"/>
                    <a:pt x="11534" y="681"/>
                    <a:pt x="11523" y="674"/>
                  </a:cubicBezTo>
                  <a:cubicBezTo>
                    <a:pt x="11500" y="662"/>
                    <a:pt x="11478" y="653"/>
                    <a:pt x="11455" y="643"/>
                  </a:cubicBezTo>
                  <a:cubicBezTo>
                    <a:pt x="11428" y="631"/>
                    <a:pt x="11401" y="617"/>
                    <a:pt x="11372" y="605"/>
                  </a:cubicBezTo>
                  <a:cubicBezTo>
                    <a:pt x="11356" y="598"/>
                    <a:pt x="11338" y="591"/>
                    <a:pt x="11322" y="582"/>
                  </a:cubicBezTo>
                  <a:cubicBezTo>
                    <a:pt x="11309" y="577"/>
                    <a:pt x="11295" y="570"/>
                    <a:pt x="11282" y="565"/>
                  </a:cubicBezTo>
                  <a:cubicBezTo>
                    <a:pt x="11278" y="563"/>
                    <a:pt x="11275" y="563"/>
                    <a:pt x="11271" y="560"/>
                  </a:cubicBezTo>
                  <a:cubicBezTo>
                    <a:pt x="11244" y="548"/>
                    <a:pt x="11217" y="536"/>
                    <a:pt x="11192" y="525"/>
                  </a:cubicBezTo>
                  <a:cubicBezTo>
                    <a:pt x="11176" y="517"/>
                    <a:pt x="11161" y="510"/>
                    <a:pt x="11145" y="506"/>
                  </a:cubicBezTo>
                  <a:cubicBezTo>
                    <a:pt x="11140" y="503"/>
                    <a:pt x="11134" y="501"/>
                    <a:pt x="11129" y="498"/>
                  </a:cubicBezTo>
                  <a:cubicBezTo>
                    <a:pt x="11125" y="496"/>
                    <a:pt x="11120" y="494"/>
                    <a:pt x="11116" y="494"/>
                  </a:cubicBezTo>
                  <a:cubicBezTo>
                    <a:pt x="11113" y="491"/>
                    <a:pt x="11109" y="491"/>
                    <a:pt x="11105" y="489"/>
                  </a:cubicBezTo>
                  <a:cubicBezTo>
                    <a:pt x="11096" y="484"/>
                    <a:pt x="11086" y="482"/>
                    <a:pt x="11076" y="477"/>
                  </a:cubicBezTo>
                  <a:cubicBezTo>
                    <a:pt x="11031" y="458"/>
                    <a:pt x="10986" y="441"/>
                    <a:pt x="10941" y="425"/>
                  </a:cubicBezTo>
                  <a:cubicBezTo>
                    <a:pt x="10927" y="420"/>
                    <a:pt x="10914" y="413"/>
                    <a:pt x="10900" y="408"/>
                  </a:cubicBezTo>
                  <a:cubicBezTo>
                    <a:pt x="10880" y="401"/>
                    <a:pt x="10862" y="394"/>
                    <a:pt x="10842" y="387"/>
                  </a:cubicBezTo>
                  <a:cubicBezTo>
                    <a:pt x="10837" y="385"/>
                    <a:pt x="10831" y="382"/>
                    <a:pt x="10826" y="380"/>
                  </a:cubicBezTo>
                  <a:cubicBezTo>
                    <a:pt x="10822" y="377"/>
                    <a:pt x="10819" y="377"/>
                    <a:pt x="10813" y="375"/>
                  </a:cubicBezTo>
                  <a:cubicBezTo>
                    <a:pt x="10806" y="373"/>
                    <a:pt x="10797" y="370"/>
                    <a:pt x="10790" y="368"/>
                  </a:cubicBezTo>
                  <a:cubicBezTo>
                    <a:pt x="10786" y="368"/>
                    <a:pt x="10783" y="366"/>
                    <a:pt x="10781" y="366"/>
                  </a:cubicBezTo>
                  <a:cubicBezTo>
                    <a:pt x="10759" y="358"/>
                    <a:pt x="10738" y="349"/>
                    <a:pt x="10714" y="342"/>
                  </a:cubicBezTo>
                  <a:cubicBezTo>
                    <a:pt x="10707" y="339"/>
                    <a:pt x="10700" y="337"/>
                    <a:pt x="10693" y="335"/>
                  </a:cubicBezTo>
                  <a:cubicBezTo>
                    <a:pt x="10675" y="328"/>
                    <a:pt x="10655" y="323"/>
                    <a:pt x="10637" y="318"/>
                  </a:cubicBezTo>
                  <a:cubicBezTo>
                    <a:pt x="10595" y="304"/>
                    <a:pt x="10554" y="290"/>
                    <a:pt x="10512" y="278"/>
                  </a:cubicBezTo>
                  <a:cubicBezTo>
                    <a:pt x="10509" y="275"/>
                    <a:pt x="10503" y="275"/>
                    <a:pt x="10500" y="273"/>
                  </a:cubicBezTo>
                  <a:cubicBezTo>
                    <a:pt x="10500" y="273"/>
                    <a:pt x="10500" y="273"/>
                    <a:pt x="10502" y="273"/>
                  </a:cubicBezTo>
                  <a:cubicBezTo>
                    <a:pt x="10500" y="273"/>
                    <a:pt x="10498" y="273"/>
                    <a:pt x="10496" y="271"/>
                  </a:cubicBezTo>
                  <a:cubicBezTo>
                    <a:pt x="10493" y="271"/>
                    <a:pt x="10491" y="268"/>
                    <a:pt x="10487" y="268"/>
                  </a:cubicBezTo>
                  <a:cubicBezTo>
                    <a:pt x="10480" y="266"/>
                    <a:pt x="10471" y="263"/>
                    <a:pt x="10464" y="261"/>
                  </a:cubicBezTo>
                  <a:cubicBezTo>
                    <a:pt x="10464" y="261"/>
                    <a:pt x="10464" y="261"/>
                    <a:pt x="10462" y="261"/>
                  </a:cubicBezTo>
                  <a:cubicBezTo>
                    <a:pt x="10424" y="249"/>
                    <a:pt x="10386" y="240"/>
                    <a:pt x="10350" y="230"/>
                  </a:cubicBezTo>
                  <a:cubicBezTo>
                    <a:pt x="10350" y="230"/>
                    <a:pt x="10350" y="230"/>
                    <a:pt x="10350" y="230"/>
                  </a:cubicBezTo>
                  <a:cubicBezTo>
                    <a:pt x="10330" y="225"/>
                    <a:pt x="10312" y="218"/>
                    <a:pt x="10292" y="214"/>
                  </a:cubicBezTo>
                  <a:cubicBezTo>
                    <a:pt x="10292" y="214"/>
                    <a:pt x="10292" y="214"/>
                    <a:pt x="10292" y="214"/>
                  </a:cubicBezTo>
                  <a:cubicBezTo>
                    <a:pt x="10283" y="211"/>
                    <a:pt x="10274" y="209"/>
                    <a:pt x="10265" y="207"/>
                  </a:cubicBezTo>
                  <a:cubicBezTo>
                    <a:pt x="10262" y="207"/>
                    <a:pt x="10258" y="204"/>
                    <a:pt x="10255" y="204"/>
                  </a:cubicBezTo>
                  <a:cubicBezTo>
                    <a:pt x="10251" y="204"/>
                    <a:pt x="10249" y="202"/>
                    <a:pt x="10246" y="202"/>
                  </a:cubicBezTo>
                  <a:cubicBezTo>
                    <a:pt x="10229" y="197"/>
                    <a:pt x="10215" y="195"/>
                    <a:pt x="10199" y="190"/>
                  </a:cubicBezTo>
                  <a:cubicBezTo>
                    <a:pt x="10179" y="185"/>
                    <a:pt x="10161" y="180"/>
                    <a:pt x="10141" y="176"/>
                  </a:cubicBezTo>
                  <a:cubicBezTo>
                    <a:pt x="10134" y="173"/>
                    <a:pt x="10128" y="173"/>
                    <a:pt x="10121" y="171"/>
                  </a:cubicBezTo>
                  <a:cubicBezTo>
                    <a:pt x="10107" y="169"/>
                    <a:pt x="10092" y="164"/>
                    <a:pt x="10078" y="161"/>
                  </a:cubicBezTo>
                  <a:cubicBezTo>
                    <a:pt x="10076" y="161"/>
                    <a:pt x="10073" y="161"/>
                    <a:pt x="10071" y="159"/>
                  </a:cubicBezTo>
                  <a:cubicBezTo>
                    <a:pt x="10051" y="154"/>
                    <a:pt x="10033" y="150"/>
                    <a:pt x="10013" y="145"/>
                  </a:cubicBezTo>
                  <a:cubicBezTo>
                    <a:pt x="9973" y="135"/>
                    <a:pt x="9934" y="128"/>
                    <a:pt x="9892" y="119"/>
                  </a:cubicBezTo>
                  <a:cubicBezTo>
                    <a:pt x="9880" y="116"/>
                    <a:pt x="9865" y="112"/>
                    <a:pt x="9853" y="109"/>
                  </a:cubicBezTo>
                  <a:cubicBezTo>
                    <a:pt x="9845" y="107"/>
                    <a:pt x="9836" y="107"/>
                    <a:pt x="9829" y="104"/>
                  </a:cubicBezTo>
                  <a:cubicBezTo>
                    <a:pt x="9826" y="104"/>
                    <a:pt x="9824" y="102"/>
                    <a:pt x="9820" y="102"/>
                  </a:cubicBezTo>
                  <a:cubicBezTo>
                    <a:pt x="9818" y="102"/>
                    <a:pt x="9818" y="102"/>
                    <a:pt x="9817" y="102"/>
                  </a:cubicBezTo>
                  <a:cubicBezTo>
                    <a:pt x="9815" y="102"/>
                    <a:pt x="9811" y="102"/>
                    <a:pt x="9809" y="100"/>
                  </a:cubicBezTo>
                  <a:cubicBezTo>
                    <a:pt x="9802" y="97"/>
                    <a:pt x="9797" y="97"/>
                    <a:pt x="9790" y="97"/>
                  </a:cubicBezTo>
                  <a:cubicBezTo>
                    <a:pt x="9786" y="97"/>
                    <a:pt x="9782" y="95"/>
                    <a:pt x="9777" y="95"/>
                  </a:cubicBezTo>
                  <a:cubicBezTo>
                    <a:pt x="9757" y="90"/>
                    <a:pt x="9736" y="88"/>
                    <a:pt x="9716" y="83"/>
                  </a:cubicBezTo>
                  <a:cubicBezTo>
                    <a:pt x="9680" y="76"/>
                    <a:pt x="9644" y="71"/>
                    <a:pt x="9608" y="66"/>
                  </a:cubicBezTo>
                  <a:cubicBezTo>
                    <a:pt x="9590" y="64"/>
                    <a:pt x="9570" y="59"/>
                    <a:pt x="9552" y="57"/>
                  </a:cubicBezTo>
                  <a:cubicBezTo>
                    <a:pt x="9534" y="55"/>
                    <a:pt x="9516" y="52"/>
                    <a:pt x="9498" y="50"/>
                  </a:cubicBezTo>
                  <a:cubicBezTo>
                    <a:pt x="9478" y="47"/>
                    <a:pt x="9458" y="45"/>
                    <a:pt x="9438" y="43"/>
                  </a:cubicBezTo>
                  <a:cubicBezTo>
                    <a:pt x="9431" y="43"/>
                    <a:pt x="9422" y="40"/>
                    <a:pt x="9415" y="40"/>
                  </a:cubicBezTo>
                  <a:cubicBezTo>
                    <a:pt x="9407" y="40"/>
                    <a:pt x="9402" y="38"/>
                    <a:pt x="9395" y="38"/>
                  </a:cubicBezTo>
                  <a:cubicBezTo>
                    <a:pt x="9393" y="38"/>
                    <a:pt x="9389" y="38"/>
                    <a:pt x="9388" y="38"/>
                  </a:cubicBezTo>
                  <a:cubicBezTo>
                    <a:pt x="9386" y="38"/>
                    <a:pt x="9384" y="38"/>
                    <a:pt x="9382" y="38"/>
                  </a:cubicBezTo>
                  <a:cubicBezTo>
                    <a:pt x="9370" y="36"/>
                    <a:pt x="9357" y="36"/>
                    <a:pt x="9344" y="36"/>
                  </a:cubicBezTo>
                  <a:cubicBezTo>
                    <a:pt x="9341" y="36"/>
                    <a:pt x="9335" y="36"/>
                    <a:pt x="9332" y="36"/>
                  </a:cubicBezTo>
                  <a:cubicBezTo>
                    <a:pt x="9312" y="33"/>
                    <a:pt x="9294" y="31"/>
                    <a:pt x="9274" y="31"/>
                  </a:cubicBezTo>
                  <a:cubicBezTo>
                    <a:pt x="9242" y="28"/>
                    <a:pt x="9211" y="24"/>
                    <a:pt x="9179" y="21"/>
                  </a:cubicBezTo>
                  <a:cubicBezTo>
                    <a:pt x="9166" y="21"/>
                    <a:pt x="9153" y="19"/>
                    <a:pt x="9141" y="17"/>
                  </a:cubicBezTo>
                  <a:cubicBezTo>
                    <a:pt x="9141" y="17"/>
                    <a:pt x="9141" y="17"/>
                    <a:pt x="9141" y="17"/>
                  </a:cubicBezTo>
                  <a:cubicBezTo>
                    <a:pt x="9134" y="17"/>
                    <a:pt x="9128" y="17"/>
                    <a:pt x="9121" y="17"/>
                  </a:cubicBezTo>
                  <a:cubicBezTo>
                    <a:pt x="9116" y="17"/>
                    <a:pt x="9110" y="17"/>
                    <a:pt x="9106" y="14"/>
                  </a:cubicBezTo>
                  <a:cubicBezTo>
                    <a:pt x="9087" y="12"/>
                    <a:pt x="9067" y="12"/>
                    <a:pt x="9047" y="12"/>
                  </a:cubicBezTo>
                  <a:cubicBezTo>
                    <a:pt x="9027" y="10"/>
                    <a:pt x="9006" y="10"/>
                    <a:pt x="8986" y="7"/>
                  </a:cubicBezTo>
                  <a:cubicBezTo>
                    <a:pt x="8977" y="7"/>
                    <a:pt x="8970" y="5"/>
                    <a:pt x="8960" y="5"/>
                  </a:cubicBezTo>
                  <a:cubicBezTo>
                    <a:pt x="8953" y="5"/>
                    <a:pt x="8946" y="5"/>
                    <a:pt x="8939" y="5"/>
                  </a:cubicBezTo>
                  <a:cubicBezTo>
                    <a:pt x="8921" y="5"/>
                    <a:pt x="8901" y="5"/>
                    <a:pt x="8883" y="2"/>
                  </a:cubicBezTo>
                  <a:cubicBezTo>
                    <a:pt x="8865" y="2"/>
                    <a:pt x="8849" y="0"/>
                    <a:pt x="8831" y="0"/>
                  </a:cubicBezTo>
                  <a:cubicBezTo>
                    <a:pt x="8824" y="0"/>
                    <a:pt x="8816" y="0"/>
                    <a:pt x="8811" y="0"/>
                  </a:cubicBezTo>
                  <a:cubicBezTo>
                    <a:pt x="8809" y="0"/>
                    <a:pt x="8807" y="0"/>
                    <a:pt x="8805" y="0"/>
                  </a:cubicBezTo>
                  <a:cubicBezTo>
                    <a:pt x="8800" y="0"/>
                    <a:pt x="8796" y="0"/>
                    <a:pt x="8791" y="0"/>
                  </a:cubicBezTo>
                  <a:cubicBezTo>
                    <a:pt x="8789" y="0"/>
                    <a:pt x="8787" y="0"/>
                    <a:pt x="8786" y="0"/>
                  </a:cubicBezTo>
                  <a:cubicBezTo>
                    <a:pt x="8759" y="0"/>
                    <a:pt x="8732" y="0"/>
                    <a:pt x="8706" y="0"/>
                  </a:cubicBezTo>
                  <a:cubicBezTo>
                    <a:pt x="8706" y="0"/>
                    <a:pt x="8705" y="0"/>
                    <a:pt x="8705" y="0"/>
                  </a:cubicBezTo>
                  <a:cubicBezTo>
                    <a:pt x="8696" y="0"/>
                    <a:pt x="8685" y="0"/>
                    <a:pt x="8676" y="0"/>
                  </a:cubicBezTo>
                  <a:cubicBezTo>
                    <a:pt x="8667" y="0"/>
                    <a:pt x="8656" y="0"/>
                    <a:pt x="8647" y="0"/>
                  </a:cubicBezTo>
                  <a:cubicBezTo>
                    <a:pt x="8641" y="0"/>
                    <a:pt x="8636" y="0"/>
                    <a:pt x="8631" y="0"/>
                  </a:cubicBezTo>
                  <a:cubicBezTo>
                    <a:pt x="8616" y="0"/>
                    <a:pt x="8602" y="0"/>
                    <a:pt x="8587" y="2"/>
                  </a:cubicBezTo>
                  <a:cubicBezTo>
                    <a:pt x="8573" y="2"/>
                    <a:pt x="8559" y="2"/>
                    <a:pt x="8544" y="2"/>
                  </a:cubicBezTo>
                  <a:cubicBezTo>
                    <a:pt x="8541" y="2"/>
                    <a:pt x="8537" y="2"/>
                    <a:pt x="8532" y="2"/>
                  </a:cubicBezTo>
                  <a:cubicBezTo>
                    <a:pt x="8530" y="2"/>
                    <a:pt x="8528" y="2"/>
                    <a:pt x="8526" y="2"/>
                  </a:cubicBezTo>
                  <a:cubicBezTo>
                    <a:pt x="8524" y="2"/>
                    <a:pt x="8523" y="2"/>
                    <a:pt x="8523" y="2"/>
                  </a:cubicBezTo>
                  <a:cubicBezTo>
                    <a:pt x="8515" y="2"/>
                    <a:pt x="8508" y="2"/>
                    <a:pt x="8499" y="5"/>
                  </a:cubicBezTo>
                  <a:cubicBezTo>
                    <a:pt x="8467" y="7"/>
                    <a:pt x="8436" y="10"/>
                    <a:pt x="8404" y="10"/>
                  </a:cubicBezTo>
                  <a:cubicBezTo>
                    <a:pt x="8371" y="12"/>
                    <a:pt x="8340" y="12"/>
                    <a:pt x="8308" y="14"/>
                  </a:cubicBezTo>
                  <a:cubicBezTo>
                    <a:pt x="8303" y="14"/>
                    <a:pt x="8297" y="17"/>
                    <a:pt x="8292" y="17"/>
                  </a:cubicBezTo>
                  <a:cubicBezTo>
                    <a:pt x="8292" y="17"/>
                    <a:pt x="8292" y="17"/>
                    <a:pt x="8292" y="17"/>
                  </a:cubicBezTo>
                  <a:cubicBezTo>
                    <a:pt x="8285" y="17"/>
                    <a:pt x="8277" y="17"/>
                    <a:pt x="8270" y="19"/>
                  </a:cubicBezTo>
                  <a:cubicBezTo>
                    <a:pt x="8265" y="19"/>
                    <a:pt x="8259" y="19"/>
                    <a:pt x="8254" y="21"/>
                  </a:cubicBezTo>
                  <a:cubicBezTo>
                    <a:pt x="8240" y="24"/>
                    <a:pt x="8223" y="24"/>
                    <a:pt x="8209" y="26"/>
                  </a:cubicBezTo>
                  <a:cubicBezTo>
                    <a:pt x="8196" y="29"/>
                    <a:pt x="8184" y="29"/>
                    <a:pt x="8171" y="31"/>
                  </a:cubicBezTo>
                  <a:cubicBezTo>
                    <a:pt x="8155" y="33"/>
                    <a:pt x="8137" y="33"/>
                    <a:pt x="8121" y="36"/>
                  </a:cubicBezTo>
                  <a:cubicBezTo>
                    <a:pt x="8113" y="36"/>
                    <a:pt x="8108" y="36"/>
                    <a:pt x="8101" y="38"/>
                  </a:cubicBezTo>
                  <a:cubicBezTo>
                    <a:pt x="8090" y="40"/>
                    <a:pt x="8077" y="43"/>
                    <a:pt x="8067" y="43"/>
                  </a:cubicBezTo>
                  <a:cubicBezTo>
                    <a:pt x="8043" y="45"/>
                    <a:pt x="8020" y="48"/>
                    <a:pt x="7996" y="52"/>
                  </a:cubicBezTo>
                  <a:cubicBezTo>
                    <a:pt x="7987" y="55"/>
                    <a:pt x="7976" y="55"/>
                    <a:pt x="7967" y="57"/>
                  </a:cubicBezTo>
                  <a:cubicBezTo>
                    <a:pt x="7955" y="59"/>
                    <a:pt x="7944" y="62"/>
                    <a:pt x="7931" y="62"/>
                  </a:cubicBezTo>
                  <a:cubicBezTo>
                    <a:pt x="7910" y="64"/>
                    <a:pt x="7888" y="69"/>
                    <a:pt x="7866" y="74"/>
                  </a:cubicBezTo>
                  <a:cubicBezTo>
                    <a:pt x="7848" y="76"/>
                    <a:pt x="7830" y="78"/>
                    <a:pt x="7812" y="81"/>
                  </a:cubicBezTo>
                  <a:cubicBezTo>
                    <a:pt x="7811" y="81"/>
                    <a:pt x="7807" y="81"/>
                    <a:pt x="7805" y="83"/>
                  </a:cubicBezTo>
                  <a:cubicBezTo>
                    <a:pt x="7793" y="85"/>
                    <a:pt x="7782" y="88"/>
                    <a:pt x="7769" y="90"/>
                  </a:cubicBezTo>
                  <a:cubicBezTo>
                    <a:pt x="7766" y="90"/>
                    <a:pt x="7762" y="90"/>
                    <a:pt x="7760" y="93"/>
                  </a:cubicBezTo>
                  <a:cubicBezTo>
                    <a:pt x="7749" y="95"/>
                    <a:pt x="7738" y="95"/>
                    <a:pt x="7728" y="97"/>
                  </a:cubicBezTo>
                  <a:cubicBezTo>
                    <a:pt x="7719" y="100"/>
                    <a:pt x="7711" y="100"/>
                    <a:pt x="7702" y="102"/>
                  </a:cubicBezTo>
                  <a:cubicBezTo>
                    <a:pt x="7695" y="104"/>
                    <a:pt x="7688" y="104"/>
                    <a:pt x="7681" y="107"/>
                  </a:cubicBezTo>
                  <a:cubicBezTo>
                    <a:pt x="7679" y="107"/>
                    <a:pt x="7677" y="107"/>
                    <a:pt x="7675" y="107"/>
                  </a:cubicBezTo>
                  <a:cubicBezTo>
                    <a:pt x="7674" y="107"/>
                    <a:pt x="7674" y="107"/>
                    <a:pt x="7672" y="107"/>
                  </a:cubicBezTo>
                  <a:cubicBezTo>
                    <a:pt x="7672" y="107"/>
                    <a:pt x="7670" y="107"/>
                    <a:pt x="7670" y="107"/>
                  </a:cubicBezTo>
                  <a:cubicBezTo>
                    <a:pt x="7647" y="112"/>
                    <a:pt x="7621" y="119"/>
                    <a:pt x="7598" y="123"/>
                  </a:cubicBezTo>
                  <a:cubicBezTo>
                    <a:pt x="7571" y="128"/>
                    <a:pt x="7544" y="135"/>
                    <a:pt x="7519" y="140"/>
                  </a:cubicBezTo>
                  <a:cubicBezTo>
                    <a:pt x="7497" y="145"/>
                    <a:pt x="7475" y="150"/>
                    <a:pt x="7454" y="154"/>
                  </a:cubicBezTo>
                  <a:cubicBezTo>
                    <a:pt x="7439" y="157"/>
                    <a:pt x="7425" y="161"/>
                    <a:pt x="7410" y="164"/>
                  </a:cubicBezTo>
                  <a:cubicBezTo>
                    <a:pt x="7405" y="166"/>
                    <a:pt x="7401" y="166"/>
                    <a:pt x="7396" y="166"/>
                  </a:cubicBezTo>
                  <a:cubicBezTo>
                    <a:pt x="7378" y="171"/>
                    <a:pt x="7360" y="176"/>
                    <a:pt x="7342" y="180"/>
                  </a:cubicBezTo>
                  <a:cubicBezTo>
                    <a:pt x="7328" y="185"/>
                    <a:pt x="7313" y="188"/>
                    <a:pt x="7301" y="192"/>
                  </a:cubicBezTo>
                  <a:cubicBezTo>
                    <a:pt x="7290" y="195"/>
                    <a:pt x="7279" y="197"/>
                    <a:pt x="7268" y="202"/>
                  </a:cubicBezTo>
                  <a:cubicBezTo>
                    <a:pt x="7263" y="204"/>
                    <a:pt x="7257" y="204"/>
                    <a:pt x="7252" y="207"/>
                  </a:cubicBezTo>
                  <a:cubicBezTo>
                    <a:pt x="7243" y="209"/>
                    <a:pt x="7232" y="214"/>
                    <a:pt x="7223" y="216"/>
                  </a:cubicBezTo>
                  <a:cubicBezTo>
                    <a:pt x="7207" y="221"/>
                    <a:pt x="7191" y="226"/>
                    <a:pt x="7174" y="230"/>
                  </a:cubicBezTo>
                  <a:cubicBezTo>
                    <a:pt x="7164" y="233"/>
                    <a:pt x="7153" y="237"/>
                    <a:pt x="7142" y="240"/>
                  </a:cubicBezTo>
                  <a:cubicBezTo>
                    <a:pt x="7135" y="242"/>
                    <a:pt x="7127" y="244"/>
                    <a:pt x="7120" y="247"/>
                  </a:cubicBezTo>
                  <a:cubicBezTo>
                    <a:pt x="7118" y="247"/>
                    <a:pt x="7115" y="249"/>
                    <a:pt x="7113" y="249"/>
                  </a:cubicBezTo>
                  <a:cubicBezTo>
                    <a:pt x="7019" y="278"/>
                    <a:pt x="6926" y="311"/>
                    <a:pt x="6834" y="347"/>
                  </a:cubicBezTo>
                  <a:cubicBezTo>
                    <a:pt x="6702" y="396"/>
                    <a:pt x="6572" y="451"/>
                    <a:pt x="6444" y="510"/>
                  </a:cubicBezTo>
                  <a:cubicBezTo>
                    <a:pt x="6401" y="529"/>
                    <a:pt x="6361" y="553"/>
                    <a:pt x="6318" y="574"/>
                  </a:cubicBezTo>
                  <a:cubicBezTo>
                    <a:pt x="6233" y="617"/>
                    <a:pt x="6151" y="657"/>
                    <a:pt x="6069" y="705"/>
                  </a:cubicBezTo>
                  <a:cubicBezTo>
                    <a:pt x="6021" y="733"/>
                    <a:pt x="5974" y="762"/>
                    <a:pt x="5925" y="790"/>
                  </a:cubicBezTo>
                  <a:cubicBezTo>
                    <a:pt x="5853" y="835"/>
                    <a:pt x="5779" y="878"/>
                    <a:pt x="5709" y="926"/>
                  </a:cubicBezTo>
                  <a:cubicBezTo>
                    <a:pt x="5660" y="959"/>
                    <a:pt x="5612" y="994"/>
                    <a:pt x="5563" y="1028"/>
                  </a:cubicBezTo>
                  <a:cubicBezTo>
                    <a:pt x="5518" y="1061"/>
                    <a:pt x="5471" y="1089"/>
                    <a:pt x="5428" y="1123"/>
                  </a:cubicBezTo>
                  <a:cubicBezTo>
                    <a:pt x="5403" y="1142"/>
                    <a:pt x="5379" y="1163"/>
                    <a:pt x="5354" y="1182"/>
                  </a:cubicBezTo>
                  <a:cubicBezTo>
                    <a:pt x="5321" y="1208"/>
                    <a:pt x="5287" y="1234"/>
                    <a:pt x="5255" y="1260"/>
                  </a:cubicBezTo>
                  <a:cubicBezTo>
                    <a:pt x="5222" y="1286"/>
                    <a:pt x="5188" y="1312"/>
                    <a:pt x="5154" y="1341"/>
                  </a:cubicBezTo>
                  <a:cubicBezTo>
                    <a:pt x="5147" y="1348"/>
                    <a:pt x="5139" y="1353"/>
                    <a:pt x="5132" y="1360"/>
                  </a:cubicBezTo>
                  <a:cubicBezTo>
                    <a:pt x="4999" y="1467"/>
                    <a:pt x="4862" y="1578"/>
                    <a:pt x="4750" y="1678"/>
                  </a:cubicBezTo>
                  <a:cubicBezTo>
                    <a:pt x="4610" y="1804"/>
                    <a:pt x="4473" y="1932"/>
                    <a:pt x="4337" y="2065"/>
                  </a:cubicBezTo>
                  <a:cubicBezTo>
                    <a:pt x="4316" y="2084"/>
                    <a:pt x="4294" y="2105"/>
                    <a:pt x="4274" y="2124"/>
                  </a:cubicBezTo>
                  <a:cubicBezTo>
                    <a:pt x="3980" y="2414"/>
                    <a:pt x="3602" y="2824"/>
                    <a:pt x="3342" y="3166"/>
                  </a:cubicBezTo>
                  <a:cubicBezTo>
                    <a:pt x="3323" y="3192"/>
                    <a:pt x="3303" y="3218"/>
                    <a:pt x="3283" y="3244"/>
                  </a:cubicBezTo>
                  <a:cubicBezTo>
                    <a:pt x="3238" y="3301"/>
                    <a:pt x="3193" y="3358"/>
                    <a:pt x="3150" y="3415"/>
                  </a:cubicBezTo>
                  <a:lnTo>
                    <a:pt x="3123" y="3448"/>
                  </a:lnTo>
                  <a:cubicBezTo>
                    <a:pt x="3106" y="3472"/>
                    <a:pt x="3088" y="3498"/>
                    <a:pt x="3072" y="3522"/>
                  </a:cubicBezTo>
                  <a:cubicBezTo>
                    <a:pt x="3000" y="3619"/>
                    <a:pt x="2928" y="3716"/>
                    <a:pt x="2858" y="3818"/>
                  </a:cubicBezTo>
                  <a:cubicBezTo>
                    <a:pt x="2856" y="3821"/>
                    <a:pt x="2856" y="3821"/>
                    <a:pt x="2854" y="3823"/>
                  </a:cubicBezTo>
                  <a:cubicBezTo>
                    <a:pt x="2843" y="3837"/>
                    <a:pt x="2829" y="3856"/>
                    <a:pt x="2818" y="3871"/>
                  </a:cubicBezTo>
                  <a:lnTo>
                    <a:pt x="2809" y="3885"/>
                  </a:lnTo>
                  <a:cubicBezTo>
                    <a:pt x="2753" y="3963"/>
                    <a:pt x="2699" y="4049"/>
                    <a:pt x="2645" y="4132"/>
                  </a:cubicBezTo>
                  <a:cubicBezTo>
                    <a:pt x="2629" y="4155"/>
                    <a:pt x="2612" y="4179"/>
                    <a:pt x="2596" y="4203"/>
                  </a:cubicBezTo>
                  <a:cubicBezTo>
                    <a:pt x="2551" y="4272"/>
                    <a:pt x="2508" y="4338"/>
                    <a:pt x="2463" y="4409"/>
                  </a:cubicBezTo>
                  <a:cubicBezTo>
                    <a:pt x="2420" y="4476"/>
                    <a:pt x="2380" y="4542"/>
                    <a:pt x="2342" y="4606"/>
                  </a:cubicBezTo>
                  <a:cubicBezTo>
                    <a:pt x="2326" y="4632"/>
                    <a:pt x="2310" y="4661"/>
                    <a:pt x="2295" y="4687"/>
                  </a:cubicBezTo>
                  <a:cubicBezTo>
                    <a:pt x="2247" y="4768"/>
                    <a:pt x="2200" y="4848"/>
                    <a:pt x="2151" y="4934"/>
                  </a:cubicBezTo>
                  <a:cubicBezTo>
                    <a:pt x="2099" y="5026"/>
                    <a:pt x="2045" y="5124"/>
                    <a:pt x="1992" y="5221"/>
                  </a:cubicBezTo>
                  <a:cubicBezTo>
                    <a:pt x="1958" y="5283"/>
                    <a:pt x="1926" y="5344"/>
                    <a:pt x="1892" y="5408"/>
                  </a:cubicBezTo>
                  <a:cubicBezTo>
                    <a:pt x="1857" y="5475"/>
                    <a:pt x="1823" y="5546"/>
                    <a:pt x="1789" y="5615"/>
                  </a:cubicBezTo>
                  <a:cubicBezTo>
                    <a:pt x="1776" y="5639"/>
                    <a:pt x="1764" y="5665"/>
                    <a:pt x="1751" y="5686"/>
                  </a:cubicBezTo>
                  <a:cubicBezTo>
                    <a:pt x="1715" y="5757"/>
                    <a:pt x="1675" y="5838"/>
                    <a:pt x="1637" y="5921"/>
                  </a:cubicBezTo>
                  <a:cubicBezTo>
                    <a:pt x="1625" y="5947"/>
                    <a:pt x="1614" y="5973"/>
                    <a:pt x="1601" y="5999"/>
                  </a:cubicBezTo>
                  <a:cubicBezTo>
                    <a:pt x="1567" y="6073"/>
                    <a:pt x="1535" y="6146"/>
                    <a:pt x="1500" y="6220"/>
                  </a:cubicBezTo>
                  <a:cubicBezTo>
                    <a:pt x="1481" y="6263"/>
                    <a:pt x="1461" y="6308"/>
                    <a:pt x="1443" y="6350"/>
                  </a:cubicBezTo>
                  <a:cubicBezTo>
                    <a:pt x="1425" y="6388"/>
                    <a:pt x="1408" y="6429"/>
                    <a:pt x="1392" y="6464"/>
                  </a:cubicBezTo>
                  <a:cubicBezTo>
                    <a:pt x="1363" y="6528"/>
                    <a:pt x="1320" y="6631"/>
                    <a:pt x="1270" y="6759"/>
                  </a:cubicBezTo>
                  <a:cubicBezTo>
                    <a:pt x="942" y="7556"/>
                    <a:pt x="671" y="8422"/>
                    <a:pt x="466" y="9324"/>
                  </a:cubicBezTo>
                  <a:cubicBezTo>
                    <a:pt x="433" y="9462"/>
                    <a:pt x="408" y="9576"/>
                    <a:pt x="390" y="9668"/>
                  </a:cubicBezTo>
                  <a:cubicBezTo>
                    <a:pt x="390" y="9673"/>
                    <a:pt x="388" y="9675"/>
                    <a:pt x="388" y="9680"/>
                  </a:cubicBezTo>
                  <a:cubicBezTo>
                    <a:pt x="379" y="9723"/>
                    <a:pt x="372" y="9758"/>
                    <a:pt x="367" y="9789"/>
                  </a:cubicBezTo>
                  <a:cubicBezTo>
                    <a:pt x="352" y="9865"/>
                    <a:pt x="338" y="9934"/>
                    <a:pt x="329" y="9986"/>
                  </a:cubicBezTo>
                  <a:cubicBezTo>
                    <a:pt x="325" y="10003"/>
                    <a:pt x="323" y="10022"/>
                    <a:pt x="320" y="10038"/>
                  </a:cubicBezTo>
                  <a:cubicBezTo>
                    <a:pt x="318" y="10045"/>
                    <a:pt x="318" y="10050"/>
                    <a:pt x="316" y="10057"/>
                  </a:cubicBezTo>
                  <a:cubicBezTo>
                    <a:pt x="293" y="10183"/>
                    <a:pt x="271" y="10309"/>
                    <a:pt x="250" y="10435"/>
                  </a:cubicBezTo>
                  <a:cubicBezTo>
                    <a:pt x="244" y="10470"/>
                    <a:pt x="237" y="10508"/>
                    <a:pt x="232" y="10544"/>
                  </a:cubicBezTo>
                  <a:cubicBezTo>
                    <a:pt x="230" y="10556"/>
                    <a:pt x="228" y="10570"/>
                    <a:pt x="226" y="10582"/>
                  </a:cubicBezTo>
                  <a:lnTo>
                    <a:pt x="217" y="10629"/>
                  </a:lnTo>
                  <a:cubicBezTo>
                    <a:pt x="217" y="10636"/>
                    <a:pt x="215" y="10643"/>
                    <a:pt x="215" y="10648"/>
                  </a:cubicBezTo>
                  <a:cubicBezTo>
                    <a:pt x="179" y="10885"/>
                    <a:pt x="147" y="11125"/>
                    <a:pt x="120" y="11365"/>
                  </a:cubicBezTo>
                  <a:cubicBezTo>
                    <a:pt x="95" y="11559"/>
                    <a:pt x="71" y="11802"/>
                    <a:pt x="57" y="12013"/>
                  </a:cubicBezTo>
                  <a:cubicBezTo>
                    <a:pt x="8" y="12627"/>
                    <a:pt x="-10" y="13237"/>
                    <a:pt x="4" y="13838"/>
                  </a:cubicBezTo>
                  <a:cubicBezTo>
                    <a:pt x="6" y="13921"/>
                    <a:pt x="8" y="14001"/>
                    <a:pt x="12" y="14082"/>
                  </a:cubicBezTo>
                  <a:cubicBezTo>
                    <a:pt x="30" y="14673"/>
                    <a:pt x="73" y="15157"/>
                    <a:pt x="114" y="15494"/>
                  </a:cubicBezTo>
                  <a:cubicBezTo>
                    <a:pt x="114" y="15496"/>
                    <a:pt x="114" y="15499"/>
                    <a:pt x="114" y="15501"/>
                  </a:cubicBezTo>
                  <a:cubicBezTo>
                    <a:pt x="114" y="15501"/>
                    <a:pt x="114" y="15504"/>
                    <a:pt x="114" y="15504"/>
                  </a:cubicBezTo>
                  <a:cubicBezTo>
                    <a:pt x="114" y="15504"/>
                    <a:pt x="114" y="15506"/>
                    <a:pt x="114" y="15506"/>
                  </a:cubicBezTo>
                  <a:cubicBezTo>
                    <a:pt x="116" y="15525"/>
                    <a:pt x="118" y="15542"/>
                    <a:pt x="120" y="15558"/>
                  </a:cubicBezTo>
                  <a:cubicBezTo>
                    <a:pt x="147" y="15822"/>
                    <a:pt x="161" y="15931"/>
                    <a:pt x="194" y="16130"/>
                  </a:cubicBezTo>
                  <a:cubicBezTo>
                    <a:pt x="195" y="16135"/>
                    <a:pt x="195" y="16142"/>
                    <a:pt x="195" y="16147"/>
                  </a:cubicBezTo>
                  <a:cubicBezTo>
                    <a:pt x="226" y="16329"/>
                    <a:pt x="260" y="16567"/>
                    <a:pt x="293" y="16747"/>
                  </a:cubicBezTo>
                  <a:cubicBezTo>
                    <a:pt x="293" y="16747"/>
                    <a:pt x="293" y="16749"/>
                    <a:pt x="293" y="16749"/>
                  </a:cubicBezTo>
                  <a:cubicBezTo>
                    <a:pt x="293" y="16752"/>
                    <a:pt x="309" y="16842"/>
                    <a:pt x="338" y="16996"/>
                  </a:cubicBezTo>
                  <a:cubicBezTo>
                    <a:pt x="341" y="17015"/>
                    <a:pt x="345" y="17034"/>
                    <a:pt x="349" y="17056"/>
                  </a:cubicBezTo>
                  <a:cubicBezTo>
                    <a:pt x="350" y="17065"/>
                    <a:pt x="352" y="17072"/>
                    <a:pt x="354" y="17082"/>
                  </a:cubicBezTo>
                  <a:cubicBezTo>
                    <a:pt x="356" y="17089"/>
                    <a:pt x="358" y="17098"/>
                    <a:pt x="359" y="17105"/>
                  </a:cubicBezTo>
                  <a:cubicBezTo>
                    <a:pt x="381" y="17210"/>
                    <a:pt x="406" y="17336"/>
                    <a:pt x="439" y="17476"/>
                  </a:cubicBezTo>
                  <a:cubicBezTo>
                    <a:pt x="486" y="17687"/>
                    <a:pt x="518" y="17827"/>
                    <a:pt x="569" y="18012"/>
                  </a:cubicBezTo>
                  <a:cubicBezTo>
                    <a:pt x="597" y="18123"/>
                    <a:pt x="630" y="18242"/>
                    <a:pt x="662" y="18361"/>
                  </a:cubicBezTo>
                  <a:cubicBezTo>
                    <a:pt x="5781" y="20973"/>
                    <a:pt x="13400" y="21600"/>
                    <a:pt x="18477" y="19687"/>
                  </a:cubicBezTo>
                  <a:cubicBezTo>
                    <a:pt x="19229" y="19405"/>
                    <a:pt x="19885" y="19077"/>
                    <a:pt x="20447" y="18721"/>
                  </a:cubicBezTo>
                  <a:cubicBezTo>
                    <a:pt x="20770" y="18517"/>
                    <a:pt x="21017" y="18152"/>
                    <a:pt x="21121" y="17701"/>
                  </a:cubicBezTo>
                  <a:cubicBezTo>
                    <a:pt x="21121" y="17699"/>
                    <a:pt x="21123" y="17696"/>
                    <a:pt x="21123" y="17694"/>
                  </a:cubicBezTo>
                  <a:cubicBezTo>
                    <a:pt x="21181" y="17499"/>
                    <a:pt x="21237" y="17222"/>
                    <a:pt x="21284" y="1698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C14B5F15-1C80-4222-B7B6-E72177713DEC}"/>
                </a:ext>
              </a:extLst>
            </p:cNvPr>
            <p:cNvSpPr/>
            <p:nvPr/>
          </p:nvSpPr>
          <p:spPr>
            <a:xfrm>
              <a:off x="5716215" y="8968188"/>
              <a:ext cx="1190265" cy="88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3" h="19998" extrusionOk="0">
                  <a:moveTo>
                    <a:pt x="20103" y="12694"/>
                  </a:moveTo>
                  <a:lnTo>
                    <a:pt x="1116" y="19998"/>
                  </a:lnTo>
                  <a:cubicBezTo>
                    <a:pt x="-1497" y="11199"/>
                    <a:pt x="635" y="2434"/>
                    <a:pt x="5877" y="418"/>
                  </a:cubicBezTo>
                  <a:cubicBezTo>
                    <a:pt x="11122" y="-1602"/>
                    <a:pt x="17490" y="3895"/>
                    <a:pt x="20103" y="126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D69ADE01-7261-4ABA-99DD-83964044748A}"/>
                </a:ext>
              </a:extLst>
            </p:cNvPr>
            <p:cNvSpPr/>
            <p:nvPr/>
          </p:nvSpPr>
          <p:spPr>
            <a:xfrm>
              <a:off x="5782697" y="9527982"/>
              <a:ext cx="1321703" cy="458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19806" extrusionOk="0">
                  <a:moveTo>
                    <a:pt x="17266" y="0"/>
                  </a:moveTo>
                  <a:cubicBezTo>
                    <a:pt x="21600" y="5969"/>
                    <a:pt x="21247" y="13919"/>
                    <a:pt x="16480" y="17760"/>
                  </a:cubicBezTo>
                  <a:cubicBezTo>
                    <a:pt x="11711" y="21600"/>
                    <a:pt x="4334" y="19877"/>
                    <a:pt x="0" y="13908"/>
                  </a:cubicBezTo>
                  <a:lnTo>
                    <a:pt x="17266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6111CDE-2BC7-4A3A-B1DB-277BC42AC630}"/>
                </a:ext>
              </a:extLst>
            </p:cNvPr>
            <p:cNvSpPr/>
            <p:nvPr/>
          </p:nvSpPr>
          <p:spPr>
            <a:xfrm>
              <a:off x="5854700" y="9118600"/>
              <a:ext cx="1118723" cy="82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0749" extrusionOk="0">
                  <a:moveTo>
                    <a:pt x="21212" y="17439"/>
                  </a:moveTo>
                  <a:lnTo>
                    <a:pt x="21216" y="17417"/>
                  </a:lnTo>
                  <a:cubicBezTo>
                    <a:pt x="21219" y="17410"/>
                    <a:pt x="21219" y="17401"/>
                    <a:pt x="21221" y="17394"/>
                  </a:cubicBezTo>
                  <a:cubicBezTo>
                    <a:pt x="21229" y="17366"/>
                    <a:pt x="21236" y="17334"/>
                    <a:pt x="21241" y="17305"/>
                  </a:cubicBezTo>
                  <a:cubicBezTo>
                    <a:pt x="21295" y="17066"/>
                    <a:pt x="21361" y="16745"/>
                    <a:pt x="21400" y="16500"/>
                  </a:cubicBezTo>
                  <a:cubicBezTo>
                    <a:pt x="21400" y="16500"/>
                    <a:pt x="21400" y="16500"/>
                    <a:pt x="21400" y="16500"/>
                  </a:cubicBezTo>
                  <a:cubicBezTo>
                    <a:pt x="21432" y="16318"/>
                    <a:pt x="21462" y="16124"/>
                    <a:pt x="21489" y="15920"/>
                  </a:cubicBezTo>
                  <a:lnTo>
                    <a:pt x="21501" y="15847"/>
                  </a:lnTo>
                  <a:cubicBezTo>
                    <a:pt x="21501" y="15837"/>
                    <a:pt x="21503" y="15825"/>
                    <a:pt x="21506" y="15815"/>
                  </a:cubicBezTo>
                  <a:cubicBezTo>
                    <a:pt x="21508" y="15805"/>
                    <a:pt x="21508" y="15793"/>
                    <a:pt x="21511" y="15783"/>
                  </a:cubicBezTo>
                  <a:cubicBezTo>
                    <a:pt x="21513" y="15758"/>
                    <a:pt x="21518" y="15726"/>
                    <a:pt x="21521" y="15697"/>
                  </a:cubicBezTo>
                  <a:cubicBezTo>
                    <a:pt x="21535" y="15586"/>
                    <a:pt x="21547" y="15468"/>
                    <a:pt x="21560" y="15347"/>
                  </a:cubicBezTo>
                  <a:cubicBezTo>
                    <a:pt x="21567" y="15286"/>
                    <a:pt x="21572" y="15229"/>
                    <a:pt x="21579" y="15172"/>
                  </a:cubicBezTo>
                  <a:cubicBezTo>
                    <a:pt x="21582" y="15156"/>
                    <a:pt x="21582" y="15140"/>
                    <a:pt x="21584" y="15127"/>
                  </a:cubicBezTo>
                  <a:cubicBezTo>
                    <a:pt x="21584" y="15124"/>
                    <a:pt x="21584" y="15121"/>
                    <a:pt x="21584" y="15118"/>
                  </a:cubicBezTo>
                  <a:cubicBezTo>
                    <a:pt x="21587" y="15099"/>
                    <a:pt x="21589" y="15079"/>
                    <a:pt x="21589" y="15064"/>
                  </a:cubicBezTo>
                  <a:cubicBezTo>
                    <a:pt x="21594" y="15019"/>
                    <a:pt x="21594" y="14974"/>
                    <a:pt x="21597" y="14927"/>
                  </a:cubicBezTo>
                  <a:cubicBezTo>
                    <a:pt x="21597" y="14917"/>
                    <a:pt x="21599" y="14908"/>
                    <a:pt x="21599" y="14898"/>
                  </a:cubicBezTo>
                  <a:cubicBezTo>
                    <a:pt x="21599" y="14892"/>
                    <a:pt x="21599" y="14885"/>
                    <a:pt x="21599" y="14882"/>
                  </a:cubicBezTo>
                  <a:cubicBezTo>
                    <a:pt x="21599" y="14876"/>
                    <a:pt x="21599" y="14873"/>
                    <a:pt x="21599" y="14866"/>
                  </a:cubicBezTo>
                  <a:cubicBezTo>
                    <a:pt x="21599" y="14860"/>
                    <a:pt x="21599" y="14853"/>
                    <a:pt x="21599" y="14847"/>
                  </a:cubicBezTo>
                  <a:cubicBezTo>
                    <a:pt x="21599" y="14841"/>
                    <a:pt x="21599" y="14834"/>
                    <a:pt x="21599" y="14828"/>
                  </a:cubicBezTo>
                  <a:cubicBezTo>
                    <a:pt x="21599" y="14825"/>
                    <a:pt x="21599" y="14822"/>
                    <a:pt x="21599" y="14818"/>
                  </a:cubicBezTo>
                  <a:cubicBezTo>
                    <a:pt x="21599" y="14815"/>
                    <a:pt x="21599" y="14815"/>
                    <a:pt x="21599" y="14812"/>
                  </a:cubicBezTo>
                  <a:cubicBezTo>
                    <a:pt x="21599" y="14802"/>
                    <a:pt x="21599" y="14796"/>
                    <a:pt x="21599" y="14787"/>
                  </a:cubicBezTo>
                  <a:cubicBezTo>
                    <a:pt x="21599" y="14774"/>
                    <a:pt x="21599" y="14761"/>
                    <a:pt x="21599" y="14748"/>
                  </a:cubicBezTo>
                  <a:cubicBezTo>
                    <a:pt x="21599" y="14745"/>
                    <a:pt x="21599" y="14739"/>
                    <a:pt x="21599" y="14736"/>
                  </a:cubicBezTo>
                  <a:cubicBezTo>
                    <a:pt x="21599" y="14729"/>
                    <a:pt x="21599" y="14723"/>
                    <a:pt x="21599" y="14720"/>
                  </a:cubicBezTo>
                  <a:cubicBezTo>
                    <a:pt x="21599" y="14713"/>
                    <a:pt x="21599" y="14704"/>
                    <a:pt x="21599" y="14697"/>
                  </a:cubicBezTo>
                  <a:cubicBezTo>
                    <a:pt x="21599" y="14688"/>
                    <a:pt x="21599" y="14675"/>
                    <a:pt x="21597" y="14666"/>
                  </a:cubicBezTo>
                  <a:cubicBezTo>
                    <a:pt x="21597" y="14659"/>
                    <a:pt x="21597" y="14653"/>
                    <a:pt x="21597" y="14646"/>
                  </a:cubicBezTo>
                  <a:cubicBezTo>
                    <a:pt x="21597" y="14640"/>
                    <a:pt x="21597" y="14637"/>
                    <a:pt x="21594" y="14631"/>
                  </a:cubicBezTo>
                  <a:cubicBezTo>
                    <a:pt x="21594" y="14631"/>
                    <a:pt x="21594" y="14631"/>
                    <a:pt x="21594" y="14631"/>
                  </a:cubicBezTo>
                  <a:cubicBezTo>
                    <a:pt x="21594" y="14618"/>
                    <a:pt x="21592" y="14605"/>
                    <a:pt x="21592" y="14596"/>
                  </a:cubicBezTo>
                  <a:cubicBezTo>
                    <a:pt x="21592" y="14589"/>
                    <a:pt x="21592" y="14583"/>
                    <a:pt x="21592" y="14576"/>
                  </a:cubicBezTo>
                  <a:cubicBezTo>
                    <a:pt x="21592" y="14573"/>
                    <a:pt x="21592" y="14570"/>
                    <a:pt x="21592" y="14567"/>
                  </a:cubicBezTo>
                  <a:cubicBezTo>
                    <a:pt x="21592" y="14561"/>
                    <a:pt x="21592" y="14557"/>
                    <a:pt x="21589" y="14551"/>
                  </a:cubicBezTo>
                  <a:cubicBezTo>
                    <a:pt x="21589" y="14541"/>
                    <a:pt x="21587" y="14529"/>
                    <a:pt x="21587" y="14519"/>
                  </a:cubicBezTo>
                  <a:cubicBezTo>
                    <a:pt x="21587" y="14510"/>
                    <a:pt x="21584" y="14497"/>
                    <a:pt x="21584" y="14487"/>
                  </a:cubicBezTo>
                  <a:cubicBezTo>
                    <a:pt x="21584" y="14481"/>
                    <a:pt x="21582" y="14471"/>
                    <a:pt x="21582" y="14465"/>
                  </a:cubicBezTo>
                  <a:cubicBezTo>
                    <a:pt x="21579" y="14449"/>
                    <a:pt x="21577" y="14433"/>
                    <a:pt x="21574" y="14414"/>
                  </a:cubicBezTo>
                  <a:cubicBezTo>
                    <a:pt x="21572" y="14405"/>
                    <a:pt x="21572" y="14398"/>
                    <a:pt x="21572" y="14389"/>
                  </a:cubicBezTo>
                  <a:cubicBezTo>
                    <a:pt x="21572" y="14389"/>
                    <a:pt x="21572" y="14389"/>
                    <a:pt x="21572" y="14389"/>
                  </a:cubicBezTo>
                  <a:cubicBezTo>
                    <a:pt x="21572" y="14389"/>
                    <a:pt x="21572" y="14389"/>
                    <a:pt x="21572" y="14385"/>
                  </a:cubicBezTo>
                  <a:cubicBezTo>
                    <a:pt x="21572" y="14382"/>
                    <a:pt x="21570" y="14379"/>
                    <a:pt x="21570" y="14373"/>
                  </a:cubicBezTo>
                  <a:cubicBezTo>
                    <a:pt x="21567" y="14363"/>
                    <a:pt x="21567" y="14354"/>
                    <a:pt x="21565" y="14341"/>
                  </a:cubicBezTo>
                  <a:cubicBezTo>
                    <a:pt x="21565" y="14334"/>
                    <a:pt x="21562" y="14331"/>
                    <a:pt x="21562" y="14325"/>
                  </a:cubicBezTo>
                  <a:cubicBezTo>
                    <a:pt x="21562" y="14322"/>
                    <a:pt x="21560" y="14315"/>
                    <a:pt x="21560" y="14312"/>
                  </a:cubicBezTo>
                  <a:cubicBezTo>
                    <a:pt x="21560" y="14309"/>
                    <a:pt x="21557" y="14303"/>
                    <a:pt x="21557" y="14299"/>
                  </a:cubicBezTo>
                  <a:cubicBezTo>
                    <a:pt x="21557" y="14293"/>
                    <a:pt x="21555" y="14290"/>
                    <a:pt x="21555" y="14284"/>
                  </a:cubicBezTo>
                  <a:cubicBezTo>
                    <a:pt x="21552" y="14277"/>
                    <a:pt x="21552" y="14268"/>
                    <a:pt x="21550" y="14261"/>
                  </a:cubicBezTo>
                  <a:cubicBezTo>
                    <a:pt x="21545" y="14242"/>
                    <a:pt x="21543" y="14223"/>
                    <a:pt x="21538" y="14204"/>
                  </a:cubicBezTo>
                  <a:cubicBezTo>
                    <a:pt x="21535" y="14194"/>
                    <a:pt x="21535" y="14185"/>
                    <a:pt x="21533" y="14175"/>
                  </a:cubicBezTo>
                  <a:cubicBezTo>
                    <a:pt x="21533" y="14175"/>
                    <a:pt x="21533" y="14172"/>
                    <a:pt x="21533" y="14172"/>
                  </a:cubicBezTo>
                  <a:cubicBezTo>
                    <a:pt x="21533" y="14169"/>
                    <a:pt x="21530" y="14166"/>
                    <a:pt x="21530" y="14166"/>
                  </a:cubicBezTo>
                  <a:cubicBezTo>
                    <a:pt x="21528" y="14156"/>
                    <a:pt x="21525" y="14147"/>
                    <a:pt x="21523" y="14137"/>
                  </a:cubicBezTo>
                  <a:cubicBezTo>
                    <a:pt x="21523" y="14134"/>
                    <a:pt x="21523" y="14134"/>
                    <a:pt x="21520" y="14131"/>
                  </a:cubicBezTo>
                  <a:cubicBezTo>
                    <a:pt x="21520" y="14124"/>
                    <a:pt x="21518" y="14121"/>
                    <a:pt x="21518" y="14115"/>
                  </a:cubicBezTo>
                  <a:cubicBezTo>
                    <a:pt x="21516" y="14108"/>
                    <a:pt x="21516" y="14102"/>
                    <a:pt x="21513" y="14096"/>
                  </a:cubicBezTo>
                  <a:cubicBezTo>
                    <a:pt x="21511" y="14089"/>
                    <a:pt x="21511" y="14083"/>
                    <a:pt x="21508" y="14077"/>
                  </a:cubicBezTo>
                  <a:cubicBezTo>
                    <a:pt x="21506" y="14070"/>
                    <a:pt x="21503" y="14061"/>
                    <a:pt x="21501" y="14054"/>
                  </a:cubicBezTo>
                  <a:cubicBezTo>
                    <a:pt x="21501" y="14051"/>
                    <a:pt x="21498" y="14045"/>
                    <a:pt x="21498" y="14042"/>
                  </a:cubicBezTo>
                  <a:cubicBezTo>
                    <a:pt x="21498" y="14042"/>
                    <a:pt x="21498" y="14042"/>
                    <a:pt x="21498" y="14038"/>
                  </a:cubicBezTo>
                  <a:cubicBezTo>
                    <a:pt x="21498" y="14035"/>
                    <a:pt x="21496" y="14032"/>
                    <a:pt x="21496" y="14026"/>
                  </a:cubicBezTo>
                  <a:cubicBezTo>
                    <a:pt x="21493" y="14019"/>
                    <a:pt x="21491" y="14010"/>
                    <a:pt x="21491" y="14003"/>
                  </a:cubicBezTo>
                  <a:cubicBezTo>
                    <a:pt x="21486" y="13984"/>
                    <a:pt x="21481" y="13968"/>
                    <a:pt x="21474" y="13949"/>
                  </a:cubicBezTo>
                  <a:cubicBezTo>
                    <a:pt x="21474" y="13946"/>
                    <a:pt x="21474" y="13946"/>
                    <a:pt x="21471" y="13943"/>
                  </a:cubicBezTo>
                  <a:cubicBezTo>
                    <a:pt x="21469" y="13933"/>
                    <a:pt x="21466" y="13924"/>
                    <a:pt x="21464" y="13914"/>
                  </a:cubicBezTo>
                  <a:cubicBezTo>
                    <a:pt x="21462" y="13905"/>
                    <a:pt x="21457" y="13892"/>
                    <a:pt x="21454" y="13882"/>
                  </a:cubicBezTo>
                  <a:cubicBezTo>
                    <a:pt x="21452" y="13873"/>
                    <a:pt x="21449" y="13863"/>
                    <a:pt x="21444" y="13854"/>
                  </a:cubicBezTo>
                  <a:cubicBezTo>
                    <a:pt x="21442" y="13847"/>
                    <a:pt x="21440" y="13841"/>
                    <a:pt x="21437" y="13835"/>
                  </a:cubicBezTo>
                  <a:cubicBezTo>
                    <a:pt x="21435" y="13828"/>
                    <a:pt x="21435" y="13825"/>
                    <a:pt x="21432" y="13819"/>
                  </a:cubicBezTo>
                  <a:cubicBezTo>
                    <a:pt x="21432" y="13819"/>
                    <a:pt x="21432" y="13815"/>
                    <a:pt x="21432" y="13815"/>
                  </a:cubicBezTo>
                  <a:cubicBezTo>
                    <a:pt x="21432" y="13812"/>
                    <a:pt x="21430" y="13812"/>
                    <a:pt x="21430" y="13809"/>
                  </a:cubicBezTo>
                  <a:cubicBezTo>
                    <a:pt x="21430" y="13806"/>
                    <a:pt x="21427" y="13803"/>
                    <a:pt x="21427" y="13800"/>
                  </a:cubicBezTo>
                  <a:cubicBezTo>
                    <a:pt x="21425" y="13793"/>
                    <a:pt x="21422" y="13787"/>
                    <a:pt x="21420" y="13780"/>
                  </a:cubicBezTo>
                  <a:cubicBezTo>
                    <a:pt x="21415" y="13771"/>
                    <a:pt x="21413" y="13758"/>
                    <a:pt x="21408" y="13749"/>
                  </a:cubicBezTo>
                  <a:cubicBezTo>
                    <a:pt x="21400" y="13733"/>
                    <a:pt x="21395" y="13714"/>
                    <a:pt x="21388" y="13698"/>
                  </a:cubicBezTo>
                  <a:cubicBezTo>
                    <a:pt x="21386" y="13695"/>
                    <a:pt x="21386" y="13688"/>
                    <a:pt x="21383" y="13685"/>
                  </a:cubicBezTo>
                  <a:cubicBezTo>
                    <a:pt x="21383" y="13685"/>
                    <a:pt x="21383" y="13685"/>
                    <a:pt x="21383" y="13685"/>
                  </a:cubicBezTo>
                  <a:cubicBezTo>
                    <a:pt x="21381" y="13675"/>
                    <a:pt x="21376" y="13669"/>
                    <a:pt x="21373" y="13659"/>
                  </a:cubicBezTo>
                  <a:cubicBezTo>
                    <a:pt x="21368" y="13647"/>
                    <a:pt x="21366" y="13637"/>
                    <a:pt x="21361" y="13624"/>
                  </a:cubicBezTo>
                  <a:cubicBezTo>
                    <a:pt x="21361" y="13624"/>
                    <a:pt x="21361" y="13628"/>
                    <a:pt x="21361" y="13628"/>
                  </a:cubicBezTo>
                  <a:cubicBezTo>
                    <a:pt x="21354" y="13609"/>
                    <a:pt x="21349" y="13593"/>
                    <a:pt x="21341" y="13577"/>
                  </a:cubicBezTo>
                  <a:cubicBezTo>
                    <a:pt x="21341" y="13577"/>
                    <a:pt x="21341" y="13574"/>
                    <a:pt x="21341" y="13574"/>
                  </a:cubicBezTo>
                  <a:cubicBezTo>
                    <a:pt x="21341" y="13570"/>
                    <a:pt x="21339" y="13570"/>
                    <a:pt x="21339" y="13567"/>
                  </a:cubicBezTo>
                  <a:cubicBezTo>
                    <a:pt x="21337" y="13564"/>
                    <a:pt x="21337" y="13561"/>
                    <a:pt x="21337" y="13558"/>
                  </a:cubicBezTo>
                  <a:cubicBezTo>
                    <a:pt x="21334" y="13551"/>
                    <a:pt x="21332" y="13545"/>
                    <a:pt x="21329" y="13538"/>
                  </a:cubicBezTo>
                  <a:cubicBezTo>
                    <a:pt x="21324" y="13529"/>
                    <a:pt x="21322" y="13519"/>
                    <a:pt x="21317" y="13510"/>
                  </a:cubicBezTo>
                  <a:cubicBezTo>
                    <a:pt x="21312" y="13500"/>
                    <a:pt x="21307" y="13491"/>
                    <a:pt x="21305" y="13484"/>
                  </a:cubicBezTo>
                  <a:cubicBezTo>
                    <a:pt x="21305" y="13481"/>
                    <a:pt x="21302" y="13481"/>
                    <a:pt x="21302" y="13478"/>
                  </a:cubicBezTo>
                  <a:cubicBezTo>
                    <a:pt x="21292" y="13456"/>
                    <a:pt x="21280" y="13430"/>
                    <a:pt x="21268" y="13408"/>
                  </a:cubicBezTo>
                  <a:cubicBezTo>
                    <a:pt x="21258" y="13386"/>
                    <a:pt x="21248" y="13363"/>
                    <a:pt x="21236" y="13341"/>
                  </a:cubicBezTo>
                  <a:cubicBezTo>
                    <a:pt x="21234" y="13335"/>
                    <a:pt x="21231" y="13332"/>
                    <a:pt x="21229" y="13325"/>
                  </a:cubicBezTo>
                  <a:cubicBezTo>
                    <a:pt x="21226" y="13322"/>
                    <a:pt x="21226" y="13319"/>
                    <a:pt x="21224" y="13319"/>
                  </a:cubicBezTo>
                  <a:cubicBezTo>
                    <a:pt x="21224" y="13319"/>
                    <a:pt x="21224" y="13319"/>
                    <a:pt x="21224" y="13316"/>
                  </a:cubicBezTo>
                  <a:cubicBezTo>
                    <a:pt x="21221" y="13312"/>
                    <a:pt x="21221" y="13309"/>
                    <a:pt x="21219" y="13306"/>
                  </a:cubicBezTo>
                  <a:cubicBezTo>
                    <a:pt x="21216" y="13303"/>
                    <a:pt x="21216" y="13300"/>
                    <a:pt x="21214" y="13296"/>
                  </a:cubicBezTo>
                  <a:cubicBezTo>
                    <a:pt x="21209" y="13287"/>
                    <a:pt x="21204" y="13277"/>
                    <a:pt x="21199" y="13271"/>
                  </a:cubicBezTo>
                  <a:cubicBezTo>
                    <a:pt x="21194" y="13261"/>
                    <a:pt x="21192" y="13255"/>
                    <a:pt x="21187" y="13246"/>
                  </a:cubicBezTo>
                  <a:cubicBezTo>
                    <a:pt x="21184" y="13239"/>
                    <a:pt x="21180" y="13233"/>
                    <a:pt x="21177" y="13226"/>
                  </a:cubicBezTo>
                  <a:cubicBezTo>
                    <a:pt x="21170" y="13210"/>
                    <a:pt x="21160" y="13195"/>
                    <a:pt x="21150" y="13179"/>
                  </a:cubicBezTo>
                  <a:cubicBezTo>
                    <a:pt x="21140" y="13163"/>
                    <a:pt x="21133" y="13147"/>
                    <a:pt x="21126" y="13131"/>
                  </a:cubicBezTo>
                  <a:cubicBezTo>
                    <a:pt x="21118" y="13115"/>
                    <a:pt x="21108" y="13102"/>
                    <a:pt x="21099" y="13086"/>
                  </a:cubicBezTo>
                  <a:cubicBezTo>
                    <a:pt x="21094" y="13077"/>
                    <a:pt x="21091" y="13070"/>
                    <a:pt x="21086" y="13061"/>
                  </a:cubicBezTo>
                  <a:cubicBezTo>
                    <a:pt x="21086" y="13061"/>
                    <a:pt x="21086" y="13061"/>
                    <a:pt x="21086" y="13064"/>
                  </a:cubicBezTo>
                  <a:cubicBezTo>
                    <a:pt x="21079" y="13054"/>
                    <a:pt x="21074" y="13042"/>
                    <a:pt x="21067" y="13032"/>
                  </a:cubicBezTo>
                  <a:cubicBezTo>
                    <a:pt x="21062" y="13023"/>
                    <a:pt x="21055" y="13013"/>
                    <a:pt x="21050" y="13004"/>
                  </a:cubicBezTo>
                  <a:cubicBezTo>
                    <a:pt x="21045" y="12994"/>
                    <a:pt x="21040" y="12984"/>
                    <a:pt x="21032" y="12975"/>
                  </a:cubicBezTo>
                  <a:cubicBezTo>
                    <a:pt x="21030" y="12972"/>
                    <a:pt x="21030" y="12968"/>
                    <a:pt x="21028" y="12965"/>
                  </a:cubicBezTo>
                  <a:cubicBezTo>
                    <a:pt x="21025" y="12962"/>
                    <a:pt x="21023" y="12959"/>
                    <a:pt x="21020" y="12956"/>
                  </a:cubicBezTo>
                  <a:cubicBezTo>
                    <a:pt x="21015" y="12949"/>
                    <a:pt x="21013" y="12943"/>
                    <a:pt x="21008" y="12933"/>
                  </a:cubicBezTo>
                  <a:cubicBezTo>
                    <a:pt x="21005" y="12930"/>
                    <a:pt x="21003" y="12927"/>
                    <a:pt x="21001" y="12921"/>
                  </a:cubicBezTo>
                  <a:cubicBezTo>
                    <a:pt x="20978" y="12889"/>
                    <a:pt x="20956" y="12854"/>
                    <a:pt x="20934" y="12822"/>
                  </a:cubicBezTo>
                  <a:cubicBezTo>
                    <a:pt x="20922" y="12803"/>
                    <a:pt x="20910" y="12784"/>
                    <a:pt x="20895" y="12765"/>
                  </a:cubicBezTo>
                  <a:cubicBezTo>
                    <a:pt x="20890" y="12758"/>
                    <a:pt x="20885" y="12752"/>
                    <a:pt x="20880" y="12746"/>
                  </a:cubicBezTo>
                  <a:cubicBezTo>
                    <a:pt x="20878" y="12739"/>
                    <a:pt x="20873" y="12736"/>
                    <a:pt x="20871" y="12730"/>
                  </a:cubicBezTo>
                  <a:cubicBezTo>
                    <a:pt x="20866" y="12723"/>
                    <a:pt x="20863" y="12717"/>
                    <a:pt x="20858" y="12714"/>
                  </a:cubicBezTo>
                  <a:cubicBezTo>
                    <a:pt x="20858" y="12714"/>
                    <a:pt x="20858" y="12714"/>
                    <a:pt x="20858" y="12714"/>
                  </a:cubicBezTo>
                  <a:cubicBezTo>
                    <a:pt x="20856" y="12711"/>
                    <a:pt x="20856" y="12711"/>
                    <a:pt x="20853" y="12707"/>
                  </a:cubicBezTo>
                  <a:cubicBezTo>
                    <a:pt x="20844" y="12691"/>
                    <a:pt x="20831" y="12676"/>
                    <a:pt x="20819" y="12663"/>
                  </a:cubicBezTo>
                  <a:cubicBezTo>
                    <a:pt x="20812" y="12653"/>
                    <a:pt x="20807" y="12644"/>
                    <a:pt x="20799" y="12634"/>
                  </a:cubicBezTo>
                  <a:cubicBezTo>
                    <a:pt x="20799" y="12634"/>
                    <a:pt x="20799" y="12634"/>
                    <a:pt x="20799" y="12634"/>
                  </a:cubicBezTo>
                  <a:cubicBezTo>
                    <a:pt x="20790" y="12621"/>
                    <a:pt x="20777" y="12605"/>
                    <a:pt x="20768" y="12593"/>
                  </a:cubicBezTo>
                  <a:cubicBezTo>
                    <a:pt x="20750" y="12570"/>
                    <a:pt x="20733" y="12545"/>
                    <a:pt x="20714" y="12523"/>
                  </a:cubicBezTo>
                  <a:cubicBezTo>
                    <a:pt x="20711" y="12520"/>
                    <a:pt x="20709" y="12516"/>
                    <a:pt x="20704" y="12513"/>
                  </a:cubicBezTo>
                  <a:cubicBezTo>
                    <a:pt x="20699" y="12507"/>
                    <a:pt x="20697" y="12504"/>
                    <a:pt x="20692" y="12497"/>
                  </a:cubicBezTo>
                  <a:cubicBezTo>
                    <a:pt x="20689" y="12494"/>
                    <a:pt x="20687" y="12491"/>
                    <a:pt x="20684" y="12488"/>
                  </a:cubicBezTo>
                  <a:cubicBezTo>
                    <a:pt x="20679" y="12481"/>
                    <a:pt x="20672" y="12472"/>
                    <a:pt x="20665" y="12465"/>
                  </a:cubicBezTo>
                  <a:cubicBezTo>
                    <a:pt x="20647" y="12446"/>
                    <a:pt x="20630" y="12424"/>
                    <a:pt x="20616" y="12405"/>
                  </a:cubicBezTo>
                  <a:cubicBezTo>
                    <a:pt x="20586" y="12370"/>
                    <a:pt x="20559" y="12335"/>
                    <a:pt x="20530" y="12300"/>
                  </a:cubicBezTo>
                  <a:cubicBezTo>
                    <a:pt x="20522" y="12290"/>
                    <a:pt x="20513" y="12281"/>
                    <a:pt x="20505" y="12271"/>
                  </a:cubicBezTo>
                  <a:cubicBezTo>
                    <a:pt x="20505" y="12271"/>
                    <a:pt x="20505" y="12271"/>
                    <a:pt x="20505" y="12271"/>
                  </a:cubicBezTo>
                  <a:cubicBezTo>
                    <a:pt x="20505" y="12271"/>
                    <a:pt x="20505" y="12271"/>
                    <a:pt x="20505" y="12271"/>
                  </a:cubicBezTo>
                  <a:lnTo>
                    <a:pt x="20505" y="12271"/>
                  </a:lnTo>
                  <a:cubicBezTo>
                    <a:pt x="20505" y="12271"/>
                    <a:pt x="20505" y="12271"/>
                    <a:pt x="20503" y="12268"/>
                  </a:cubicBezTo>
                  <a:cubicBezTo>
                    <a:pt x="20495" y="12258"/>
                    <a:pt x="20486" y="12249"/>
                    <a:pt x="20476" y="12239"/>
                  </a:cubicBezTo>
                  <a:cubicBezTo>
                    <a:pt x="20476" y="12239"/>
                    <a:pt x="20476" y="12239"/>
                    <a:pt x="20476" y="12239"/>
                  </a:cubicBezTo>
                  <a:cubicBezTo>
                    <a:pt x="20464" y="12227"/>
                    <a:pt x="20451" y="12211"/>
                    <a:pt x="20439" y="12198"/>
                  </a:cubicBezTo>
                  <a:cubicBezTo>
                    <a:pt x="20429" y="12185"/>
                    <a:pt x="20417" y="12176"/>
                    <a:pt x="20407" y="12163"/>
                  </a:cubicBezTo>
                  <a:cubicBezTo>
                    <a:pt x="20388" y="12141"/>
                    <a:pt x="20365" y="12118"/>
                    <a:pt x="20343" y="12096"/>
                  </a:cubicBezTo>
                  <a:cubicBezTo>
                    <a:pt x="20329" y="12080"/>
                    <a:pt x="20314" y="12064"/>
                    <a:pt x="20299" y="12048"/>
                  </a:cubicBezTo>
                  <a:cubicBezTo>
                    <a:pt x="20292" y="12039"/>
                    <a:pt x="20285" y="12032"/>
                    <a:pt x="20277" y="12023"/>
                  </a:cubicBezTo>
                  <a:cubicBezTo>
                    <a:pt x="20265" y="12010"/>
                    <a:pt x="20250" y="11994"/>
                    <a:pt x="20238" y="11981"/>
                  </a:cubicBezTo>
                  <a:cubicBezTo>
                    <a:pt x="20228" y="11972"/>
                    <a:pt x="20221" y="11962"/>
                    <a:pt x="20211" y="11953"/>
                  </a:cubicBezTo>
                  <a:cubicBezTo>
                    <a:pt x="20206" y="11950"/>
                    <a:pt x="20204" y="11943"/>
                    <a:pt x="20199" y="11940"/>
                  </a:cubicBezTo>
                  <a:cubicBezTo>
                    <a:pt x="20199" y="11940"/>
                    <a:pt x="20196" y="11937"/>
                    <a:pt x="20196" y="11937"/>
                  </a:cubicBezTo>
                  <a:cubicBezTo>
                    <a:pt x="20196" y="11937"/>
                    <a:pt x="20196" y="11937"/>
                    <a:pt x="20196" y="11937"/>
                  </a:cubicBezTo>
                  <a:cubicBezTo>
                    <a:pt x="20194" y="11934"/>
                    <a:pt x="20191" y="11930"/>
                    <a:pt x="20187" y="11927"/>
                  </a:cubicBezTo>
                  <a:cubicBezTo>
                    <a:pt x="20172" y="11911"/>
                    <a:pt x="20157" y="11899"/>
                    <a:pt x="20142" y="11883"/>
                  </a:cubicBezTo>
                  <a:cubicBezTo>
                    <a:pt x="20120" y="11860"/>
                    <a:pt x="20098" y="11838"/>
                    <a:pt x="20076" y="11819"/>
                  </a:cubicBezTo>
                  <a:cubicBezTo>
                    <a:pt x="20061" y="11803"/>
                    <a:pt x="20047" y="11790"/>
                    <a:pt x="20030" y="11774"/>
                  </a:cubicBezTo>
                  <a:cubicBezTo>
                    <a:pt x="20007" y="11752"/>
                    <a:pt x="19983" y="11733"/>
                    <a:pt x="19961" y="11711"/>
                  </a:cubicBezTo>
                  <a:cubicBezTo>
                    <a:pt x="19944" y="11695"/>
                    <a:pt x="19927" y="11679"/>
                    <a:pt x="19909" y="11663"/>
                  </a:cubicBezTo>
                  <a:cubicBezTo>
                    <a:pt x="19902" y="11657"/>
                    <a:pt x="19895" y="11650"/>
                    <a:pt x="19887" y="11641"/>
                  </a:cubicBezTo>
                  <a:cubicBezTo>
                    <a:pt x="19882" y="11634"/>
                    <a:pt x="19878" y="11631"/>
                    <a:pt x="19873" y="11625"/>
                  </a:cubicBezTo>
                  <a:cubicBezTo>
                    <a:pt x="19873" y="11625"/>
                    <a:pt x="19873" y="11625"/>
                    <a:pt x="19873" y="11625"/>
                  </a:cubicBezTo>
                  <a:cubicBezTo>
                    <a:pt x="19868" y="11622"/>
                    <a:pt x="19863" y="11615"/>
                    <a:pt x="19855" y="11612"/>
                  </a:cubicBezTo>
                  <a:cubicBezTo>
                    <a:pt x="19826" y="11583"/>
                    <a:pt x="19794" y="11558"/>
                    <a:pt x="19762" y="11529"/>
                  </a:cubicBezTo>
                  <a:cubicBezTo>
                    <a:pt x="19730" y="11501"/>
                    <a:pt x="19699" y="11475"/>
                    <a:pt x="19667" y="11450"/>
                  </a:cubicBezTo>
                  <a:cubicBezTo>
                    <a:pt x="19647" y="11434"/>
                    <a:pt x="19627" y="11415"/>
                    <a:pt x="19608" y="11399"/>
                  </a:cubicBezTo>
                  <a:cubicBezTo>
                    <a:pt x="19596" y="11389"/>
                    <a:pt x="19581" y="11376"/>
                    <a:pt x="19569" y="11367"/>
                  </a:cubicBezTo>
                  <a:cubicBezTo>
                    <a:pt x="19556" y="11357"/>
                    <a:pt x="19544" y="11348"/>
                    <a:pt x="19532" y="11335"/>
                  </a:cubicBezTo>
                  <a:cubicBezTo>
                    <a:pt x="19532" y="11335"/>
                    <a:pt x="19532" y="11335"/>
                    <a:pt x="19532" y="11338"/>
                  </a:cubicBezTo>
                  <a:cubicBezTo>
                    <a:pt x="19527" y="11332"/>
                    <a:pt x="19520" y="11329"/>
                    <a:pt x="19515" y="11322"/>
                  </a:cubicBezTo>
                  <a:cubicBezTo>
                    <a:pt x="19461" y="11278"/>
                    <a:pt x="19407" y="11236"/>
                    <a:pt x="19350" y="11192"/>
                  </a:cubicBezTo>
                  <a:cubicBezTo>
                    <a:pt x="19326" y="11173"/>
                    <a:pt x="19306" y="11154"/>
                    <a:pt x="19282" y="11138"/>
                  </a:cubicBezTo>
                  <a:cubicBezTo>
                    <a:pt x="19252" y="11115"/>
                    <a:pt x="19220" y="11093"/>
                    <a:pt x="19191" y="11071"/>
                  </a:cubicBezTo>
                  <a:cubicBezTo>
                    <a:pt x="19159" y="11048"/>
                    <a:pt x="19130" y="11023"/>
                    <a:pt x="19100" y="11001"/>
                  </a:cubicBezTo>
                  <a:cubicBezTo>
                    <a:pt x="19100" y="11001"/>
                    <a:pt x="19100" y="11004"/>
                    <a:pt x="19100" y="11004"/>
                  </a:cubicBezTo>
                  <a:cubicBezTo>
                    <a:pt x="19044" y="10963"/>
                    <a:pt x="18990" y="10921"/>
                    <a:pt x="18931" y="10880"/>
                  </a:cubicBezTo>
                  <a:cubicBezTo>
                    <a:pt x="18490" y="9253"/>
                    <a:pt x="17886" y="7753"/>
                    <a:pt x="17166" y="6419"/>
                  </a:cubicBezTo>
                  <a:cubicBezTo>
                    <a:pt x="17168" y="6422"/>
                    <a:pt x="17168" y="6422"/>
                    <a:pt x="17171" y="6425"/>
                  </a:cubicBezTo>
                  <a:cubicBezTo>
                    <a:pt x="17087" y="6273"/>
                    <a:pt x="17004" y="6120"/>
                    <a:pt x="16918" y="5970"/>
                  </a:cubicBezTo>
                  <a:cubicBezTo>
                    <a:pt x="16898" y="5938"/>
                    <a:pt x="16879" y="5903"/>
                    <a:pt x="16859" y="5871"/>
                  </a:cubicBezTo>
                  <a:cubicBezTo>
                    <a:pt x="16783" y="5741"/>
                    <a:pt x="16705" y="5610"/>
                    <a:pt x="16626" y="5483"/>
                  </a:cubicBezTo>
                  <a:cubicBezTo>
                    <a:pt x="16594" y="5432"/>
                    <a:pt x="16562" y="5381"/>
                    <a:pt x="16531" y="5330"/>
                  </a:cubicBezTo>
                  <a:cubicBezTo>
                    <a:pt x="16459" y="5219"/>
                    <a:pt x="16388" y="5107"/>
                    <a:pt x="16317" y="4999"/>
                  </a:cubicBezTo>
                  <a:cubicBezTo>
                    <a:pt x="16285" y="4951"/>
                    <a:pt x="16253" y="4903"/>
                    <a:pt x="16222" y="4856"/>
                  </a:cubicBezTo>
                  <a:cubicBezTo>
                    <a:pt x="16160" y="4763"/>
                    <a:pt x="16097" y="4674"/>
                    <a:pt x="16033" y="4585"/>
                  </a:cubicBezTo>
                  <a:cubicBezTo>
                    <a:pt x="16035" y="4588"/>
                    <a:pt x="16038" y="4588"/>
                    <a:pt x="16038" y="4591"/>
                  </a:cubicBezTo>
                  <a:cubicBezTo>
                    <a:pt x="16013" y="4556"/>
                    <a:pt x="15986" y="4521"/>
                    <a:pt x="15959" y="4483"/>
                  </a:cubicBezTo>
                  <a:cubicBezTo>
                    <a:pt x="15952" y="4474"/>
                    <a:pt x="15944" y="4461"/>
                    <a:pt x="15937" y="4451"/>
                  </a:cubicBezTo>
                  <a:cubicBezTo>
                    <a:pt x="15927" y="4439"/>
                    <a:pt x="15917" y="4423"/>
                    <a:pt x="15908" y="4410"/>
                  </a:cubicBezTo>
                  <a:cubicBezTo>
                    <a:pt x="15891" y="4388"/>
                    <a:pt x="15876" y="4365"/>
                    <a:pt x="15859" y="4343"/>
                  </a:cubicBezTo>
                  <a:cubicBezTo>
                    <a:pt x="15805" y="4270"/>
                    <a:pt x="15751" y="4197"/>
                    <a:pt x="15694" y="4127"/>
                  </a:cubicBezTo>
                  <a:cubicBezTo>
                    <a:pt x="15662" y="4085"/>
                    <a:pt x="15631" y="4044"/>
                    <a:pt x="15599" y="4002"/>
                  </a:cubicBezTo>
                  <a:cubicBezTo>
                    <a:pt x="15586" y="3987"/>
                    <a:pt x="15572" y="3967"/>
                    <a:pt x="15560" y="3951"/>
                  </a:cubicBezTo>
                  <a:cubicBezTo>
                    <a:pt x="15555" y="3945"/>
                    <a:pt x="15547" y="3936"/>
                    <a:pt x="15540" y="3929"/>
                  </a:cubicBezTo>
                  <a:cubicBezTo>
                    <a:pt x="15496" y="3872"/>
                    <a:pt x="15449" y="3818"/>
                    <a:pt x="15405" y="3760"/>
                  </a:cubicBezTo>
                  <a:cubicBezTo>
                    <a:pt x="15381" y="3732"/>
                    <a:pt x="15358" y="3703"/>
                    <a:pt x="15334" y="3674"/>
                  </a:cubicBezTo>
                  <a:cubicBezTo>
                    <a:pt x="15300" y="3633"/>
                    <a:pt x="15265" y="3595"/>
                    <a:pt x="15233" y="3553"/>
                  </a:cubicBezTo>
                  <a:cubicBezTo>
                    <a:pt x="15206" y="3522"/>
                    <a:pt x="15179" y="3490"/>
                    <a:pt x="15152" y="3458"/>
                  </a:cubicBezTo>
                  <a:cubicBezTo>
                    <a:pt x="15123" y="3426"/>
                    <a:pt x="15096" y="3391"/>
                    <a:pt x="15067" y="3359"/>
                  </a:cubicBezTo>
                  <a:cubicBezTo>
                    <a:pt x="15057" y="3347"/>
                    <a:pt x="15047" y="3337"/>
                    <a:pt x="15037" y="3327"/>
                  </a:cubicBezTo>
                  <a:cubicBezTo>
                    <a:pt x="15037" y="3327"/>
                    <a:pt x="15037" y="3327"/>
                    <a:pt x="15040" y="3327"/>
                  </a:cubicBezTo>
                  <a:cubicBezTo>
                    <a:pt x="15030" y="3315"/>
                    <a:pt x="15020" y="3305"/>
                    <a:pt x="15010" y="3296"/>
                  </a:cubicBezTo>
                  <a:cubicBezTo>
                    <a:pt x="15010" y="3296"/>
                    <a:pt x="15010" y="3296"/>
                    <a:pt x="15008" y="3292"/>
                  </a:cubicBezTo>
                  <a:cubicBezTo>
                    <a:pt x="14947" y="3222"/>
                    <a:pt x="14883" y="3152"/>
                    <a:pt x="14821" y="3085"/>
                  </a:cubicBezTo>
                  <a:cubicBezTo>
                    <a:pt x="14814" y="3079"/>
                    <a:pt x="14809" y="3073"/>
                    <a:pt x="14802" y="3066"/>
                  </a:cubicBezTo>
                  <a:cubicBezTo>
                    <a:pt x="14799" y="3063"/>
                    <a:pt x="14797" y="3060"/>
                    <a:pt x="14792" y="3057"/>
                  </a:cubicBezTo>
                  <a:cubicBezTo>
                    <a:pt x="14760" y="3022"/>
                    <a:pt x="14726" y="2987"/>
                    <a:pt x="14694" y="2952"/>
                  </a:cubicBezTo>
                  <a:cubicBezTo>
                    <a:pt x="14672" y="2926"/>
                    <a:pt x="14647" y="2904"/>
                    <a:pt x="14625" y="2878"/>
                  </a:cubicBezTo>
                  <a:cubicBezTo>
                    <a:pt x="14613" y="2866"/>
                    <a:pt x="14601" y="2853"/>
                    <a:pt x="14589" y="2840"/>
                  </a:cubicBezTo>
                  <a:cubicBezTo>
                    <a:pt x="14564" y="2815"/>
                    <a:pt x="14539" y="2789"/>
                    <a:pt x="14512" y="2764"/>
                  </a:cubicBezTo>
                  <a:cubicBezTo>
                    <a:pt x="14490" y="2742"/>
                    <a:pt x="14471" y="2719"/>
                    <a:pt x="14449" y="2697"/>
                  </a:cubicBezTo>
                  <a:cubicBezTo>
                    <a:pt x="14429" y="2678"/>
                    <a:pt x="14410" y="2659"/>
                    <a:pt x="14392" y="2640"/>
                  </a:cubicBezTo>
                  <a:cubicBezTo>
                    <a:pt x="14338" y="2586"/>
                    <a:pt x="14282" y="2531"/>
                    <a:pt x="14228" y="2480"/>
                  </a:cubicBezTo>
                  <a:cubicBezTo>
                    <a:pt x="14204" y="2458"/>
                    <a:pt x="14179" y="2433"/>
                    <a:pt x="14155" y="2410"/>
                  </a:cubicBezTo>
                  <a:cubicBezTo>
                    <a:pt x="14142" y="2398"/>
                    <a:pt x="14130" y="2388"/>
                    <a:pt x="14118" y="2379"/>
                  </a:cubicBezTo>
                  <a:cubicBezTo>
                    <a:pt x="14118" y="2379"/>
                    <a:pt x="14115" y="2375"/>
                    <a:pt x="14115" y="2375"/>
                  </a:cubicBezTo>
                  <a:cubicBezTo>
                    <a:pt x="14101" y="2363"/>
                    <a:pt x="14086" y="2350"/>
                    <a:pt x="14074" y="2334"/>
                  </a:cubicBezTo>
                  <a:cubicBezTo>
                    <a:pt x="14074" y="2334"/>
                    <a:pt x="14074" y="2334"/>
                    <a:pt x="14076" y="2334"/>
                  </a:cubicBezTo>
                  <a:cubicBezTo>
                    <a:pt x="14074" y="2331"/>
                    <a:pt x="14069" y="2328"/>
                    <a:pt x="14066" y="2324"/>
                  </a:cubicBezTo>
                  <a:cubicBezTo>
                    <a:pt x="14059" y="2318"/>
                    <a:pt x="14054" y="2312"/>
                    <a:pt x="14047" y="2305"/>
                  </a:cubicBezTo>
                  <a:cubicBezTo>
                    <a:pt x="14042" y="2299"/>
                    <a:pt x="14037" y="2296"/>
                    <a:pt x="14029" y="2289"/>
                  </a:cubicBezTo>
                  <a:cubicBezTo>
                    <a:pt x="13998" y="2261"/>
                    <a:pt x="13966" y="2232"/>
                    <a:pt x="13931" y="2203"/>
                  </a:cubicBezTo>
                  <a:cubicBezTo>
                    <a:pt x="13895" y="2172"/>
                    <a:pt x="13860" y="2140"/>
                    <a:pt x="13823" y="2108"/>
                  </a:cubicBezTo>
                  <a:cubicBezTo>
                    <a:pt x="13787" y="2076"/>
                    <a:pt x="13750" y="2044"/>
                    <a:pt x="13713" y="2016"/>
                  </a:cubicBezTo>
                  <a:cubicBezTo>
                    <a:pt x="13701" y="2006"/>
                    <a:pt x="13689" y="1993"/>
                    <a:pt x="13676" y="1984"/>
                  </a:cubicBezTo>
                  <a:cubicBezTo>
                    <a:pt x="13669" y="1977"/>
                    <a:pt x="13662" y="1971"/>
                    <a:pt x="13654" y="1968"/>
                  </a:cubicBezTo>
                  <a:cubicBezTo>
                    <a:pt x="13637" y="1952"/>
                    <a:pt x="13617" y="1939"/>
                    <a:pt x="13598" y="1923"/>
                  </a:cubicBezTo>
                  <a:cubicBezTo>
                    <a:pt x="13573" y="1904"/>
                    <a:pt x="13551" y="1885"/>
                    <a:pt x="13527" y="1866"/>
                  </a:cubicBezTo>
                  <a:cubicBezTo>
                    <a:pt x="13448" y="1802"/>
                    <a:pt x="13370" y="1742"/>
                    <a:pt x="13291" y="1681"/>
                  </a:cubicBezTo>
                  <a:cubicBezTo>
                    <a:pt x="13279" y="1672"/>
                    <a:pt x="13267" y="1662"/>
                    <a:pt x="13255" y="1653"/>
                  </a:cubicBezTo>
                  <a:cubicBezTo>
                    <a:pt x="13250" y="1649"/>
                    <a:pt x="13242" y="1643"/>
                    <a:pt x="13237" y="1640"/>
                  </a:cubicBezTo>
                  <a:cubicBezTo>
                    <a:pt x="13235" y="1640"/>
                    <a:pt x="13233" y="1637"/>
                    <a:pt x="13233" y="1637"/>
                  </a:cubicBezTo>
                  <a:cubicBezTo>
                    <a:pt x="13228" y="1634"/>
                    <a:pt x="13223" y="1630"/>
                    <a:pt x="13218" y="1627"/>
                  </a:cubicBezTo>
                  <a:cubicBezTo>
                    <a:pt x="13206" y="1618"/>
                    <a:pt x="13196" y="1611"/>
                    <a:pt x="13183" y="1602"/>
                  </a:cubicBezTo>
                  <a:cubicBezTo>
                    <a:pt x="13181" y="1599"/>
                    <a:pt x="13179" y="1599"/>
                    <a:pt x="13176" y="1595"/>
                  </a:cubicBezTo>
                  <a:cubicBezTo>
                    <a:pt x="13149" y="1573"/>
                    <a:pt x="13120" y="1554"/>
                    <a:pt x="13093" y="1535"/>
                  </a:cubicBezTo>
                  <a:cubicBezTo>
                    <a:pt x="13095" y="1535"/>
                    <a:pt x="13095" y="1535"/>
                    <a:pt x="13098" y="1535"/>
                  </a:cubicBezTo>
                  <a:cubicBezTo>
                    <a:pt x="13080" y="1522"/>
                    <a:pt x="13063" y="1513"/>
                    <a:pt x="13046" y="1500"/>
                  </a:cubicBezTo>
                  <a:cubicBezTo>
                    <a:pt x="13009" y="1474"/>
                    <a:pt x="12973" y="1446"/>
                    <a:pt x="12936" y="1420"/>
                  </a:cubicBezTo>
                  <a:cubicBezTo>
                    <a:pt x="12916" y="1407"/>
                    <a:pt x="12897" y="1392"/>
                    <a:pt x="12875" y="1379"/>
                  </a:cubicBezTo>
                  <a:cubicBezTo>
                    <a:pt x="12862" y="1369"/>
                    <a:pt x="12850" y="1360"/>
                    <a:pt x="12835" y="1353"/>
                  </a:cubicBezTo>
                  <a:cubicBezTo>
                    <a:pt x="12818" y="1344"/>
                    <a:pt x="12803" y="1331"/>
                    <a:pt x="12786" y="1322"/>
                  </a:cubicBezTo>
                  <a:cubicBezTo>
                    <a:pt x="12769" y="1309"/>
                    <a:pt x="12752" y="1299"/>
                    <a:pt x="12735" y="1287"/>
                  </a:cubicBezTo>
                  <a:cubicBezTo>
                    <a:pt x="12727" y="1283"/>
                    <a:pt x="12722" y="1277"/>
                    <a:pt x="12715" y="1274"/>
                  </a:cubicBezTo>
                  <a:cubicBezTo>
                    <a:pt x="12686" y="1255"/>
                    <a:pt x="12659" y="1239"/>
                    <a:pt x="12629" y="1220"/>
                  </a:cubicBezTo>
                  <a:cubicBezTo>
                    <a:pt x="12590" y="1194"/>
                    <a:pt x="12551" y="1169"/>
                    <a:pt x="12512" y="1146"/>
                  </a:cubicBezTo>
                  <a:cubicBezTo>
                    <a:pt x="12494" y="1134"/>
                    <a:pt x="12475" y="1124"/>
                    <a:pt x="12458" y="1111"/>
                  </a:cubicBezTo>
                  <a:cubicBezTo>
                    <a:pt x="12445" y="1105"/>
                    <a:pt x="12433" y="1095"/>
                    <a:pt x="12421" y="1089"/>
                  </a:cubicBezTo>
                  <a:cubicBezTo>
                    <a:pt x="12416" y="1086"/>
                    <a:pt x="12411" y="1083"/>
                    <a:pt x="12406" y="1080"/>
                  </a:cubicBezTo>
                  <a:cubicBezTo>
                    <a:pt x="12404" y="1076"/>
                    <a:pt x="12399" y="1076"/>
                    <a:pt x="12396" y="1073"/>
                  </a:cubicBezTo>
                  <a:cubicBezTo>
                    <a:pt x="12377" y="1060"/>
                    <a:pt x="12357" y="1051"/>
                    <a:pt x="12338" y="1038"/>
                  </a:cubicBezTo>
                  <a:cubicBezTo>
                    <a:pt x="12333" y="1035"/>
                    <a:pt x="12328" y="1032"/>
                    <a:pt x="12323" y="1029"/>
                  </a:cubicBezTo>
                  <a:cubicBezTo>
                    <a:pt x="12298" y="1013"/>
                    <a:pt x="12274" y="1000"/>
                    <a:pt x="12249" y="984"/>
                  </a:cubicBezTo>
                  <a:cubicBezTo>
                    <a:pt x="12239" y="978"/>
                    <a:pt x="12230" y="974"/>
                    <a:pt x="12220" y="968"/>
                  </a:cubicBezTo>
                  <a:cubicBezTo>
                    <a:pt x="12215" y="965"/>
                    <a:pt x="12208" y="962"/>
                    <a:pt x="12203" y="959"/>
                  </a:cubicBezTo>
                  <a:cubicBezTo>
                    <a:pt x="12159" y="933"/>
                    <a:pt x="12117" y="911"/>
                    <a:pt x="12073" y="885"/>
                  </a:cubicBezTo>
                  <a:cubicBezTo>
                    <a:pt x="12073" y="885"/>
                    <a:pt x="12075" y="885"/>
                    <a:pt x="12075" y="885"/>
                  </a:cubicBezTo>
                  <a:cubicBezTo>
                    <a:pt x="12065" y="879"/>
                    <a:pt x="12056" y="876"/>
                    <a:pt x="12048" y="869"/>
                  </a:cubicBezTo>
                  <a:cubicBezTo>
                    <a:pt x="12038" y="863"/>
                    <a:pt x="12026" y="857"/>
                    <a:pt x="12016" y="850"/>
                  </a:cubicBezTo>
                  <a:cubicBezTo>
                    <a:pt x="12009" y="847"/>
                    <a:pt x="12002" y="844"/>
                    <a:pt x="11994" y="841"/>
                  </a:cubicBezTo>
                  <a:cubicBezTo>
                    <a:pt x="11982" y="834"/>
                    <a:pt x="11972" y="828"/>
                    <a:pt x="11960" y="822"/>
                  </a:cubicBezTo>
                  <a:cubicBezTo>
                    <a:pt x="11938" y="809"/>
                    <a:pt x="11916" y="799"/>
                    <a:pt x="11894" y="787"/>
                  </a:cubicBezTo>
                  <a:cubicBezTo>
                    <a:pt x="11867" y="774"/>
                    <a:pt x="11840" y="758"/>
                    <a:pt x="11813" y="745"/>
                  </a:cubicBezTo>
                  <a:cubicBezTo>
                    <a:pt x="11796" y="736"/>
                    <a:pt x="11781" y="729"/>
                    <a:pt x="11764" y="720"/>
                  </a:cubicBezTo>
                  <a:cubicBezTo>
                    <a:pt x="11752" y="713"/>
                    <a:pt x="11737" y="707"/>
                    <a:pt x="11725" y="701"/>
                  </a:cubicBezTo>
                  <a:cubicBezTo>
                    <a:pt x="11722" y="697"/>
                    <a:pt x="11717" y="697"/>
                    <a:pt x="11715" y="697"/>
                  </a:cubicBezTo>
                  <a:cubicBezTo>
                    <a:pt x="11688" y="685"/>
                    <a:pt x="11663" y="672"/>
                    <a:pt x="11636" y="659"/>
                  </a:cubicBezTo>
                  <a:cubicBezTo>
                    <a:pt x="11622" y="653"/>
                    <a:pt x="11607" y="643"/>
                    <a:pt x="11590" y="637"/>
                  </a:cubicBezTo>
                  <a:cubicBezTo>
                    <a:pt x="11585" y="634"/>
                    <a:pt x="11580" y="631"/>
                    <a:pt x="11575" y="631"/>
                  </a:cubicBezTo>
                  <a:cubicBezTo>
                    <a:pt x="11570" y="627"/>
                    <a:pt x="11565" y="627"/>
                    <a:pt x="11563" y="624"/>
                  </a:cubicBezTo>
                  <a:cubicBezTo>
                    <a:pt x="11560" y="621"/>
                    <a:pt x="11555" y="621"/>
                    <a:pt x="11550" y="618"/>
                  </a:cubicBezTo>
                  <a:cubicBezTo>
                    <a:pt x="11541" y="615"/>
                    <a:pt x="11531" y="608"/>
                    <a:pt x="11521" y="605"/>
                  </a:cubicBezTo>
                  <a:cubicBezTo>
                    <a:pt x="11477" y="586"/>
                    <a:pt x="11433" y="567"/>
                    <a:pt x="11389" y="548"/>
                  </a:cubicBezTo>
                  <a:cubicBezTo>
                    <a:pt x="11374" y="541"/>
                    <a:pt x="11362" y="535"/>
                    <a:pt x="11347" y="529"/>
                  </a:cubicBezTo>
                  <a:cubicBezTo>
                    <a:pt x="11327" y="519"/>
                    <a:pt x="11310" y="513"/>
                    <a:pt x="11291" y="503"/>
                  </a:cubicBezTo>
                  <a:cubicBezTo>
                    <a:pt x="11286" y="500"/>
                    <a:pt x="11278" y="497"/>
                    <a:pt x="11273" y="497"/>
                  </a:cubicBezTo>
                  <a:cubicBezTo>
                    <a:pt x="11268" y="494"/>
                    <a:pt x="11266" y="494"/>
                    <a:pt x="11261" y="490"/>
                  </a:cubicBezTo>
                  <a:cubicBezTo>
                    <a:pt x="11254" y="487"/>
                    <a:pt x="11244" y="484"/>
                    <a:pt x="11237" y="481"/>
                  </a:cubicBezTo>
                  <a:cubicBezTo>
                    <a:pt x="11234" y="481"/>
                    <a:pt x="11229" y="478"/>
                    <a:pt x="11227" y="478"/>
                  </a:cubicBezTo>
                  <a:cubicBezTo>
                    <a:pt x="11205" y="468"/>
                    <a:pt x="11183" y="459"/>
                    <a:pt x="11161" y="452"/>
                  </a:cubicBezTo>
                  <a:cubicBezTo>
                    <a:pt x="11153" y="449"/>
                    <a:pt x="11146" y="446"/>
                    <a:pt x="11138" y="443"/>
                  </a:cubicBezTo>
                  <a:cubicBezTo>
                    <a:pt x="11119" y="436"/>
                    <a:pt x="11102" y="430"/>
                    <a:pt x="11082" y="424"/>
                  </a:cubicBezTo>
                  <a:cubicBezTo>
                    <a:pt x="11040" y="408"/>
                    <a:pt x="11001" y="392"/>
                    <a:pt x="10959" y="376"/>
                  </a:cubicBezTo>
                  <a:cubicBezTo>
                    <a:pt x="10955" y="376"/>
                    <a:pt x="10950" y="373"/>
                    <a:pt x="10947" y="369"/>
                  </a:cubicBezTo>
                  <a:cubicBezTo>
                    <a:pt x="10947" y="369"/>
                    <a:pt x="10947" y="369"/>
                    <a:pt x="10947" y="369"/>
                  </a:cubicBezTo>
                  <a:cubicBezTo>
                    <a:pt x="10945" y="369"/>
                    <a:pt x="10942" y="369"/>
                    <a:pt x="10942" y="366"/>
                  </a:cubicBezTo>
                  <a:cubicBezTo>
                    <a:pt x="10940" y="366"/>
                    <a:pt x="10937" y="363"/>
                    <a:pt x="10933" y="363"/>
                  </a:cubicBezTo>
                  <a:cubicBezTo>
                    <a:pt x="10925" y="360"/>
                    <a:pt x="10918" y="357"/>
                    <a:pt x="10908" y="357"/>
                  </a:cubicBezTo>
                  <a:cubicBezTo>
                    <a:pt x="10908" y="357"/>
                    <a:pt x="10908" y="357"/>
                    <a:pt x="10906" y="357"/>
                  </a:cubicBezTo>
                  <a:cubicBezTo>
                    <a:pt x="10869" y="344"/>
                    <a:pt x="10832" y="331"/>
                    <a:pt x="10793" y="318"/>
                  </a:cubicBezTo>
                  <a:cubicBezTo>
                    <a:pt x="10793" y="318"/>
                    <a:pt x="10793" y="318"/>
                    <a:pt x="10793" y="318"/>
                  </a:cubicBezTo>
                  <a:cubicBezTo>
                    <a:pt x="10773" y="312"/>
                    <a:pt x="10754" y="306"/>
                    <a:pt x="10736" y="299"/>
                  </a:cubicBezTo>
                  <a:cubicBezTo>
                    <a:pt x="10736" y="299"/>
                    <a:pt x="10736" y="299"/>
                    <a:pt x="10736" y="299"/>
                  </a:cubicBezTo>
                  <a:cubicBezTo>
                    <a:pt x="10727" y="296"/>
                    <a:pt x="10719" y="293"/>
                    <a:pt x="10709" y="290"/>
                  </a:cubicBezTo>
                  <a:cubicBezTo>
                    <a:pt x="10707" y="290"/>
                    <a:pt x="10702" y="287"/>
                    <a:pt x="10700" y="287"/>
                  </a:cubicBezTo>
                  <a:cubicBezTo>
                    <a:pt x="10697" y="287"/>
                    <a:pt x="10692" y="283"/>
                    <a:pt x="10690" y="283"/>
                  </a:cubicBezTo>
                  <a:cubicBezTo>
                    <a:pt x="10675" y="277"/>
                    <a:pt x="10658" y="274"/>
                    <a:pt x="10643" y="271"/>
                  </a:cubicBezTo>
                  <a:cubicBezTo>
                    <a:pt x="10624" y="264"/>
                    <a:pt x="10606" y="258"/>
                    <a:pt x="10587" y="252"/>
                  </a:cubicBezTo>
                  <a:cubicBezTo>
                    <a:pt x="10579" y="248"/>
                    <a:pt x="10575" y="248"/>
                    <a:pt x="10567" y="245"/>
                  </a:cubicBezTo>
                  <a:cubicBezTo>
                    <a:pt x="10552" y="242"/>
                    <a:pt x="10538" y="239"/>
                    <a:pt x="10523" y="233"/>
                  </a:cubicBezTo>
                  <a:cubicBezTo>
                    <a:pt x="10521" y="233"/>
                    <a:pt x="10518" y="233"/>
                    <a:pt x="10516" y="229"/>
                  </a:cubicBezTo>
                  <a:cubicBezTo>
                    <a:pt x="10496" y="223"/>
                    <a:pt x="10476" y="217"/>
                    <a:pt x="10457" y="213"/>
                  </a:cubicBezTo>
                  <a:cubicBezTo>
                    <a:pt x="10418" y="204"/>
                    <a:pt x="10378" y="191"/>
                    <a:pt x="10337" y="182"/>
                  </a:cubicBezTo>
                  <a:cubicBezTo>
                    <a:pt x="10324" y="178"/>
                    <a:pt x="10310" y="175"/>
                    <a:pt x="10297" y="172"/>
                  </a:cubicBezTo>
                  <a:cubicBezTo>
                    <a:pt x="10290" y="169"/>
                    <a:pt x="10283" y="169"/>
                    <a:pt x="10275" y="166"/>
                  </a:cubicBezTo>
                  <a:cubicBezTo>
                    <a:pt x="10273" y="166"/>
                    <a:pt x="10270" y="166"/>
                    <a:pt x="10266" y="162"/>
                  </a:cubicBezTo>
                  <a:cubicBezTo>
                    <a:pt x="10266" y="162"/>
                    <a:pt x="10263" y="162"/>
                    <a:pt x="10263" y="162"/>
                  </a:cubicBezTo>
                  <a:cubicBezTo>
                    <a:pt x="10261" y="162"/>
                    <a:pt x="10258" y="162"/>
                    <a:pt x="10256" y="159"/>
                  </a:cubicBezTo>
                  <a:cubicBezTo>
                    <a:pt x="10248" y="159"/>
                    <a:pt x="10244" y="156"/>
                    <a:pt x="10236" y="156"/>
                  </a:cubicBezTo>
                  <a:cubicBezTo>
                    <a:pt x="10231" y="156"/>
                    <a:pt x="10229" y="153"/>
                    <a:pt x="10224" y="153"/>
                  </a:cubicBezTo>
                  <a:cubicBezTo>
                    <a:pt x="10204" y="147"/>
                    <a:pt x="10182" y="143"/>
                    <a:pt x="10163" y="140"/>
                  </a:cubicBezTo>
                  <a:cubicBezTo>
                    <a:pt x="10126" y="131"/>
                    <a:pt x="10091" y="124"/>
                    <a:pt x="10055" y="118"/>
                  </a:cubicBezTo>
                  <a:cubicBezTo>
                    <a:pt x="10035" y="115"/>
                    <a:pt x="10018" y="108"/>
                    <a:pt x="9998" y="105"/>
                  </a:cubicBezTo>
                  <a:cubicBezTo>
                    <a:pt x="9981" y="102"/>
                    <a:pt x="9962" y="99"/>
                    <a:pt x="9944" y="96"/>
                  </a:cubicBezTo>
                  <a:cubicBezTo>
                    <a:pt x="9925" y="92"/>
                    <a:pt x="9905" y="89"/>
                    <a:pt x="9886" y="86"/>
                  </a:cubicBezTo>
                  <a:cubicBezTo>
                    <a:pt x="9878" y="86"/>
                    <a:pt x="9871" y="83"/>
                    <a:pt x="9861" y="83"/>
                  </a:cubicBezTo>
                  <a:cubicBezTo>
                    <a:pt x="9854" y="83"/>
                    <a:pt x="9849" y="80"/>
                    <a:pt x="9841" y="80"/>
                  </a:cubicBezTo>
                  <a:cubicBezTo>
                    <a:pt x="9839" y="80"/>
                    <a:pt x="9836" y="80"/>
                    <a:pt x="9834" y="80"/>
                  </a:cubicBezTo>
                  <a:cubicBezTo>
                    <a:pt x="9832" y="80"/>
                    <a:pt x="9829" y="80"/>
                    <a:pt x="9829" y="80"/>
                  </a:cubicBezTo>
                  <a:cubicBezTo>
                    <a:pt x="9817" y="76"/>
                    <a:pt x="9805" y="76"/>
                    <a:pt x="9792" y="73"/>
                  </a:cubicBezTo>
                  <a:cubicBezTo>
                    <a:pt x="9787" y="73"/>
                    <a:pt x="9785" y="73"/>
                    <a:pt x="9780" y="70"/>
                  </a:cubicBezTo>
                  <a:cubicBezTo>
                    <a:pt x="9760" y="67"/>
                    <a:pt x="9741" y="64"/>
                    <a:pt x="9724" y="61"/>
                  </a:cubicBezTo>
                  <a:cubicBezTo>
                    <a:pt x="9692" y="54"/>
                    <a:pt x="9660" y="51"/>
                    <a:pt x="9628" y="48"/>
                  </a:cubicBezTo>
                  <a:cubicBezTo>
                    <a:pt x="9616" y="45"/>
                    <a:pt x="9604" y="45"/>
                    <a:pt x="9591" y="41"/>
                  </a:cubicBezTo>
                  <a:cubicBezTo>
                    <a:pt x="9591" y="41"/>
                    <a:pt x="9591" y="41"/>
                    <a:pt x="9591" y="41"/>
                  </a:cubicBezTo>
                  <a:cubicBezTo>
                    <a:pt x="9584" y="41"/>
                    <a:pt x="9579" y="41"/>
                    <a:pt x="9572" y="38"/>
                  </a:cubicBezTo>
                  <a:cubicBezTo>
                    <a:pt x="9567" y="38"/>
                    <a:pt x="9562" y="38"/>
                    <a:pt x="9557" y="35"/>
                  </a:cubicBezTo>
                  <a:cubicBezTo>
                    <a:pt x="9537" y="32"/>
                    <a:pt x="9518" y="32"/>
                    <a:pt x="9498" y="29"/>
                  </a:cubicBezTo>
                  <a:cubicBezTo>
                    <a:pt x="9478" y="25"/>
                    <a:pt x="9456" y="22"/>
                    <a:pt x="9437" y="22"/>
                  </a:cubicBezTo>
                  <a:cubicBezTo>
                    <a:pt x="9429" y="22"/>
                    <a:pt x="9420" y="19"/>
                    <a:pt x="9412" y="19"/>
                  </a:cubicBezTo>
                  <a:cubicBezTo>
                    <a:pt x="9405" y="19"/>
                    <a:pt x="9398" y="19"/>
                    <a:pt x="9390" y="19"/>
                  </a:cubicBezTo>
                  <a:cubicBezTo>
                    <a:pt x="9371" y="16"/>
                    <a:pt x="9353" y="16"/>
                    <a:pt x="9334" y="16"/>
                  </a:cubicBezTo>
                  <a:cubicBezTo>
                    <a:pt x="9317" y="16"/>
                    <a:pt x="9299" y="13"/>
                    <a:pt x="9282" y="13"/>
                  </a:cubicBezTo>
                  <a:cubicBezTo>
                    <a:pt x="9275" y="13"/>
                    <a:pt x="9268" y="13"/>
                    <a:pt x="9263" y="10"/>
                  </a:cubicBezTo>
                  <a:cubicBezTo>
                    <a:pt x="9260" y="10"/>
                    <a:pt x="9258" y="10"/>
                    <a:pt x="9258" y="10"/>
                  </a:cubicBezTo>
                  <a:cubicBezTo>
                    <a:pt x="9253" y="10"/>
                    <a:pt x="9248" y="10"/>
                    <a:pt x="9243" y="10"/>
                  </a:cubicBezTo>
                  <a:cubicBezTo>
                    <a:pt x="9241" y="10"/>
                    <a:pt x="9238" y="10"/>
                    <a:pt x="9238" y="10"/>
                  </a:cubicBezTo>
                  <a:cubicBezTo>
                    <a:pt x="9211" y="6"/>
                    <a:pt x="9184" y="6"/>
                    <a:pt x="9157" y="6"/>
                  </a:cubicBezTo>
                  <a:cubicBezTo>
                    <a:pt x="9157" y="6"/>
                    <a:pt x="9155" y="6"/>
                    <a:pt x="9155" y="6"/>
                  </a:cubicBezTo>
                  <a:cubicBezTo>
                    <a:pt x="9145" y="6"/>
                    <a:pt x="9135" y="3"/>
                    <a:pt x="9125" y="3"/>
                  </a:cubicBezTo>
                  <a:cubicBezTo>
                    <a:pt x="9116" y="3"/>
                    <a:pt x="9106" y="0"/>
                    <a:pt x="9096" y="0"/>
                  </a:cubicBezTo>
                  <a:cubicBezTo>
                    <a:pt x="9091" y="0"/>
                    <a:pt x="9084" y="0"/>
                    <a:pt x="9079" y="0"/>
                  </a:cubicBezTo>
                  <a:cubicBezTo>
                    <a:pt x="9064" y="0"/>
                    <a:pt x="9049" y="0"/>
                    <a:pt x="9037" y="0"/>
                  </a:cubicBezTo>
                  <a:cubicBezTo>
                    <a:pt x="9022" y="0"/>
                    <a:pt x="9008" y="0"/>
                    <a:pt x="8993" y="0"/>
                  </a:cubicBezTo>
                  <a:cubicBezTo>
                    <a:pt x="8988" y="0"/>
                    <a:pt x="8986" y="0"/>
                    <a:pt x="8981" y="0"/>
                  </a:cubicBezTo>
                  <a:cubicBezTo>
                    <a:pt x="8978" y="0"/>
                    <a:pt x="8978" y="0"/>
                    <a:pt x="8976" y="0"/>
                  </a:cubicBezTo>
                  <a:cubicBezTo>
                    <a:pt x="8973" y="0"/>
                    <a:pt x="8973" y="0"/>
                    <a:pt x="8971" y="0"/>
                  </a:cubicBezTo>
                  <a:cubicBezTo>
                    <a:pt x="8964" y="0"/>
                    <a:pt x="8956" y="0"/>
                    <a:pt x="8949" y="0"/>
                  </a:cubicBezTo>
                  <a:cubicBezTo>
                    <a:pt x="8917" y="0"/>
                    <a:pt x="8885" y="0"/>
                    <a:pt x="8853" y="0"/>
                  </a:cubicBezTo>
                  <a:cubicBezTo>
                    <a:pt x="8821" y="0"/>
                    <a:pt x="8789" y="0"/>
                    <a:pt x="8758" y="0"/>
                  </a:cubicBezTo>
                  <a:cubicBezTo>
                    <a:pt x="8753" y="0"/>
                    <a:pt x="8748" y="0"/>
                    <a:pt x="8743" y="0"/>
                  </a:cubicBezTo>
                  <a:cubicBezTo>
                    <a:pt x="8743" y="0"/>
                    <a:pt x="8743" y="0"/>
                    <a:pt x="8743" y="0"/>
                  </a:cubicBezTo>
                  <a:cubicBezTo>
                    <a:pt x="8736" y="0"/>
                    <a:pt x="8728" y="0"/>
                    <a:pt x="8721" y="0"/>
                  </a:cubicBezTo>
                  <a:cubicBezTo>
                    <a:pt x="8716" y="0"/>
                    <a:pt x="8709" y="0"/>
                    <a:pt x="8704" y="0"/>
                  </a:cubicBezTo>
                  <a:cubicBezTo>
                    <a:pt x="8689" y="0"/>
                    <a:pt x="8672" y="0"/>
                    <a:pt x="8657" y="3"/>
                  </a:cubicBezTo>
                  <a:cubicBezTo>
                    <a:pt x="8645" y="3"/>
                    <a:pt x="8633" y="3"/>
                    <a:pt x="8620" y="6"/>
                  </a:cubicBezTo>
                  <a:cubicBezTo>
                    <a:pt x="8603" y="6"/>
                    <a:pt x="8586" y="6"/>
                    <a:pt x="8571" y="10"/>
                  </a:cubicBezTo>
                  <a:cubicBezTo>
                    <a:pt x="8564" y="10"/>
                    <a:pt x="8557" y="10"/>
                    <a:pt x="8552" y="10"/>
                  </a:cubicBezTo>
                  <a:cubicBezTo>
                    <a:pt x="8539" y="10"/>
                    <a:pt x="8527" y="13"/>
                    <a:pt x="8517" y="13"/>
                  </a:cubicBezTo>
                  <a:cubicBezTo>
                    <a:pt x="8493" y="13"/>
                    <a:pt x="8471" y="16"/>
                    <a:pt x="8446" y="16"/>
                  </a:cubicBezTo>
                  <a:cubicBezTo>
                    <a:pt x="8436" y="16"/>
                    <a:pt x="8427" y="16"/>
                    <a:pt x="8417" y="19"/>
                  </a:cubicBezTo>
                  <a:cubicBezTo>
                    <a:pt x="8405" y="19"/>
                    <a:pt x="8392" y="22"/>
                    <a:pt x="8380" y="22"/>
                  </a:cubicBezTo>
                  <a:cubicBezTo>
                    <a:pt x="8358" y="25"/>
                    <a:pt x="8336" y="29"/>
                    <a:pt x="8314" y="29"/>
                  </a:cubicBezTo>
                  <a:cubicBezTo>
                    <a:pt x="8297" y="32"/>
                    <a:pt x="8277" y="32"/>
                    <a:pt x="8260" y="32"/>
                  </a:cubicBezTo>
                  <a:cubicBezTo>
                    <a:pt x="8257" y="32"/>
                    <a:pt x="8255" y="32"/>
                    <a:pt x="8252" y="32"/>
                  </a:cubicBezTo>
                  <a:cubicBezTo>
                    <a:pt x="8240" y="32"/>
                    <a:pt x="8228" y="35"/>
                    <a:pt x="8218" y="38"/>
                  </a:cubicBezTo>
                  <a:cubicBezTo>
                    <a:pt x="8216" y="38"/>
                    <a:pt x="8211" y="38"/>
                    <a:pt x="8208" y="38"/>
                  </a:cubicBezTo>
                  <a:cubicBezTo>
                    <a:pt x="8199" y="38"/>
                    <a:pt x="8186" y="41"/>
                    <a:pt x="8176" y="41"/>
                  </a:cubicBezTo>
                  <a:cubicBezTo>
                    <a:pt x="8169" y="41"/>
                    <a:pt x="8159" y="45"/>
                    <a:pt x="8152" y="45"/>
                  </a:cubicBezTo>
                  <a:cubicBezTo>
                    <a:pt x="8145" y="45"/>
                    <a:pt x="8137" y="48"/>
                    <a:pt x="8130" y="48"/>
                  </a:cubicBezTo>
                  <a:cubicBezTo>
                    <a:pt x="8127" y="48"/>
                    <a:pt x="8125" y="48"/>
                    <a:pt x="8125" y="48"/>
                  </a:cubicBezTo>
                  <a:cubicBezTo>
                    <a:pt x="8125" y="48"/>
                    <a:pt x="8123" y="48"/>
                    <a:pt x="8123" y="48"/>
                  </a:cubicBezTo>
                  <a:cubicBezTo>
                    <a:pt x="8123" y="48"/>
                    <a:pt x="8123" y="48"/>
                    <a:pt x="8120" y="48"/>
                  </a:cubicBezTo>
                  <a:cubicBezTo>
                    <a:pt x="8096" y="51"/>
                    <a:pt x="8071" y="57"/>
                    <a:pt x="8047" y="61"/>
                  </a:cubicBezTo>
                  <a:cubicBezTo>
                    <a:pt x="8020" y="64"/>
                    <a:pt x="7993" y="70"/>
                    <a:pt x="7966" y="73"/>
                  </a:cubicBezTo>
                  <a:cubicBezTo>
                    <a:pt x="7944" y="76"/>
                    <a:pt x="7921" y="80"/>
                    <a:pt x="7899" y="86"/>
                  </a:cubicBezTo>
                  <a:cubicBezTo>
                    <a:pt x="7885" y="89"/>
                    <a:pt x="7870" y="92"/>
                    <a:pt x="7855" y="92"/>
                  </a:cubicBezTo>
                  <a:cubicBezTo>
                    <a:pt x="7850" y="92"/>
                    <a:pt x="7845" y="96"/>
                    <a:pt x="7841" y="96"/>
                  </a:cubicBezTo>
                  <a:cubicBezTo>
                    <a:pt x="7823" y="99"/>
                    <a:pt x="7804" y="105"/>
                    <a:pt x="7787" y="108"/>
                  </a:cubicBezTo>
                  <a:cubicBezTo>
                    <a:pt x="7772" y="111"/>
                    <a:pt x="7757" y="115"/>
                    <a:pt x="7745" y="118"/>
                  </a:cubicBezTo>
                  <a:cubicBezTo>
                    <a:pt x="7733" y="121"/>
                    <a:pt x="7723" y="121"/>
                    <a:pt x="7711" y="124"/>
                  </a:cubicBezTo>
                  <a:cubicBezTo>
                    <a:pt x="7706" y="124"/>
                    <a:pt x="7701" y="127"/>
                    <a:pt x="7693" y="127"/>
                  </a:cubicBezTo>
                  <a:cubicBezTo>
                    <a:pt x="7684" y="131"/>
                    <a:pt x="7674" y="134"/>
                    <a:pt x="7664" y="134"/>
                  </a:cubicBezTo>
                  <a:cubicBezTo>
                    <a:pt x="7647" y="137"/>
                    <a:pt x="7632" y="140"/>
                    <a:pt x="7615" y="143"/>
                  </a:cubicBezTo>
                  <a:cubicBezTo>
                    <a:pt x="7605" y="147"/>
                    <a:pt x="7593" y="150"/>
                    <a:pt x="7583" y="150"/>
                  </a:cubicBezTo>
                  <a:cubicBezTo>
                    <a:pt x="7576" y="153"/>
                    <a:pt x="7568" y="153"/>
                    <a:pt x="7561" y="156"/>
                  </a:cubicBezTo>
                  <a:cubicBezTo>
                    <a:pt x="7559" y="156"/>
                    <a:pt x="7556" y="156"/>
                    <a:pt x="7554" y="159"/>
                  </a:cubicBezTo>
                  <a:cubicBezTo>
                    <a:pt x="7458" y="185"/>
                    <a:pt x="7365" y="210"/>
                    <a:pt x="7272" y="239"/>
                  </a:cubicBezTo>
                  <a:cubicBezTo>
                    <a:pt x="7137" y="280"/>
                    <a:pt x="7007" y="328"/>
                    <a:pt x="6877" y="382"/>
                  </a:cubicBezTo>
                  <a:cubicBezTo>
                    <a:pt x="6833" y="398"/>
                    <a:pt x="6791" y="420"/>
                    <a:pt x="6749" y="439"/>
                  </a:cubicBezTo>
                  <a:cubicBezTo>
                    <a:pt x="6664" y="478"/>
                    <a:pt x="6578" y="513"/>
                    <a:pt x="6494" y="554"/>
                  </a:cubicBezTo>
                  <a:cubicBezTo>
                    <a:pt x="6445" y="580"/>
                    <a:pt x="6396" y="605"/>
                    <a:pt x="6347" y="630"/>
                  </a:cubicBezTo>
                  <a:cubicBezTo>
                    <a:pt x="6274" y="669"/>
                    <a:pt x="6198" y="710"/>
                    <a:pt x="6127" y="751"/>
                  </a:cubicBezTo>
                  <a:cubicBezTo>
                    <a:pt x="6075" y="780"/>
                    <a:pt x="6026" y="812"/>
                    <a:pt x="5977" y="844"/>
                  </a:cubicBezTo>
                  <a:cubicBezTo>
                    <a:pt x="5930" y="872"/>
                    <a:pt x="5884" y="901"/>
                    <a:pt x="5837" y="930"/>
                  </a:cubicBezTo>
                  <a:cubicBezTo>
                    <a:pt x="5813" y="946"/>
                    <a:pt x="5786" y="965"/>
                    <a:pt x="5761" y="984"/>
                  </a:cubicBezTo>
                  <a:cubicBezTo>
                    <a:pt x="5727" y="1006"/>
                    <a:pt x="5693" y="1032"/>
                    <a:pt x="5661" y="1057"/>
                  </a:cubicBezTo>
                  <a:cubicBezTo>
                    <a:pt x="5626" y="1083"/>
                    <a:pt x="5592" y="1105"/>
                    <a:pt x="5558" y="1130"/>
                  </a:cubicBezTo>
                  <a:cubicBezTo>
                    <a:pt x="5550" y="1137"/>
                    <a:pt x="5543" y="1140"/>
                    <a:pt x="5536" y="1146"/>
                  </a:cubicBezTo>
                  <a:cubicBezTo>
                    <a:pt x="5398" y="1245"/>
                    <a:pt x="5259" y="1347"/>
                    <a:pt x="5143" y="1439"/>
                  </a:cubicBezTo>
                  <a:cubicBezTo>
                    <a:pt x="4999" y="1554"/>
                    <a:pt x="4856" y="1675"/>
                    <a:pt x="4719" y="1799"/>
                  </a:cubicBezTo>
                  <a:cubicBezTo>
                    <a:pt x="4697" y="1818"/>
                    <a:pt x="4675" y="1837"/>
                    <a:pt x="4655" y="1856"/>
                  </a:cubicBezTo>
                  <a:cubicBezTo>
                    <a:pt x="4351" y="2127"/>
                    <a:pt x="3959" y="2512"/>
                    <a:pt x="3689" y="2837"/>
                  </a:cubicBezTo>
                  <a:cubicBezTo>
                    <a:pt x="3670" y="2862"/>
                    <a:pt x="3648" y="2888"/>
                    <a:pt x="3628" y="2913"/>
                  </a:cubicBezTo>
                  <a:cubicBezTo>
                    <a:pt x="3581" y="2967"/>
                    <a:pt x="3535" y="3022"/>
                    <a:pt x="3488" y="3076"/>
                  </a:cubicBezTo>
                  <a:lnTo>
                    <a:pt x="3459" y="3108"/>
                  </a:lnTo>
                  <a:cubicBezTo>
                    <a:pt x="3442" y="3130"/>
                    <a:pt x="3422" y="3155"/>
                    <a:pt x="3405" y="3178"/>
                  </a:cubicBezTo>
                  <a:cubicBezTo>
                    <a:pt x="3329" y="3270"/>
                    <a:pt x="3255" y="3362"/>
                    <a:pt x="3182" y="3458"/>
                  </a:cubicBezTo>
                  <a:cubicBezTo>
                    <a:pt x="3182" y="3458"/>
                    <a:pt x="3179" y="3461"/>
                    <a:pt x="3179" y="3461"/>
                  </a:cubicBezTo>
                  <a:cubicBezTo>
                    <a:pt x="3167" y="3477"/>
                    <a:pt x="3155" y="3493"/>
                    <a:pt x="3142" y="3506"/>
                  </a:cubicBezTo>
                  <a:lnTo>
                    <a:pt x="3133" y="3518"/>
                  </a:lnTo>
                  <a:cubicBezTo>
                    <a:pt x="3074" y="3595"/>
                    <a:pt x="3017" y="3674"/>
                    <a:pt x="2959" y="3754"/>
                  </a:cubicBezTo>
                  <a:cubicBezTo>
                    <a:pt x="2941" y="3776"/>
                    <a:pt x="2924" y="3798"/>
                    <a:pt x="2907" y="3824"/>
                  </a:cubicBezTo>
                  <a:cubicBezTo>
                    <a:pt x="2861" y="3888"/>
                    <a:pt x="2814" y="3954"/>
                    <a:pt x="2767" y="4021"/>
                  </a:cubicBezTo>
                  <a:cubicBezTo>
                    <a:pt x="2723" y="4085"/>
                    <a:pt x="2679" y="4149"/>
                    <a:pt x="2640" y="4209"/>
                  </a:cubicBezTo>
                  <a:cubicBezTo>
                    <a:pt x="2623" y="4235"/>
                    <a:pt x="2605" y="4260"/>
                    <a:pt x="2591" y="4286"/>
                  </a:cubicBezTo>
                  <a:cubicBezTo>
                    <a:pt x="2539" y="4362"/>
                    <a:pt x="2490" y="4442"/>
                    <a:pt x="2439" y="4521"/>
                  </a:cubicBezTo>
                  <a:cubicBezTo>
                    <a:pt x="2382" y="4610"/>
                    <a:pt x="2326" y="4703"/>
                    <a:pt x="2272" y="4795"/>
                  </a:cubicBezTo>
                  <a:cubicBezTo>
                    <a:pt x="2235" y="4856"/>
                    <a:pt x="2201" y="4913"/>
                    <a:pt x="2164" y="4973"/>
                  </a:cubicBezTo>
                  <a:cubicBezTo>
                    <a:pt x="2127" y="5037"/>
                    <a:pt x="2091" y="5104"/>
                    <a:pt x="2054" y="5171"/>
                  </a:cubicBezTo>
                  <a:cubicBezTo>
                    <a:pt x="2042" y="5193"/>
                    <a:pt x="2027" y="5219"/>
                    <a:pt x="2015" y="5238"/>
                  </a:cubicBezTo>
                  <a:cubicBezTo>
                    <a:pt x="1975" y="5304"/>
                    <a:pt x="1934" y="5384"/>
                    <a:pt x="1892" y="5464"/>
                  </a:cubicBezTo>
                  <a:cubicBezTo>
                    <a:pt x="1880" y="5489"/>
                    <a:pt x="1865" y="5515"/>
                    <a:pt x="1853" y="5540"/>
                  </a:cubicBezTo>
                  <a:cubicBezTo>
                    <a:pt x="1816" y="5610"/>
                    <a:pt x="1782" y="5683"/>
                    <a:pt x="1745" y="5753"/>
                  </a:cubicBezTo>
                  <a:cubicBezTo>
                    <a:pt x="1723" y="5795"/>
                    <a:pt x="1703" y="5836"/>
                    <a:pt x="1681" y="5881"/>
                  </a:cubicBezTo>
                  <a:cubicBezTo>
                    <a:pt x="1664" y="5919"/>
                    <a:pt x="1644" y="5957"/>
                    <a:pt x="1627" y="5992"/>
                  </a:cubicBezTo>
                  <a:cubicBezTo>
                    <a:pt x="1595" y="6056"/>
                    <a:pt x="1551" y="6151"/>
                    <a:pt x="1495" y="6276"/>
                  </a:cubicBezTo>
                  <a:cubicBezTo>
                    <a:pt x="1142" y="7046"/>
                    <a:pt x="842" y="7887"/>
                    <a:pt x="610" y="8765"/>
                  </a:cubicBezTo>
                  <a:cubicBezTo>
                    <a:pt x="573" y="8899"/>
                    <a:pt x="543" y="9011"/>
                    <a:pt x="521" y="9103"/>
                  </a:cubicBezTo>
                  <a:cubicBezTo>
                    <a:pt x="521" y="9106"/>
                    <a:pt x="519" y="9109"/>
                    <a:pt x="519" y="9116"/>
                  </a:cubicBezTo>
                  <a:cubicBezTo>
                    <a:pt x="509" y="9157"/>
                    <a:pt x="499" y="9192"/>
                    <a:pt x="492" y="9224"/>
                  </a:cubicBezTo>
                  <a:cubicBezTo>
                    <a:pt x="475" y="9297"/>
                    <a:pt x="458" y="9364"/>
                    <a:pt x="448" y="9418"/>
                  </a:cubicBezTo>
                  <a:cubicBezTo>
                    <a:pt x="445" y="9434"/>
                    <a:pt x="440" y="9453"/>
                    <a:pt x="438" y="9469"/>
                  </a:cubicBezTo>
                  <a:cubicBezTo>
                    <a:pt x="435" y="9475"/>
                    <a:pt x="435" y="9482"/>
                    <a:pt x="433" y="9488"/>
                  </a:cubicBezTo>
                  <a:cubicBezTo>
                    <a:pt x="406" y="9612"/>
                    <a:pt x="379" y="9733"/>
                    <a:pt x="355" y="9858"/>
                  </a:cubicBezTo>
                  <a:cubicBezTo>
                    <a:pt x="347" y="9893"/>
                    <a:pt x="340" y="9931"/>
                    <a:pt x="332" y="9966"/>
                  </a:cubicBezTo>
                  <a:cubicBezTo>
                    <a:pt x="330" y="9979"/>
                    <a:pt x="328" y="9991"/>
                    <a:pt x="325" y="10004"/>
                  </a:cubicBezTo>
                  <a:lnTo>
                    <a:pt x="315" y="10052"/>
                  </a:lnTo>
                  <a:cubicBezTo>
                    <a:pt x="315" y="10058"/>
                    <a:pt x="313" y="10064"/>
                    <a:pt x="313" y="10071"/>
                  </a:cubicBezTo>
                  <a:cubicBezTo>
                    <a:pt x="269" y="10303"/>
                    <a:pt x="229" y="10539"/>
                    <a:pt x="195" y="10775"/>
                  </a:cubicBezTo>
                  <a:cubicBezTo>
                    <a:pt x="163" y="10966"/>
                    <a:pt x="134" y="11204"/>
                    <a:pt x="112" y="11411"/>
                  </a:cubicBezTo>
                  <a:cubicBezTo>
                    <a:pt x="43" y="12016"/>
                    <a:pt x="6" y="12618"/>
                    <a:pt x="1" y="13210"/>
                  </a:cubicBezTo>
                  <a:cubicBezTo>
                    <a:pt x="-1" y="13293"/>
                    <a:pt x="-1" y="13373"/>
                    <a:pt x="1" y="13452"/>
                  </a:cubicBezTo>
                  <a:cubicBezTo>
                    <a:pt x="1" y="14038"/>
                    <a:pt x="31" y="14516"/>
                    <a:pt x="60" y="14850"/>
                  </a:cubicBezTo>
                  <a:cubicBezTo>
                    <a:pt x="60" y="14853"/>
                    <a:pt x="60" y="14856"/>
                    <a:pt x="60" y="14856"/>
                  </a:cubicBezTo>
                  <a:cubicBezTo>
                    <a:pt x="60" y="14856"/>
                    <a:pt x="60" y="14856"/>
                    <a:pt x="60" y="14860"/>
                  </a:cubicBezTo>
                  <a:cubicBezTo>
                    <a:pt x="60" y="14860"/>
                    <a:pt x="60" y="14863"/>
                    <a:pt x="60" y="14863"/>
                  </a:cubicBezTo>
                  <a:cubicBezTo>
                    <a:pt x="63" y="14882"/>
                    <a:pt x="63" y="14898"/>
                    <a:pt x="65" y="14914"/>
                  </a:cubicBezTo>
                  <a:cubicBezTo>
                    <a:pt x="82" y="15175"/>
                    <a:pt x="95" y="15283"/>
                    <a:pt x="122" y="15484"/>
                  </a:cubicBezTo>
                  <a:cubicBezTo>
                    <a:pt x="122" y="15490"/>
                    <a:pt x="124" y="15493"/>
                    <a:pt x="124" y="15500"/>
                  </a:cubicBezTo>
                  <a:cubicBezTo>
                    <a:pt x="149" y="15684"/>
                    <a:pt x="176" y="15920"/>
                    <a:pt x="203" y="16098"/>
                  </a:cubicBezTo>
                  <a:cubicBezTo>
                    <a:pt x="203" y="16098"/>
                    <a:pt x="203" y="16101"/>
                    <a:pt x="203" y="16101"/>
                  </a:cubicBezTo>
                  <a:cubicBezTo>
                    <a:pt x="203" y="16104"/>
                    <a:pt x="215" y="16194"/>
                    <a:pt x="239" y="16346"/>
                  </a:cubicBezTo>
                  <a:cubicBezTo>
                    <a:pt x="242" y="16366"/>
                    <a:pt x="247" y="16385"/>
                    <a:pt x="249" y="16404"/>
                  </a:cubicBezTo>
                  <a:cubicBezTo>
                    <a:pt x="252" y="16413"/>
                    <a:pt x="252" y="16423"/>
                    <a:pt x="254" y="16429"/>
                  </a:cubicBezTo>
                  <a:cubicBezTo>
                    <a:pt x="256" y="16439"/>
                    <a:pt x="256" y="16445"/>
                    <a:pt x="259" y="16455"/>
                  </a:cubicBezTo>
                  <a:cubicBezTo>
                    <a:pt x="276" y="16560"/>
                    <a:pt x="298" y="16684"/>
                    <a:pt x="328" y="16824"/>
                  </a:cubicBezTo>
                  <a:cubicBezTo>
                    <a:pt x="367" y="17034"/>
                    <a:pt x="396" y="17174"/>
                    <a:pt x="440" y="17362"/>
                  </a:cubicBezTo>
                  <a:cubicBezTo>
                    <a:pt x="465" y="17474"/>
                    <a:pt x="494" y="17591"/>
                    <a:pt x="524" y="17712"/>
                  </a:cubicBezTo>
                  <a:cubicBezTo>
                    <a:pt x="5568" y="20568"/>
                    <a:pt x="13179" y="21600"/>
                    <a:pt x="18323" y="19983"/>
                  </a:cubicBezTo>
                  <a:cubicBezTo>
                    <a:pt x="19085" y="19744"/>
                    <a:pt x="19752" y="19457"/>
                    <a:pt x="20326" y="19132"/>
                  </a:cubicBezTo>
                  <a:cubicBezTo>
                    <a:pt x="20655" y="18948"/>
                    <a:pt x="20915" y="18601"/>
                    <a:pt x="21035" y="18161"/>
                  </a:cubicBezTo>
                  <a:cubicBezTo>
                    <a:pt x="21035" y="18158"/>
                    <a:pt x="21037" y="18155"/>
                    <a:pt x="21037" y="18155"/>
                  </a:cubicBezTo>
                  <a:cubicBezTo>
                    <a:pt x="21094" y="17945"/>
                    <a:pt x="21158" y="17674"/>
                    <a:pt x="21212" y="1743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53093671-949C-43B6-A6DB-9CE7CF2A9E0D}"/>
                </a:ext>
              </a:extLst>
            </p:cNvPr>
            <p:cNvSpPr/>
            <p:nvPr/>
          </p:nvSpPr>
          <p:spPr>
            <a:xfrm>
              <a:off x="5958287" y="9112635"/>
              <a:ext cx="876541" cy="63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1" h="20138" extrusionOk="0">
                  <a:moveTo>
                    <a:pt x="20151" y="13725"/>
                  </a:moveTo>
                  <a:lnTo>
                    <a:pt x="898" y="20138"/>
                  </a:lnTo>
                  <a:cubicBezTo>
                    <a:pt x="-1449" y="10957"/>
                    <a:pt x="960" y="2082"/>
                    <a:pt x="6277" y="310"/>
                  </a:cubicBezTo>
                  <a:cubicBezTo>
                    <a:pt x="11593" y="-1462"/>
                    <a:pt x="17804" y="4545"/>
                    <a:pt x="20151" y="13725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8759F8C4-F367-4A0B-B135-F02DBD239C89}"/>
                </a:ext>
              </a:extLst>
            </p:cNvPr>
            <p:cNvSpPr/>
            <p:nvPr/>
          </p:nvSpPr>
          <p:spPr>
            <a:xfrm>
              <a:off x="5996387" y="9546424"/>
              <a:ext cx="976455" cy="325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19683" extrusionOk="0">
                  <a:moveTo>
                    <a:pt x="17378" y="0"/>
                  </a:moveTo>
                  <a:cubicBezTo>
                    <a:pt x="21600" y="6675"/>
                    <a:pt x="21134" y="14825"/>
                    <a:pt x="16334" y="18213"/>
                  </a:cubicBezTo>
                  <a:cubicBezTo>
                    <a:pt x="11535" y="21600"/>
                    <a:pt x="4222" y="18935"/>
                    <a:pt x="0" y="12259"/>
                  </a:cubicBezTo>
                  <a:lnTo>
                    <a:pt x="1737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78BD303C-8EFA-4276-8900-F33821D064C2}"/>
                </a:ext>
              </a:extLst>
            </p:cNvPr>
            <p:cNvSpPr/>
            <p:nvPr/>
          </p:nvSpPr>
          <p:spPr>
            <a:xfrm>
              <a:off x="6159500" y="9283699"/>
              <a:ext cx="685515" cy="51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0764" extrusionOk="0">
                  <a:moveTo>
                    <a:pt x="21135" y="17837"/>
                  </a:moveTo>
                  <a:lnTo>
                    <a:pt x="21143" y="17817"/>
                  </a:lnTo>
                  <a:cubicBezTo>
                    <a:pt x="21143" y="17812"/>
                    <a:pt x="21147" y="17801"/>
                    <a:pt x="21147" y="17796"/>
                  </a:cubicBezTo>
                  <a:cubicBezTo>
                    <a:pt x="21155" y="17765"/>
                    <a:pt x="21163" y="17735"/>
                    <a:pt x="21171" y="17709"/>
                  </a:cubicBezTo>
                  <a:cubicBezTo>
                    <a:pt x="21231" y="17473"/>
                    <a:pt x="21307" y="17160"/>
                    <a:pt x="21351" y="16918"/>
                  </a:cubicBezTo>
                  <a:cubicBezTo>
                    <a:pt x="21351" y="16918"/>
                    <a:pt x="21351" y="16918"/>
                    <a:pt x="21351" y="16918"/>
                  </a:cubicBezTo>
                  <a:cubicBezTo>
                    <a:pt x="21387" y="16739"/>
                    <a:pt x="21423" y="16549"/>
                    <a:pt x="21455" y="16348"/>
                  </a:cubicBezTo>
                  <a:lnTo>
                    <a:pt x="21467" y="16276"/>
                  </a:lnTo>
                  <a:cubicBezTo>
                    <a:pt x="21467" y="16266"/>
                    <a:pt x="21471" y="16256"/>
                    <a:pt x="21471" y="16246"/>
                  </a:cubicBezTo>
                  <a:cubicBezTo>
                    <a:pt x="21471" y="16235"/>
                    <a:pt x="21475" y="16225"/>
                    <a:pt x="21475" y="16215"/>
                  </a:cubicBezTo>
                  <a:cubicBezTo>
                    <a:pt x="21479" y="16189"/>
                    <a:pt x="21483" y="16158"/>
                    <a:pt x="21487" y="16133"/>
                  </a:cubicBezTo>
                  <a:cubicBezTo>
                    <a:pt x="21503" y="16020"/>
                    <a:pt x="21519" y="15907"/>
                    <a:pt x="21535" y="15789"/>
                  </a:cubicBezTo>
                  <a:cubicBezTo>
                    <a:pt x="21543" y="15727"/>
                    <a:pt x="21551" y="15671"/>
                    <a:pt x="21559" y="15614"/>
                  </a:cubicBezTo>
                  <a:cubicBezTo>
                    <a:pt x="21563" y="15599"/>
                    <a:pt x="21563" y="15583"/>
                    <a:pt x="21567" y="15568"/>
                  </a:cubicBezTo>
                  <a:cubicBezTo>
                    <a:pt x="21567" y="15563"/>
                    <a:pt x="21567" y="15563"/>
                    <a:pt x="21567" y="15558"/>
                  </a:cubicBezTo>
                  <a:cubicBezTo>
                    <a:pt x="21571" y="15542"/>
                    <a:pt x="21571" y="15522"/>
                    <a:pt x="21575" y="15506"/>
                  </a:cubicBezTo>
                  <a:cubicBezTo>
                    <a:pt x="21579" y="15460"/>
                    <a:pt x="21583" y="15419"/>
                    <a:pt x="21587" y="15373"/>
                  </a:cubicBezTo>
                  <a:cubicBezTo>
                    <a:pt x="21587" y="15363"/>
                    <a:pt x="21587" y="15352"/>
                    <a:pt x="21591" y="15342"/>
                  </a:cubicBezTo>
                  <a:cubicBezTo>
                    <a:pt x="21591" y="15337"/>
                    <a:pt x="21591" y="15332"/>
                    <a:pt x="21591" y="15327"/>
                  </a:cubicBezTo>
                  <a:cubicBezTo>
                    <a:pt x="21591" y="15321"/>
                    <a:pt x="21591" y="15316"/>
                    <a:pt x="21591" y="15311"/>
                  </a:cubicBezTo>
                  <a:cubicBezTo>
                    <a:pt x="21591" y="15306"/>
                    <a:pt x="21591" y="15301"/>
                    <a:pt x="21591" y="15291"/>
                  </a:cubicBezTo>
                  <a:cubicBezTo>
                    <a:pt x="21591" y="15286"/>
                    <a:pt x="21591" y="15280"/>
                    <a:pt x="21591" y="15275"/>
                  </a:cubicBezTo>
                  <a:cubicBezTo>
                    <a:pt x="21591" y="15270"/>
                    <a:pt x="21591" y="15270"/>
                    <a:pt x="21591" y="15265"/>
                  </a:cubicBezTo>
                  <a:cubicBezTo>
                    <a:pt x="21591" y="15265"/>
                    <a:pt x="21591" y="15260"/>
                    <a:pt x="21591" y="15260"/>
                  </a:cubicBezTo>
                  <a:cubicBezTo>
                    <a:pt x="21591" y="15250"/>
                    <a:pt x="21591" y="15244"/>
                    <a:pt x="21591" y="15234"/>
                  </a:cubicBezTo>
                  <a:cubicBezTo>
                    <a:pt x="21591" y="15224"/>
                    <a:pt x="21591" y="15209"/>
                    <a:pt x="21591" y="15198"/>
                  </a:cubicBezTo>
                  <a:cubicBezTo>
                    <a:pt x="21591" y="15193"/>
                    <a:pt x="21591" y="15188"/>
                    <a:pt x="21591" y="15188"/>
                  </a:cubicBezTo>
                  <a:cubicBezTo>
                    <a:pt x="21591" y="15183"/>
                    <a:pt x="21591" y="15178"/>
                    <a:pt x="21591" y="15173"/>
                  </a:cubicBezTo>
                  <a:cubicBezTo>
                    <a:pt x="21591" y="15167"/>
                    <a:pt x="21591" y="15157"/>
                    <a:pt x="21591" y="15152"/>
                  </a:cubicBezTo>
                  <a:cubicBezTo>
                    <a:pt x="21591" y="15142"/>
                    <a:pt x="21591" y="15131"/>
                    <a:pt x="21591" y="15121"/>
                  </a:cubicBezTo>
                  <a:cubicBezTo>
                    <a:pt x="21591" y="15116"/>
                    <a:pt x="21591" y="15106"/>
                    <a:pt x="21591" y="15101"/>
                  </a:cubicBezTo>
                  <a:cubicBezTo>
                    <a:pt x="21591" y="15096"/>
                    <a:pt x="21591" y="15090"/>
                    <a:pt x="21591" y="15085"/>
                  </a:cubicBezTo>
                  <a:cubicBezTo>
                    <a:pt x="21591" y="15085"/>
                    <a:pt x="21591" y="15085"/>
                    <a:pt x="21591" y="15085"/>
                  </a:cubicBezTo>
                  <a:cubicBezTo>
                    <a:pt x="21591" y="15075"/>
                    <a:pt x="21591" y="15060"/>
                    <a:pt x="21591" y="15049"/>
                  </a:cubicBezTo>
                  <a:cubicBezTo>
                    <a:pt x="21591" y="15044"/>
                    <a:pt x="21591" y="15034"/>
                    <a:pt x="21591" y="15029"/>
                  </a:cubicBezTo>
                  <a:cubicBezTo>
                    <a:pt x="21591" y="15024"/>
                    <a:pt x="21591" y="15024"/>
                    <a:pt x="21591" y="15019"/>
                  </a:cubicBezTo>
                  <a:cubicBezTo>
                    <a:pt x="21591" y="15013"/>
                    <a:pt x="21591" y="15008"/>
                    <a:pt x="21591" y="15003"/>
                  </a:cubicBezTo>
                  <a:cubicBezTo>
                    <a:pt x="21591" y="14993"/>
                    <a:pt x="21591" y="14983"/>
                    <a:pt x="21587" y="14972"/>
                  </a:cubicBezTo>
                  <a:cubicBezTo>
                    <a:pt x="21587" y="14962"/>
                    <a:pt x="21587" y="14952"/>
                    <a:pt x="21583" y="14941"/>
                  </a:cubicBezTo>
                  <a:cubicBezTo>
                    <a:pt x="21583" y="14936"/>
                    <a:pt x="21583" y="14926"/>
                    <a:pt x="21579" y="14921"/>
                  </a:cubicBezTo>
                  <a:cubicBezTo>
                    <a:pt x="21579" y="14906"/>
                    <a:pt x="21575" y="14890"/>
                    <a:pt x="21575" y="14870"/>
                  </a:cubicBezTo>
                  <a:cubicBezTo>
                    <a:pt x="21575" y="14859"/>
                    <a:pt x="21575" y="14854"/>
                    <a:pt x="21571" y="14844"/>
                  </a:cubicBezTo>
                  <a:cubicBezTo>
                    <a:pt x="21571" y="14844"/>
                    <a:pt x="21571" y="14844"/>
                    <a:pt x="21571" y="14844"/>
                  </a:cubicBezTo>
                  <a:cubicBezTo>
                    <a:pt x="21571" y="14844"/>
                    <a:pt x="21571" y="14844"/>
                    <a:pt x="21571" y="14844"/>
                  </a:cubicBezTo>
                  <a:cubicBezTo>
                    <a:pt x="21571" y="14839"/>
                    <a:pt x="21571" y="14839"/>
                    <a:pt x="21571" y="14834"/>
                  </a:cubicBezTo>
                  <a:cubicBezTo>
                    <a:pt x="21571" y="14823"/>
                    <a:pt x="21567" y="14813"/>
                    <a:pt x="21567" y="14803"/>
                  </a:cubicBezTo>
                  <a:cubicBezTo>
                    <a:pt x="21567" y="14798"/>
                    <a:pt x="21567" y="14793"/>
                    <a:pt x="21567" y="14787"/>
                  </a:cubicBezTo>
                  <a:cubicBezTo>
                    <a:pt x="21567" y="14782"/>
                    <a:pt x="21567" y="14777"/>
                    <a:pt x="21567" y="14777"/>
                  </a:cubicBezTo>
                  <a:cubicBezTo>
                    <a:pt x="21567" y="14772"/>
                    <a:pt x="21567" y="14767"/>
                    <a:pt x="21567" y="14762"/>
                  </a:cubicBezTo>
                  <a:cubicBezTo>
                    <a:pt x="21567" y="14757"/>
                    <a:pt x="21563" y="14751"/>
                    <a:pt x="21563" y="14746"/>
                  </a:cubicBezTo>
                  <a:cubicBezTo>
                    <a:pt x="21563" y="14736"/>
                    <a:pt x="21559" y="14731"/>
                    <a:pt x="21559" y="14721"/>
                  </a:cubicBezTo>
                  <a:cubicBezTo>
                    <a:pt x="21555" y="14700"/>
                    <a:pt x="21551" y="14680"/>
                    <a:pt x="21547" y="14664"/>
                  </a:cubicBezTo>
                  <a:cubicBezTo>
                    <a:pt x="21547" y="14654"/>
                    <a:pt x="21543" y="14644"/>
                    <a:pt x="21543" y="14633"/>
                  </a:cubicBezTo>
                  <a:cubicBezTo>
                    <a:pt x="21543" y="14633"/>
                    <a:pt x="21543" y="14633"/>
                    <a:pt x="21543" y="14628"/>
                  </a:cubicBezTo>
                  <a:cubicBezTo>
                    <a:pt x="21543" y="14628"/>
                    <a:pt x="21543" y="14623"/>
                    <a:pt x="21543" y="14623"/>
                  </a:cubicBezTo>
                  <a:cubicBezTo>
                    <a:pt x="21543" y="14613"/>
                    <a:pt x="21539" y="14603"/>
                    <a:pt x="21535" y="14592"/>
                  </a:cubicBezTo>
                  <a:cubicBezTo>
                    <a:pt x="21535" y="14592"/>
                    <a:pt x="21535" y="14587"/>
                    <a:pt x="21535" y="14587"/>
                  </a:cubicBezTo>
                  <a:cubicBezTo>
                    <a:pt x="21535" y="14582"/>
                    <a:pt x="21535" y="14577"/>
                    <a:pt x="21531" y="14572"/>
                  </a:cubicBezTo>
                  <a:cubicBezTo>
                    <a:pt x="21531" y="14567"/>
                    <a:pt x="21527" y="14556"/>
                    <a:pt x="21527" y="14551"/>
                  </a:cubicBezTo>
                  <a:cubicBezTo>
                    <a:pt x="21527" y="14546"/>
                    <a:pt x="21523" y="14541"/>
                    <a:pt x="21523" y="14531"/>
                  </a:cubicBezTo>
                  <a:cubicBezTo>
                    <a:pt x="21523" y="14526"/>
                    <a:pt x="21519" y="14515"/>
                    <a:pt x="21519" y="14510"/>
                  </a:cubicBezTo>
                  <a:cubicBezTo>
                    <a:pt x="21519" y="14505"/>
                    <a:pt x="21519" y="14500"/>
                    <a:pt x="21515" y="14495"/>
                  </a:cubicBezTo>
                  <a:cubicBezTo>
                    <a:pt x="21515" y="14495"/>
                    <a:pt x="21515" y="14495"/>
                    <a:pt x="21515" y="14495"/>
                  </a:cubicBezTo>
                  <a:cubicBezTo>
                    <a:pt x="21515" y="14490"/>
                    <a:pt x="21511" y="14490"/>
                    <a:pt x="21511" y="14484"/>
                  </a:cubicBezTo>
                  <a:cubicBezTo>
                    <a:pt x="21511" y="14479"/>
                    <a:pt x="21507" y="14469"/>
                    <a:pt x="21507" y="14464"/>
                  </a:cubicBezTo>
                  <a:cubicBezTo>
                    <a:pt x="21503" y="14449"/>
                    <a:pt x="21499" y="14428"/>
                    <a:pt x="21491" y="14413"/>
                  </a:cubicBezTo>
                  <a:cubicBezTo>
                    <a:pt x="21491" y="14413"/>
                    <a:pt x="21491" y="14407"/>
                    <a:pt x="21491" y="14407"/>
                  </a:cubicBezTo>
                  <a:cubicBezTo>
                    <a:pt x="21487" y="14397"/>
                    <a:pt x="21487" y="14387"/>
                    <a:pt x="21483" y="14382"/>
                  </a:cubicBezTo>
                  <a:cubicBezTo>
                    <a:pt x="21479" y="14372"/>
                    <a:pt x="21475" y="14361"/>
                    <a:pt x="21471" y="14351"/>
                  </a:cubicBezTo>
                  <a:cubicBezTo>
                    <a:pt x="21467" y="14341"/>
                    <a:pt x="21467" y="14331"/>
                    <a:pt x="21463" y="14325"/>
                  </a:cubicBezTo>
                  <a:cubicBezTo>
                    <a:pt x="21459" y="14320"/>
                    <a:pt x="21459" y="14310"/>
                    <a:pt x="21455" y="14305"/>
                  </a:cubicBezTo>
                  <a:cubicBezTo>
                    <a:pt x="21455" y="14300"/>
                    <a:pt x="21451" y="14295"/>
                    <a:pt x="21451" y="14289"/>
                  </a:cubicBezTo>
                  <a:cubicBezTo>
                    <a:pt x="21451" y="14289"/>
                    <a:pt x="21451" y="14289"/>
                    <a:pt x="21451" y="14284"/>
                  </a:cubicBezTo>
                  <a:cubicBezTo>
                    <a:pt x="21451" y="14284"/>
                    <a:pt x="21451" y="14279"/>
                    <a:pt x="21451" y="14279"/>
                  </a:cubicBezTo>
                  <a:cubicBezTo>
                    <a:pt x="21451" y="14274"/>
                    <a:pt x="21447" y="14274"/>
                    <a:pt x="21447" y="14269"/>
                  </a:cubicBezTo>
                  <a:cubicBezTo>
                    <a:pt x="21443" y="14264"/>
                    <a:pt x="21443" y="14253"/>
                    <a:pt x="21439" y="14248"/>
                  </a:cubicBezTo>
                  <a:cubicBezTo>
                    <a:pt x="21435" y="14238"/>
                    <a:pt x="21431" y="14228"/>
                    <a:pt x="21427" y="14212"/>
                  </a:cubicBezTo>
                  <a:cubicBezTo>
                    <a:pt x="21423" y="14197"/>
                    <a:pt x="21415" y="14176"/>
                    <a:pt x="21411" y="14161"/>
                  </a:cubicBezTo>
                  <a:cubicBezTo>
                    <a:pt x="21411" y="14156"/>
                    <a:pt x="21407" y="14151"/>
                    <a:pt x="21407" y="14146"/>
                  </a:cubicBezTo>
                  <a:cubicBezTo>
                    <a:pt x="21407" y="14146"/>
                    <a:pt x="21407" y="14146"/>
                    <a:pt x="21407" y="14146"/>
                  </a:cubicBezTo>
                  <a:cubicBezTo>
                    <a:pt x="21403" y="14135"/>
                    <a:pt x="21399" y="14130"/>
                    <a:pt x="21399" y="14120"/>
                  </a:cubicBezTo>
                  <a:cubicBezTo>
                    <a:pt x="21395" y="14110"/>
                    <a:pt x="21391" y="14094"/>
                    <a:pt x="21387" y="14084"/>
                  </a:cubicBezTo>
                  <a:cubicBezTo>
                    <a:pt x="21387" y="14084"/>
                    <a:pt x="21387" y="14084"/>
                    <a:pt x="21387" y="14089"/>
                  </a:cubicBezTo>
                  <a:cubicBezTo>
                    <a:pt x="21379" y="14074"/>
                    <a:pt x="21375" y="14053"/>
                    <a:pt x="21367" y="14038"/>
                  </a:cubicBezTo>
                  <a:cubicBezTo>
                    <a:pt x="21367" y="14038"/>
                    <a:pt x="21367" y="14038"/>
                    <a:pt x="21367" y="14033"/>
                  </a:cubicBezTo>
                  <a:cubicBezTo>
                    <a:pt x="21367" y="14033"/>
                    <a:pt x="21363" y="14028"/>
                    <a:pt x="21363" y="14028"/>
                  </a:cubicBezTo>
                  <a:cubicBezTo>
                    <a:pt x="21363" y="14022"/>
                    <a:pt x="21359" y="14022"/>
                    <a:pt x="21359" y="14017"/>
                  </a:cubicBezTo>
                  <a:cubicBezTo>
                    <a:pt x="21355" y="14012"/>
                    <a:pt x="21355" y="14007"/>
                    <a:pt x="21351" y="13997"/>
                  </a:cubicBezTo>
                  <a:cubicBezTo>
                    <a:pt x="21347" y="13986"/>
                    <a:pt x="21343" y="13976"/>
                    <a:pt x="21339" y="13971"/>
                  </a:cubicBezTo>
                  <a:cubicBezTo>
                    <a:pt x="21335" y="13961"/>
                    <a:pt x="21331" y="13951"/>
                    <a:pt x="21327" y="13945"/>
                  </a:cubicBezTo>
                  <a:cubicBezTo>
                    <a:pt x="21327" y="13945"/>
                    <a:pt x="21327" y="13940"/>
                    <a:pt x="21323" y="13940"/>
                  </a:cubicBezTo>
                  <a:cubicBezTo>
                    <a:pt x="21311" y="13915"/>
                    <a:pt x="21303" y="13894"/>
                    <a:pt x="21291" y="13868"/>
                  </a:cubicBezTo>
                  <a:cubicBezTo>
                    <a:pt x="21279" y="13848"/>
                    <a:pt x="21271" y="13822"/>
                    <a:pt x="21259" y="13802"/>
                  </a:cubicBezTo>
                  <a:cubicBezTo>
                    <a:pt x="21255" y="13797"/>
                    <a:pt x="21255" y="13791"/>
                    <a:pt x="21251" y="13786"/>
                  </a:cubicBezTo>
                  <a:cubicBezTo>
                    <a:pt x="21251" y="13781"/>
                    <a:pt x="21247" y="13781"/>
                    <a:pt x="21247" y="13776"/>
                  </a:cubicBezTo>
                  <a:cubicBezTo>
                    <a:pt x="21247" y="13776"/>
                    <a:pt x="21247" y="13776"/>
                    <a:pt x="21247" y="13776"/>
                  </a:cubicBezTo>
                  <a:cubicBezTo>
                    <a:pt x="21247" y="13771"/>
                    <a:pt x="21243" y="13771"/>
                    <a:pt x="21243" y="13766"/>
                  </a:cubicBezTo>
                  <a:cubicBezTo>
                    <a:pt x="21243" y="13761"/>
                    <a:pt x="21239" y="13761"/>
                    <a:pt x="21239" y="13755"/>
                  </a:cubicBezTo>
                  <a:cubicBezTo>
                    <a:pt x="21235" y="13745"/>
                    <a:pt x="21231" y="13735"/>
                    <a:pt x="21223" y="13730"/>
                  </a:cubicBezTo>
                  <a:cubicBezTo>
                    <a:pt x="21219" y="13719"/>
                    <a:pt x="21215" y="13714"/>
                    <a:pt x="21211" y="13704"/>
                  </a:cubicBezTo>
                  <a:cubicBezTo>
                    <a:pt x="21207" y="13699"/>
                    <a:pt x="21203" y="13689"/>
                    <a:pt x="21199" y="13684"/>
                  </a:cubicBezTo>
                  <a:cubicBezTo>
                    <a:pt x="21191" y="13668"/>
                    <a:pt x="21183" y="13653"/>
                    <a:pt x="21175" y="13637"/>
                  </a:cubicBezTo>
                  <a:cubicBezTo>
                    <a:pt x="21167" y="13622"/>
                    <a:pt x="21159" y="13607"/>
                    <a:pt x="21151" y="13591"/>
                  </a:cubicBezTo>
                  <a:cubicBezTo>
                    <a:pt x="21143" y="13576"/>
                    <a:pt x="21135" y="13560"/>
                    <a:pt x="21127" y="13545"/>
                  </a:cubicBezTo>
                  <a:cubicBezTo>
                    <a:pt x="21123" y="13535"/>
                    <a:pt x="21119" y="13529"/>
                    <a:pt x="21115" y="13519"/>
                  </a:cubicBezTo>
                  <a:cubicBezTo>
                    <a:pt x="21115" y="13519"/>
                    <a:pt x="21115" y="13519"/>
                    <a:pt x="21115" y="13519"/>
                  </a:cubicBezTo>
                  <a:cubicBezTo>
                    <a:pt x="21107" y="13509"/>
                    <a:pt x="21103" y="13499"/>
                    <a:pt x="21095" y="13483"/>
                  </a:cubicBezTo>
                  <a:cubicBezTo>
                    <a:pt x="21091" y="13473"/>
                    <a:pt x="21083" y="13463"/>
                    <a:pt x="21079" y="13452"/>
                  </a:cubicBezTo>
                  <a:cubicBezTo>
                    <a:pt x="21075" y="13442"/>
                    <a:pt x="21067" y="13432"/>
                    <a:pt x="21063" y="13422"/>
                  </a:cubicBezTo>
                  <a:cubicBezTo>
                    <a:pt x="21063" y="13417"/>
                    <a:pt x="21059" y="13417"/>
                    <a:pt x="21059" y="13411"/>
                  </a:cubicBezTo>
                  <a:cubicBezTo>
                    <a:pt x="21055" y="13406"/>
                    <a:pt x="21055" y="13406"/>
                    <a:pt x="21051" y="13401"/>
                  </a:cubicBezTo>
                  <a:cubicBezTo>
                    <a:pt x="21047" y="13396"/>
                    <a:pt x="21043" y="13386"/>
                    <a:pt x="21039" y="13381"/>
                  </a:cubicBezTo>
                  <a:cubicBezTo>
                    <a:pt x="21035" y="13375"/>
                    <a:pt x="21035" y="13370"/>
                    <a:pt x="21031" y="13370"/>
                  </a:cubicBezTo>
                  <a:cubicBezTo>
                    <a:pt x="21011" y="13334"/>
                    <a:pt x="20987" y="13304"/>
                    <a:pt x="20967" y="13268"/>
                  </a:cubicBezTo>
                  <a:cubicBezTo>
                    <a:pt x="20955" y="13247"/>
                    <a:pt x="20943" y="13227"/>
                    <a:pt x="20931" y="13206"/>
                  </a:cubicBezTo>
                  <a:cubicBezTo>
                    <a:pt x="20927" y="13201"/>
                    <a:pt x="20923" y="13191"/>
                    <a:pt x="20919" y="13185"/>
                  </a:cubicBezTo>
                  <a:cubicBezTo>
                    <a:pt x="20915" y="13180"/>
                    <a:pt x="20911" y="13175"/>
                    <a:pt x="20911" y="13170"/>
                  </a:cubicBezTo>
                  <a:cubicBezTo>
                    <a:pt x="20907" y="13165"/>
                    <a:pt x="20903" y="13160"/>
                    <a:pt x="20899" y="13155"/>
                  </a:cubicBezTo>
                  <a:cubicBezTo>
                    <a:pt x="20899" y="13155"/>
                    <a:pt x="20899" y="13155"/>
                    <a:pt x="20899" y="13155"/>
                  </a:cubicBezTo>
                  <a:cubicBezTo>
                    <a:pt x="20899" y="13155"/>
                    <a:pt x="20895" y="13150"/>
                    <a:pt x="20895" y="13150"/>
                  </a:cubicBezTo>
                  <a:cubicBezTo>
                    <a:pt x="20883" y="13134"/>
                    <a:pt x="20871" y="13119"/>
                    <a:pt x="20863" y="13103"/>
                  </a:cubicBezTo>
                  <a:cubicBezTo>
                    <a:pt x="20855" y="13093"/>
                    <a:pt x="20851" y="13083"/>
                    <a:pt x="20843" y="13072"/>
                  </a:cubicBezTo>
                  <a:cubicBezTo>
                    <a:pt x="20843" y="13072"/>
                    <a:pt x="20843" y="13072"/>
                    <a:pt x="20843" y="13072"/>
                  </a:cubicBezTo>
                  <a:cubicBezTo>
                    <a:pt x="20835" y="13057"/>
                    <a:pt x="20823" y="13047"/>
                    <a:pt x="20811" y="13031"/>
                  </a:cubicBezTo>
                  <a:cubicBezTo>
                    <a:pt x="20795" y="13006"/>
                    <a:pt x="20779" y="12985"/>
                    <a:pt x="20759" y="12960"/>
                  </a:cubicBezTo>
                  <a:cubicBezTo>
                    <a:pt x="20755" y="12954"/>
                    <a:pt x="20755" y="12954"/>
                    <a:pt x="20751" y="12949"/>
                  </a:cubicBezTo>
                  <a:cubicBezTo>
                    <a:pt x="20747" y="12944"/>
                    <a:pt x="20743" y="12939"/>
                    <a:pt x="20739" y="12934"/>
                  </a:cubicBezTo>
                  <a:cubicBezTo>
                    <a:pt x="20735" y="12929"/>
                    <a:pt x="20735" y="12929"/>
                    <a:pt x="20731" y="12924"/>
                  </a:cubicBezTo>
                  <a:cubicBezTo>
                    <a:pt x="20727" y="12913"/>
                    <a:pt x="20719" y="12908"/>
                    <a:pt x="20711" y="12898"/>
                  </a:cubicBezTo>
                  <a:cubicBezTo>
                    <a:pt x="20695" y="12877"/>
                    <a:pt x="20679" y="12857"/>
                    <a:pt x="20663" y="12836"/>
                  </a:cubicBezTo>
                  <a:cubicBezTo>
                    <a:pt x="20635" y="12800"/>
                    <a:pt x="20607" y="12764"/>
                    <a:pt x="20579" y="12728"/>
                  </a:cubicBezTo>
                  <a:cubicBezTo>
                    <a:pt x="20571" y="12718"/>
                    <a:pt x="20563" y="12708"/>
                    <a:pt x="20555" y="12698"/>
                  </a:cubicBezTo>
                  <a:cubicBezTo>
                    <a:pt x="20555" y="12698"/>
                    <a:pt x="20555" y="12698"/>
                    <a:pt x="20555" y="12698"/>
                  </a:cubicBezTo>
                  <a:cubicBezTo>
                    <a:pt x="20555" y="12698"/>
                    <a:pt x="20555" y="12698"/>
                    <a:pt x="20555" y="12698"/>
                  </a:cubicBezTo>
                  <a:lnTo>
                    <a:pt x="20555" y="12698"/>
                  </a:lnTo>
                  <a:cubicBezTo>
                    <a:pt x="20555" y="12698"/>
                    <a:pt x="20555" y="12698"/>
                    <a:pt x="20555" y="12698"/>
                  </a:cubicBezTo>
                  <a:cubicBezTo>
                    <a:pt x="20547" y="12687"/>
                    <a:pt x="20539" y="12677"/>
                    <a:pt x="20531" y="12667"/>
                  </a:cubicBezTo>
                  <a:cubicBezTo>
                    <a:pt x="20531" y="12667"/>
                    <a:pt x="20531" y="12667"/>
                    <a:pt x="20531" y="12667"/>
                  </a:cubicBezTo>
                  <a:cubicBezTo>
                    <a:pt x="20519" y="12651"/>
                    <a:pt x="20507" y="12636"/>
                    <a:pt x="20495" y="12626"/>
                  </a:cubicBezTo>
                  <a:cubicBezTo>
                    <a:pt x="20483" y="12615"/>
                    <a:pt x="20475" y="12600"/>
                    <a:pt x="20463" y="12590"/>
                  </a:cubicBezTo>
                  <a:cubicBezTo>
                    <a:pt x="20443" y="12564"/>
                    <a:pt x="20423" y="12544"/>
                    <a:pt x="20403" y="12518"/>
                  </a:cubicBezTo>
                  <a:cubicBezTo>
                    <a:pt x="20387" y="12502"/>
                    <a:pt x="20375" y="12487"/>
                    <a:pt x="20359" y="12467"/>
                  </a:cubicBezTo>
                  <a:cubicBezTo>
                    <a:pt x="20351" y="12456"/>
                    <a:pt x="20343" y="12451"/>
                    <a:pt x="20335" y="12441"/>
                  </a:cubicBezTo>
                  <a:cubicBezTo>
                    <a:pt x="20323" y="12425"/>
                    <a:pt x="20307" y="12415"/>
                    <a:pt x="20295" y="12400"/>
                  </a:cubicBezTo>
                  <a:cubicBezTo>
                    <a:pt x="20287" y="12390"/>
                    <a:pt x="20279" y="12379"/>
                    <a:pt x="20267" y="12369"/>
                  </a:cubicBezTo>
                  <a:cubicBezTo>
                    <a:pt x="20263" y="12364"/>
                    <a:pt x="20259" y="12359"/>
                    <a:pt x="20255" y="12359"/>
                  </a:cubicBezTo>
                  <a:cubicBezTo>
                    <a:pt x="20255" y="12359"/>
                    <a:pt x="20255" y="12359"/>
                    <a:pt x="20251" y="12354"/>
                  </a:cubicBezTo>
                  <a:cubicBezTo>
                    <a:pt x="20251" y="12354"/>
                    <a:pt x="20251" y="12354"/>
                    <a:pt x="20251" y="12354"/>
                  </a:cubicBezTo>
                  <a:cubicBezTo>
                    <a:pt x="20247" y="12348"/>
                    <a:pt x="20247" y="12348"/>
                    <a:pt x="20243" y="12343"/>
                  </a:cubicBezTo>
                  <a:cubicBezTo>
                    <a:pt x="20227" y="12328"/>
                    <a:pt x="20215" y="12313"/>
                    <a:pt x="20199" y="12297"/>
                  </a:cubicBezTo>
                  <a:cubicBezTo>
                    <a:pt x="20179" y="12277"/>
                    <a:pt x="20155" y="12251"/>
                    <a:pt x="20135" y="12230"/>
                  </a:cubicBezTo>
                  <a:cubicBezTo>
                    <a:pt x="20119" y="12215"/>
                    <a:pt x="20107" y="12200"/>
                    <a:pt x="20091" y="12184"/>
                  </a:cubicBezTo>
                  <a:cubicBezTo>
                    <a:pt x="20071" y="12164"/>
                    <a:pt x="20047" y="12138"/>
                    <a:pt x="20023" y="12117"/>
                  </a:cubicBezTo>
                  <a:cubicBezTo>
                    <a:pt x="20007" y="12102"/>
                    <a:pt x="19991" y="12081"/>
                    <a:pt x="19971" y="12066"/>
                  </a:cubicBezTo>
                  <a:cubicBezTo>
                    <a:pt x="19963" y="12061"/>
                    <a:pt x="19955" y="12051"/>
                    <a:pt x="19947" y="12046"/>
                  </a:cubicBezTo>
                  <a:cubicBezTo>
                    <a:pt x="19943" y="12040"/>
                    <a:pt x="19939" y="12035"/>
                    <a:pt x="19931" y="12030"/>
                  </a:cubicBezTo>
                  <a:cubicBezTo>
                    <a:pt x="19931" y="12030"/>
                    <a:pt x="19931" y="12030"/>
                    <a:pt x="19931" y="12030"/>
                  </a:cubicBezTo>
                  <a:cubicBezTo>
                    <a:pt x="19927" y="12025"/>
                    <a:pt x="19919" y="12020"/>
                    <a:pt x="19915" y="12015"/>
                  </a:cubicBezTo>
                  <a:cubicBezTo>
                    <a:pt x="19887" y="11984"/>
                    <a:pt x="19855" y="11958"/>
                    <a:pt x="19823" y="11927"/>
                  </a:cubicBezTo>
                  <a:cubicBezTo>
                    <a:pt x="19791" y="11902"/>
                    <a:pt x="19763" y="11871"/>
                    <a:pt x="19731" y="11845"/>
                  </a:cubicBezTo>
                  <a:cubicBezTo>
                    <a:pt x="19711" y="11825"/>
                    <a:pt x="19691" y="11809"/>
                    <a:pt x="19671" y="11789"/>
                  </a:cubicBezTo>
                  <a:cubicBezTo>
                    <a:pt x="19659" y="11779"/>
                    <a:pt x="19643" y="11768"/>
                    <a:pt x="19631" y="11753"/>
                  </a:cubicBezTo>
                  <a:cubicBezTo>
                    <a:pt x="19619" y="11743"/>
                    <a:pt x="19607" y="11732"/>
                    <a:pt x="19595" y="11722"/>
                  </a:cubicBezTo>
                  <a:cubicBezTo>
                    <a:pt x="19595" y="11722"/>
                    <a:pt x="19595" y="11722"/>
                    <a:pt x="19595" y="11722"/>
                  </a:cubicBezTo>
                  <a:cubicBezTo>
                    <a:pt x="19591" y="11717"/>
                    <a:pt x="19583" y="11712"/>
                    <a:pt x="19579" y="11707"/>
                  </a:cubicBezTo>
                  <a:cubicBezTo>
                    <a:pt x="19527" y="11660"/>
                    <a:pt x="19471" y="11614"/>
                    <a:pt x="19419" y="11568"/>
                  </a:cubicBezTo>
                  <a:cubicBezTo>
                    <a:pt x="19395" y="11547"/>
                    <a:pt x="19375" y="11532"/>
                    <a:pt x="19351" y="11512"/>
                  </a:cubicBezTo>
                  <a:cubicBezTo>
                    <a:pt x="19323" y="11486"/>
                    <a:pt x="19291" y="11465"/>
                    <a:pt x="19263" y="11440"/>
                  </a:cubicBezTo>
                  <a:cubicBezTo>
                    <a:pt x="19231" y="11414"/>
                    <a:pt x="19203" y="11388"/>
                    <a:pt x="19171" y="11368"/>
                  </a:cubicBezTo>
                  <a:cubicBezTo>
                    <a:pt x="19171" y="11368"/>
                    <a:pt x="19171" y="11368"/>
                    <a:pt x="19171" y="11373"/>
                  </a:cubicBezTo>
                  <a:cubicBezTo>
                    <a:pt x="19115" y="11332"/>
                    <a:pt x="19063" y="11286"/>
                    <a:pt x="19003" y="11245"/>
                  </a:cubicBezTo>
                  <a:cubicBezTo>
                    <a:pt x="18607" y="9612"/>
                    <a:pt x="18043" y="8102"/>
                    <a:pt x="17359" y="6747"/>
                  </a:cubicBezTo>
                  <a:cubicBezTo>
                    <a:pt x="17359" y="6747"/>
                    <a:pt x="17363" y="6752"/>
                    <a:pt x="17363" y="6752"/>
                  </a:cubicBezTo>
                  <a:cubicBezTo>
                    <a:pt x="17283" y="6598"/>
                    <a:pt x="17203" y="6444"/>
                    <a:pt x="17123" y="6290"/>
                  </a:cubicBezTo>
                  <a:cubicBezTo>
                    <a:pt x="17103" y="6254"/>
                    <a:pt x="17087" y="6223"/>
                    <a:pt x="17067" y="6187"/>
                  </a:cubicBezTo>
                  <a:cubicBezTo>
                    <a:pt x="16995" y="6054"/>
                    <a:pt x="16919" y="5920"/>
                    <a:pt x="16843" y="5792"/>
                  </a:cubicBezTo>
                  <a:cubicBezTo>
                    <a:pt x="16811" y="5741"/>
                    <a:pt x="16783" y="5689"/>
                    <a:pt x="16751" y="5633"/>
                  </a:cubicBezTo>
                  <a:cubicBezTo>
                    <a:pt x="16683" y="5520"/>
                    <a:pt x="16615" y="5407"/>
                    <a:pt x="16547" y="5294"/>
                  </a:cubicBezTo>
                  <a:cubicBezTo>
                    <a:pt x="16515" y="5243"/>
                    <a:pt x="16487" y="5196"/>
                    <a:pt x="16455" y="5145"/>
                  </a:cubicBezTo>
                  <a:cubicBezTo>
                    <a:pt x="16395" y="5053"/>
                    <a:pt x="16335" y="4960"/>
                    <a:pt x="16271" y="4868"/>
                  </a:cubicBezTo>
                  <a:cubicBezTo>
                    <a:pt x="16271" y="4868"/>
                    <a:pt x="16275" y="4873"/>
                    <a:pt x="16275" y="4873"/>
                  </a:cubicBezTo>
                  <a:cubicBezTo>
                    <a:pt x="16251" y="4837"/>
                    <a:pt x="16223" y="4801"/>
                    <a:pt x="16199" y="4765"/>
                  </a:cubicBezTo>
                  <a:cubicBezTo>
                    <a:pt x="16191" y="4755"/>
                    <a:pt x="16183" y="4745"/>
                    <a:pt x="16179" y="4734"/>
                  </a:cubicBezTo>
                  <a:cubicBezTo>
                    <a:pt x="16171" y="4719"/>
                    <a:pt x="16159" y="4709"/>
                    <a:pt x="16151" y="4693"/>
                  </a:cubicBezTo>
                  <a:cubicBezTo>
                    <a:pt x="16135" y="4673"/>
                    <a:pt x="16119" y="4647"/>
                    <a:pt x="16103" y="4626"/>
                  </a:cubicBezTo>
                  <a:cubicBezTo>
                    <a:pt x="16051" y="4549"/>
                    <a:pt x="15999" y="4478"/>
                    <a:pt x="15943" y="4406"/>
                  </a:cubicBezTo>
                  <a:cubicBezTo>
                    <a:pt x="15911" y="4365"/>
                    <a:pt x="15883" y="4318"/>
                    <a:pt x="15851" y="4277"/>
                  </a:cubicBezTo>
                  <a:cubicBezTo>
                    <a:pt x="15839" y="4262"/>
                    <a:pt x="15827" y="4241"/>
                    <a:pt x="15815" y="4226"/>
                  </a:cubicBezTo>
                  <a:cubicBezTo>
                    <a:pt x="15811" y="4216"/>
                    <a:pt x="15803" y="4211"/>
                    <a:pt x="15799" y="4200"/>
                  </a:cubicBezTo>
                  <a:cubicBezTo>
                    <a:pt x="15755" y="4144"/>
                    <a:pt x="15711" y="4087"/>
                    <a:pt x="15667" y="4026"/>
                  </a:cubicBezTo>
                  <a:cubicBezTo>
                    <a:pt x="15643" y="3995"/>
                    <a:pt x="15623" y="3964"/>
                    <a:pt x="15599" y="3938"/>
                  </a:cubicBezTo>
                  <a:cubicBezTo>
                    <a:pt x="15567" y="3897"/>
                    <a:pt x="15535" y="3856"/>
                    <a:pt x="15499" y="3815"/>
                  </a:cubicBezTo>
                  <a:cubicBezTo>
                    <a:pt x="15471" y="3784"/>
                    <a:pt x="15447" y="3749"/>
                    <a:pt x="15419" y="3718"/>
                  </a:cubicBezTo>
                  <a:cubicBezTo>
                    <a:pt x="15391" y="3682"/>
                    <a:pt x="15363" y="3651"/>
                    <a:pt x="15335" y="3615"/>
                  </a:cubicBezTo>
                  <a:cubicBezTo>
                    <a:pt x="15327" y="3605"/>
                    <a:pt x="15315" y="3594"/>
                    <a:pt x="15307" y="3579"/>
                  </a:cubicBezTo>
                  <a:cubicBezTo>
                    <a:pt x="15307" y="3579"/>
                    <a:pt x="15307" y="3579"/>
                    <a:pt x="15307" y="3579"/>
                  </a:cubicBezTo>
                  <a:cubicBezTo>
                    <a:pt x="15299" y="3569"/>
                    <a:pt x="15287" y="3559"/>
                    <a:pt x="15279" y="3543"/>
                  </a:cubicBezTo>
                  <a:cubicBezTo>
                    <a:pt x="15279" y="3543"/>
                    <a:pt x="15279" y="3543"/>
                    <a:pt x="15279" y="3543"/>
                  </a:cubicBezTo>
                  <a:cubicBezTo>
                    <a:pt x="15219" y="3471"/>
                    <a:pt x="15159" y="3399"/>
                    <a:pt x="15099" y="3328"/>
                  </a:cubicBezTo>
                  <a:cubicBezTo>
                    <a:pt x="15091" y="3322"/>
                    <a:pt x="15087" y="3312"/>
                    <a:pt x="15079" y="3307"/>
                  </a:cubicBezTo>
                  <a:cubicBezTo>
                    <a:pt x="15075" y="3302"/>
                    <a:pt x="15075" y="3302"/>
                    <a:pt x="15071" y="3297"/>
                  </a:cubicBezTo>
                  <a:cubicBezTo>
                    <a:pt x="15039" y="3261"/>
                    <a:pt x="15007" y="3225"/>
                    <a:pt x="14975" y="3189"/>
                  </a:cubicBezTo>
                  <a:cubicBezTo>
                    <a:pt x="14951" y="3163"/>
                    <a:pt x="14931" y="3138"/>
                    <a:pt x="14907" y="3112"/>
                  </a:cubicBezTo>
                  <a:cubicBezTo>
                    <a:pt x="14895" y="3102"/>
                    <a:pt x="14883" y="3086"/>
                    <a:pt x="14871" y="3071"/>
                  </a:cubicBezTo>
                  <a:cubicBezTo>
                    <a:pt x="14847" y="3045"/>
                    <a:pt x="14823" y="3019"/>
                    <a:pt x="14799" y="2994"/>
                  </a:cubicBezTo>
                  <a:cubicBezTo>
                    <a:pt x="14779" y="2973"/>
                    <a:pt x="14759" y="2948"/>
                    <a:pt x="14735" y="2927"/>
                  </a:cubicBezTo>
                  <a:cubicBezTo>
                    <a:pt x="14715" y="2906"/>
                    <a:pt x="14699" y="2891"/>
                    <a:pt x="14679" y="2871"/>
                  </a:cubicBezTo>
                  <a:cubicBezTo>
                    <a:pt x="14627" y="2814"/>
                    <a:pt x="14571" y="2758"/>
                    <a:pt x="14519" y="2706"/>
                  </a:cubicBezTo>
                  <a:cubicBezTo>
                    <a:pt x="14495" y="2681"/>
                    <a:pt x="14471" y="2655"/>
                    <a:pt x="14447" y="2634"/>
                  </a:cubicBezTo>
                  <a:cubicBezTo>
                    <a:pt x="14435" y="2624"/>
                    <a:pt x="14423" y="2614"/>
                    <a:pt x="14411" y="2598"/>
                  </a:cubicBezTo>
                  <a:cubicBezTo>
                    <a:pt x="14411" y="2598"/>
                    <a:pt x="14407" y="2598"/>
                    <a:pt x="14407" y="2593"/>
                  </a:cubicBezTo>
                  <a:cubicBezTo>
                    <a:pt x="14395" y="2578"/>
                    <a:pt x="14379" y="2568"/>
                    <a:pt x="14367" y="2552"/>
                  </a:cubicBezTo>
                  <a:cubicBezTo>
                    <a:pt x="14367" y="2552"/>
                    <a:pt x="14367" y="2552"/>
                    <a:pt x="14367" y="2552"/>
                  </a:cubicBezTo>
                  <a:cubicBezTo>
                    <a:pt x="14363" y="2547"/>
                    <a:pt x="14359" y="2547"/>
                    <a:pt x="14359" y="2542"/>
                  </a:cubicBezTo>
                  <a:cubicBezTo>
                    <a:pt x="14351" y="2537"/>
                    <a:pt x="14347" y="2532"/>
                    <a:pt x="14339" y="2521"/>
                  </a:cubicBezTo>
                  <a:cubicBezTo>
                    <a:pt x="14335" y="2516"/>
                    <a:pt x="14327" y="2511"/>
                    <a:pt x="14323" y="2506"/>
                  </a:cubicBezTo>
                  <a:cubicBezTo>
                    <a:pt x="14291" y="2475"/>
                    <a:pt x="14259" y="2444"/>
                    <a:pt x="14227" y="2419"/>
                  </a:cubicBezTo>
                  <a:cubicBezTo>
                    <a:pt x="14191" y="2388"/>
                    <a:pt x="14159" y="2352"/>
                    <a:pt x="14123" y="2321"/>
                  </a:cubicBezTo>
                  <a:cubicBezTo>
                    <a:pt x="14087" y="2290"/>
                    <a:pt x="14051" y="2254"/>
                    <a:pt x="14015" y="2224"/>
                  </a:cubicBezTo>
                  <a:cubicBezTo>
                    <a:pt x="14003" y="2213"/>
                    <a:pt x="13991" y="2203"/>
                    <a:pt x="13979" y="2193"/>
                  </a:cubicBezTo>
                  <a:cubicBezTo>
                    <a:pt x="13971" y="2188"/>
                    <a:pt x="13967" y="2182"/>
                    <a:pt x="13959" y="2172"/>
                  </a:cubicBezTo>
                  <a:cubicBezTo>
                    <a:pt x="13943" y="2157"/>
                    <a:pt x="13923" y="2141"/>
                    <a:pt x="13903" y="2126"/>
                  </a:cubicBezTo>
                  <a:cubicBezTo>
                    <a:pt x="13879" y="2105"/>
                    <a:pt x="13859" y="2085"/>
                    <a:pt x="13835" y="2064"/>
                  </a:cubicBezTo>
                  <a:cubicBezTo>
                    <a:pt x="13759" y="1998"/>
                    <a:pt x="13679" y="1931"/>
                    <a:pt x="13603" y="1869"/>
                  </a:cubicBezTo>
                  <a:cubicBezTo>
                    <a:pt x="13591" y="1859"/>
                    <a:pt x="13579" y="1849"/>
                    <a:pt x="13567" y="1838"/>
                  </a:cubicBezTo>
                  <a:cubicBezTo>
                    <a:pt x="13563" y="1833"/>
                    <a:pt x="13555" y="1828"/>
                    <a:pt x="13551" y="1823"/>
                  </a:cubicBezTo>
                  <a:cubicBezTo>
                    <a:pt x="13551" y="1823"/>
                    <a:pt x="13547" y="1818"/>
                    <a:pt x="13547" y="1818"/>
                  </a:cubicBezTo>
                  <a:cubicBezTo>
                    <a:pt x="13543" y="1813"/>
                    <a:pt x="13539" y="1813"/>
                    <a:pt x="13535" y="1808"/>
                  </a:cubicBezTo>
                  <a:cubicBezTo>
                    <a:pt x="13523" y="1797"/>
                    <a:pt x="13515" y="1792"/>
                    <a:pt x="13503" y="1782"/>
                  </a:cubicBezTo>
                  <a:cubicBezTo>
                    <a:pt x="13499" y="1782"/>
                    <a:pt x="13499" y="1777"/>
                    <a:pt x="13495" y="1777"/>
                  </a:cubicBezTo>
                  <a:cubicBezTo>
                    <a:pt x="13467" y="1756"/>
                    <a:pt x="13439" y="1736"/>
                    <a:pt x="13411" y="1710"/>
                  </a:cubicBezTo>
                  <a:cubicBezTo>
                    <a:pt x="13411" y="1710"/>
                    <a:pt x="13415" y="1710"/>
                    <a:pt x="13415" y="1710"/>
                  </a:cubicBezTo>
                  <a:cubicBezTo>
                    <a:pt x="13399" y="1695"/>
                    <a:pt x="13383" y="1684"/>
                    <a:pt x="13363" y="1674"/>
                  </a:cubicBezTo>
                  <a:cubicBezTo>
                    <a:pt x="13327" y="1648"/>
                    <a:pt x="13291" y="1618"/>
                    <a:pt x="13255" y="1592"/>
                  </a:cubicBezTo>
                  <a:cubicBezTo>
                    <a:pt x="13235" y="1577"/>
                    <a:pt x="13215" y="1561"/>
                    <a:pt x="13195" y="1546"/>
                  </a:cubicBezTo>
                  <a:cubicBezTo>
                    <a:pt x="13183" y="1536"/>
                    <a:pt x="13171" y="1525"/>
                    <a:pt x="13159" y="1520"/>
                  </a:cubicBezTo>
                  <a:cubicBezTo>
                    <a:pt x="13143" y="1510"/>
                    <a:pt x="13127" y="1500"/>
                    <a:pt x="13111" y="1484"/>
                  </a:cubicBezTo>
                  <a:cubicBezTo>
                    <a:pt x="13095" y="1474"/>
                    <a:pt x="13079" y="1459"/>
                    <a:pt x="13063" y="1448"/>
                  </a:cubicBezTo>
                  <a:cubicBezTo>
                    <a:pt x="13055" y="1443"/>
                    <a:pt x="13051" y="1438"/>
                    <a:pt x="13043" y="1433"/>
                  </a:cubicBezTo>
                  <a:cubicBezTo>
                    <a:pt x="13015" y="1412"/>
                    <a:pt x="12987" y="1392"/>
                    <a:pt x="12959" y="1376"/>
                  </a:cubicBezTo>
                  <a:cubicBezTo>
                    <a:pt x="12919" y="1351"/>
                    <a:pt x="12883" y="1325"/>
                    <a:pt x="12843" y="1299"/>
                  </a:cubicBezTo>
                  <a:cubicBezTo>
                    <a:pt x="12823" y="1289"/>
                    <a:pt x="12807" y="1274"/>
                    <a:pt x="12787" y="1263"/>
                  </a:cubicBezTo>
                  <a:cubicBezTo>
                    <a:pt x="12775" y="1253"/>
                    <a:pt x="12763" y="1248"/>
                    <a:pt x="12751" y="1238"/>
                  </a:cubicBezTo>
                  <a:cubicBezTo>
                    <a:pt x="12747" y="1233"/>
                    <a:pt x="12743" y="1233"/>
                    <a:pt x="12735" y="1227"/>
                  </a:cubicBezTo>
                  <a:cubicBezTo>
                    <a:pt x="12731" y="1227"/>
                    <a:pt x="12727" y="1222"/>
                    <a:pt x="12723" y="1222"/>
                  </a:cubicBezTo>
                  <a:cubicBezTo>
                    <a:pt x="12703" y="1212"/>
                    <a:pt x="12683" y="1197"/>
                    <a:pt x="12663" y="1186"/>
                  </a:cubicBezTo>
                  <a:cubicBezTo>
                    <a:pt x="12659" y="1181"/>
                    <a:pt x="12655" y="1181"/>
                    <a:pt x="12647" y="1176"/>
                  </a:cubicBezTo>
                  <a:cubicBezTo>
                    <a:pt x="12623" y="1161"/>
                    <a:pt x="12599" y="1145"/>
                    <a:pt x="12575" y="1130"/>
                  </a:cubicBezTo>
                  <a:cubicBezTo>
                    <a:pt x="12567" y="1125"/>
                    <a:pt x="12555" y="1120"/>
                    <a:pt x="12547" y="1114"/>
                  </a:cubicBezTo>
                  <a:cubicBezTo>
                    <a:pt x="12543" y="1109"/>
                    <a:pt x="12535" y="1109"/>
                    <a:pt x="12531" y="1104"/>
                  </a:cubicBezTo>
                  <a:cubicBezTo>
                    <a:pt x="12487" y="1078"/>
                    <a:pt x="12447" y="1053"/>
                    <a:pt x="12403" y="1027"/>
                  </a:cubicBezTo>
                  <a:cubicBezTo>
                    <a:pt x="12403" y="1027"/>
                    <a:pt x="12407" y="1027"/>
                    <a:pt x="12407" y="1027"/>
                  </a:cubicBezTo>
                  <a:cubicBezTo>
                    <a:pt x="12399" y="1022"/>
                    <a:pt x="12387" y="1017"/>
                    <a:pt x="12379" y="1012"/>
                  </a:cubicBezTo>
                  <a:cubicBezTo>
                    <a:pt x="12367" y="1007"/>
                    <a:pt x="12359" y="996"/>
                    <a:pt x="12347" y="991"/>
                  </a:cubicBezTo>
                  <a:cubicBezTo>
                    <a:pt x="12339" y="986"/>
                    <a:pt x="12335" y="981"/>
                    <a:pt x="12327" y="981"/>
                  </a:cubicBezTo>
                  <a:cubicBezTo>
                    <a:pt x="12315" y="976"/>
                    <a:pt x="12303" y="971"/>
                    <a:pt x="12295" y="960"/>
                  </a:cubicBezTo>
                  <a:cubicBezTo>
                    <a:pt x="12271" y="950"/>
                    <a:pt x="12251" y="935"/>
                    <a:pt x="12227" y="924"/>
                  </a:cubicBezTo>
                  <a:cubicBezTo>
                    <a:pt x="12199" y="909"/>
                    <a:pt x="12175" y="894"/>
                    <a:pt x="12147" y="878"/>
                  </a:cubicBezTo>
                  <a:cubicBezTo>
                    <a:pt x="12131" y="868"/>
                    <a:pt x="12115" y="858"/>
                    <a:pt x="12099" y="853"/>
                  </a:cubicBezTo>
                  <a:cubicBezTo>
                    <a:pt x="12087" y="847"/>
                    <a:pt x="12071" y="837"/>
                    <a:pt x="12059" y="832"/>
                  </a:cubicBezTo>
                  <a:cubicBezTo>
                    <a:pt x="12055" y="832"/>
                    <a:pt x="12051" y="827"/>
                    <a:pt x="12051" y="827"/>
                  </a:cubicBezTo>
                  <a:cubicBezTo>
                    <a:pt x="12023" y="811"/>
                    <a:pt x="11999" y="801"/>
                    <a:pt x="11975" y="786"/>
                  </a:cubicBezTo>
                  <a:cubicBezTo>
                    <a:pt x="11959" y="776"/>
                    <a:pt x="11947" y="770"/>
                    <a:pt x="11931" y="760"/>
                  </a:cubicBezTo>
                  <a:cubicBezTo>
                    <a:pt x="11927" y="755"/>
                    <a:pt x="11919" y="755"/>
                    <a:pt x="11915" y="750"/>
                  </a:cubicBezTo>
                  <a:cubicBezTo>
                    <a:pt x="11911" y="750"/>
                    <a:pt x="11907" y="745"/>
                    <a:pt x="11903" y="745"/>
                  </a:cubicBezTo>
                  <a:cubicBezTo>
                    <a:pt x="11899" y="745"/>
                    <a:pt x="11895" y="740"/>
                    <a:pt x="11891" y="740"/>
                  </a:cubicBezTo>
                  <a:cubicBezTo>
                    <a:pt x="11883" y="734"/>
                    <a:pt x="11871" y="729"/>
                    <a:pt x="11863" y="724"/>
                  </a:cubicBezTo>
                  <a:cubicBezTo>
                    <a:pt x="11819" y="704"/>
                    <a:pt x="11775" y="683"/>
                    <a:pt x="11731" y="663"/>
                  </a:cubicBezTo>
                  <a:cubicBezTo>
                    <a:pt x="11719" y="657"/>
                    <a:pt x="11703" y="647"/>
                    <a:pt x="11691" y="642"/>
                  </a:cubicBezTo>
                  <a:cubicBezTo>
                    <a:pt x="11671" y="632"/>
                    <a:pt x="11655" y="622"/>
                    <a:pt x="11635" y="616"/>
                  </a:cubicBezTo>
                  <a:cubicBezTo>
                    <a:pt x="11631" y="611"/>
                    <a:pt x="11623" y="611"/>
                    <a:pt x="11619" y="606"/>
                  </a:cubicBezTo>
                  <a:cubicBezTo>
                    <a:pt x="11615" y="606"/>
                    <a:pt x="11611" y="601"/>
                    <a:pt x="11607" y="601"/>
                  </a:cubicBezTo>
                  <a:cubicBezTo>
                    <a:pt x="11599" y="596"/>
                    <a:pt x="11591" y="596"/>
                    <a:pt x="11583" y="591"/>
                  </a:cubicBezTo>
                  <a:cubicBezTo>
                    <a:pt x="11579" y="591"/>
                    <a:pt x="11575" y="586"/>
                    <a:pt x="11575" y="586"/>
                  </a:cubicBezTo>
                  <a:cubicBezTo>
                    <a:pt x="11555" y="575"/>
                    <a:pt x="11531" y="565"/>
                    <a:pt x="11511" y="555"/>
                  </a:cubicBezTo>
                  <a:cubicBezTo>
                    <a:pt x="11503" y="550"/>
                    <a:pt x="11495" y="550"/>
                    <a:pt x="11491" y="544"/>
                  </a:cubicBezTo>
                  <a:cubicBezTo>
                    <a:pt x="11471" y="534"/>
                    <a:pt x="11455" y="529"/>
                    <a:pt x="11435" y="524"/>
                  </a:cubicBezTo>
                  <a:cubicBezTo>
                    <a:pt x="11395" y="509"/>
                    <a:pt x="11355" y="488"/>
                    <a:pt x="11315" y="473"/>
                  </a:cubicBezTo>
                  <a:cubicBezTo>
                    <a:pt x="11311" y="473"/>
                    <a:pt x="11307" y="467"/>
                    <a:pt x="11303" y="467"/>
                  </a:cubicBezTo>
                  <a:cubicBezTo>
                    <a:pt x="11303" y="467"/>
                    <a:pt x="11303" y="467"/>
                    <a:pt x="11303" y="467"/>
                  </a:cubicBezTo>
                  <a:cubicBezTo>
                    <a:pt x="11303" y="467"/>
                    <a:pt x="11299" y="467"/>
                    <a:pt x="11299" y="467"/>
                  </a:cubicBezTo>
                  <a:cubicBezTo>
                    <a:pt x="11295" y="467"/>
                    <a:pt x="11295" y="467"/>
                    <a:pt x="11291" y="462"/>
                  </a:cubicBezTo>
                  <a:cubicBezTo>
                    <a:pt x="11283" y="457"/>
                    <a:pt x="11275" y="457"/>
                    <a:pt x="11267" y="452"/>
                  </a:cubicBezTo>
                  <a:cubicBezTo>
                    <a:pt x="11267" y="452"/>
                    <a:pt x="11267" y="452"/>
                    <a:pt x="11267" y="452"/>
                  </a:cubicBezTo>
                  <a:cubicBezTo>
                    <a:pt x="11231" y="437"/>
                    <a:pt x="11195" y="426"/>
                    <a:pt x="11155" y="411"/>
                  </a:cubicBezTo>
                  <a:cubicBezTo>
                    <a:pt x="11155" y="411"/>
                    <a:pt x="11155" y="411"/>
                    <a:pt x="11155" y="411"/>
                  </a:cubicBezTo>
                  <a:cubicBezTo>
                    <a:pt x="11135" y="406"/>
                    <a:pt x="11119" y="396"/>
                    <a:pt x="11099" y="390"/>
                  </a:cubicBezTo>
                  <a:cubicBezTo>
                    <a:pt x="11099" y="390"/>
                    <a:pt x="11099" y="390"/>
                    <a:pt x="11099" y="390"/>
                  </a:cubicBezTo>
                  <a:cubicBezTo>
                    <a:pt x="11091" y="385"/>
                    <a:pt x="11083" y="385"/>
                    <a:pt x="11075" y="380"/>
                  </a:cubicBezTo>
                  <a:cubicBezTo>
                    <a:pt x="11071" y="380"/>
                    <a:pt x="11067" y="375"/>
                    <a:pt x="11063" y="375"/>
                  </a:cubicBezTo>
                  <a:cubicBezTo>
                    <a:pt x="11059" y="375"/>
                    <a:pt x="11055" y="375"/>
                    <a:pt x="11055" y="370"/>
                  </a:cubicBezTo>
                  <a:cubicBezTo>
                    <a:pt x="11039" y="365"/>
                    <a:pt x="11023" y="360"/>
                    <a:pt x="11011" y="354"/>
                  </a:cubicBezTo>
                  <a:cubicBezTo>
                    <a:pt x="10991" y="349"/>
                    <a:pt x="10975" y="339"/>
                    <a:pt x="10955" y="334"/>
                  </a:cubicBezTo>
                  <a:cubicBezTo>
                    <a:pt x="10947" y="334"/>
                    <a:pt x="10943" y="329"/>
                    <a:pt x="10935" y="329"/>
                  </a:cubicBezTo>
                  <a:cubicBezTo>
                    <a:pt x="10919" y="324"/>
                    <a:pt x="10907" y="319"/>
                    <a:pt x="10891" y="313"/>
                  </a:cubicBezTo>
                  <a:cubicBezTo>
                    <a:pt x="10887" y="313"/>
                    <a:pt x="10887" y="313"/>
                    <a:pt x="10883" y="313"/>
                  </a:cubicBezTo>
                  <a:cubicBezTo>
                    <a:pt x="10863" y="308"/>
                    <a:pt x="10843" y="303"/>
                    <a:pt x="10827" y="293"/>
                  </a:cubicBezTo>
                  <a:cubicBezTo>
                    <a:pt x="10787" y="283"/>
                    <a:pt x="10747" y="267"/>
                    <a:pt x="10707" y="257"/>
                  </a:cubicBezTo>
                  <a:cubicBezTo>
                    <a:pt x="10695" y="252"/>
                    <a:pt x="10679" y="247"/>
                    <a:pt x="10667" y="247"/>
                  </a:cubicBezTo>
                  <a:cubicBezTo>
                    <a:pt x="10659" y="247"/>
                    <a:pt x="10651" y="241"/>
                    <a:pt x="10643" y="241"/>
                  </a:cubicBezTo>
                  <a:cubicBezTo>
                    <a:pt x="10639" y="241"/>
                    <a:pt x="10639" y="241"/>
                    <a:pt x="10635" y="236"/>
                  </a:cubicBezTo>
                  <a:cubicBezTo>
                    <a:pt x="10635" y="236"/>
                    <a:pt x="10631" y="236"/>
                    <a:pt x="10631" y="236"/>
                  </a:cubicBezTo>
                  <a:cubicBezTo>
                    <a:pt x="10627" y="236"/>
                    <a:pt x="10627" y="236"/>
                    <a:pt x="10623" y="236"/>
                  </a:cubicBezTo>
                  <a:cubicBezTo>
                    <a:pt x="10615" y="236"/>
                    <a:pt x="10611" y="231"/>
                    <a:pt x="10603" y="231"/>
                  </a:cubicBezTo>
                  <a:cubicBezTo>
                    <a:pt x="10599" y="231"/>
                    <a:pt x="10595" y="231"/>
                    <a:pt x="10591" y="226"/>
                  </a:cubicBezTo>
                  <a:cubicBezTo>
                    <a:pt x="10571" y="221"/>
                    <a:pt x="10551" y="216"/>
                    <a:pt x="10531" y="211"/>
                  </a:cubicBezTo>
                  <a:cubicBezTo>
                    <a:pt x="10495" y="200"/>
                    <a:pt x="10459" y="190"/>
                    <a:pt x="10423" y="185"/>
                  </a:cubicBezTo>
                  <a:cubicBezTo>
                    <a:pt x="10403" y="180"/>
                    <a:pt x="10387" y="175"/>
                    <a:pt x="10367" y="170"/>
                  </a:cubicBezTo>
                  <a:cubicBezTo>
                    <a:pt x="10347" y="164"/>
                    <a:pt x="10331" y="159"/>
                    <a:pt x="10311" y="154"/>
                  </a:cubicBezTo>
                  <a:cubicBezTo>
                    <a:pt x="10291" y="149"/>
                    <a:pt x="10271" y="144"/>
                    <a:pt x="10251" y="139"/>
                  </a:cubicBezTo>
                  <a:cubicBezTo>
                    <a:pt x="10243" y="139"/>
                    <a:pt x="10235" y="134"/>
                    <a:pt x="10227" y="134"/>
                  </a:cubicBezTo>
                  <a:cubicBezTo>
                    <a:pt x="10219" y="134"/>
                    <a:pt x="10215" y="128"/>
                    <a:pt x="10207" y="128"/>
                  </a:cubicBezTo>
                  <a:cubicBezTo>
                    <a:pt x="10203" y="128"/>
                    <a:pt x="10203" y="128"/>
                    <a:pt x="10199" y="128"/>
                  </a:cubicBezTo>
                  <a:cubicBezTo>
                    <a:pt x="10199" y="128"/>
                    <a:pt x="10195" y="128"/>
                    <a:pt x="10195" y="128"/>
                  </a:cubicBezTo>
                  <a:cubicBezTo>
                    <a:pt x="10183" y="123"/>
                    <a:pt x="10171" y="123"/>
                    <a:pt x="10159" y="123"/>
                  </a:cubicBezTo>
                  <a:cubicBezTo>
                    <a:pt x="10155" y="123"/>
                    <a:pt x="10151" y="123"/>
                    <a:pt x="10147" y="123"/>
                  </a:cubicBezTo>
                  <a:cubicBezTo>
                    <a:pt x="10127" y="118"/>
                    <a:pt x="10107" y="118"/>
                    <a:pt x="10091" y="113"/>
                  </a:cubicBezTo>
                  <a:cubicBezTo>
                    <a:pt x="10059" y="108"/>
                    <a:pt x="10027" y="103"/>
                    <a:pt x="9995" y="93"/>
                  </a:cubicBezTo>
                  <a:cubicBezTo>
                    <a:pt x="9983" y="93"/>
                    <a:pt x="9971" y="87"/>
                    <a:pt x="9959" y="87"/>
                  </a:cubicBezTo>
                  <a:cubicBezTo>
                    <a:pt x="9959" y="87"/>
                    <a:pt x="9959" y="87"/>
                    <a:pt x="9959" y="87"/>
                  </a:cubicBezTo>
                  <a:cubicBezTo>
                    <a:pt x="9951" y="87"/>
                    <a:pt x="9947" y="87"/>
                    <a:pt x="9939" y="82"/>
                  </a:cubicBezTo>
                  <a:cubicBezTo>
                    <a:pt x="9935" y="82"/>
                    <a:pt x="9927" y="82"/>
                    <a:pt x="9923" y="77"/>
                  </a:cubicBezTo>
                  <a:cubicBezTo>
                    <a:pt x="9903" y="72"/>
                    <a:pt x="9883" y="72"/>
                    <a:pt x="9863" y="67"/>
                  </a:cubicBezTo>
                  <a:cubicBezTo>
                    <a:pt x="9843" y="62"/>
                    <a:pt x="9823" y="62"/>
                    <a:pt x="9803" y="57"/>
                  </a:cubicBezTo>
                  <a:cubicBezTo>
                    <a:pt x="9795" y="57"/>
                    <a:pt x="9787" y="51"/>
                    <a:pt x="9779" y="51"/>
                  </a:cubicBezTo>
                  <a:cubicBezTo>
                    <a:pt x="9771" y="51"/>
                    <a:pt x="9763" y="51"/>
                    <a:pt x="9759" y="51"/>
                  </a:cubicBezTo>
                  <a:cubicBezTo>
                    <a:pt x="9739" y="51"/>
                    <a:pt x="9723" y="46"/>
                    <a:pt x="9703" y="46"/>
                  </a:cubicBezTo>
                  <a:cubicBezTo>
                    <a:pt x="9687" y="46"/>
                    <a:pt x="9667" y="41"/>
                    <a:pt x="9651" y="41"/>
                  </a:cubicBezTo>
                  <a:cubicBezTo>
                    <a:pt x="9643" y="41"/>
                    <a:pt x="9639" y="41"/>
                    <a:pt x="9631" y="36"/>
                  </a:cubicBezTo>
                  <a:cubicBezTo>
                    <a:pt x="9631" y="36"/>
                    <a:pt x="9627" y="36"/>
                    <a:pt x="9627" y="36"/>
                  </a:cubicBezTo>
                  <a:cubicBezTo>
                    <a:pt x="9623" y="36"/>
                    <a:pt x="9619" y="36"/>
                    <a:pt x="9615" y="36"/>
                  </a:cubicBezTo>
                  <a:cubicBezTo>
                    <a:pt x="9615" y="36"/>
                    <a:pt x="9611" y="36"/>
                    <a:pt x="9611" y="36"/>
                  </a:cubicBezTo>
                  <a:cubicBezTo>
                    <a:pt x="9583" y="31"/>
                    <a:pt x="9559" y="31"/>
                    <a:pt x="9531" y="31"/>
                  </a:cubicBezTo>
                  <a:cubicBezTo>
                    <a:pt x="9531" y="31"/>
                    <a:pt x="9531" y="31"/>
                    <a:pt x="9527" y="31"/>
                  </a:cubicBezTo>
                  <a:cubicBezTo>
                    <a:pt x="9519" y="31"/>
                    <a:pt x="9507" y="26"/>
                    <a:pt x="9499" y="26"/>
                  </a:cubicBezTo>
                  <a:cubicBezTo>
                    <a:pt x="9491" y="26"/>
                    <a:pt x="9479" y="26"/>
                    <a:pt x="9471" y="21"/>
                  </a:cubicBezTo>
                  <a:cubicBezTo>
                    <a:pt x="9467" y="21"/>
                    <a:pt x="9459" y="21"/>
                    <a:pt x="9455" y="21"/>
                  </a:cubicBezTo>
                  <a:cubicBezTo>
                    <a:pt x="9439" y="21"/>
                    <a:pt x="9427" y="21"/>
                    <a:pt x="9411" y="15"/>
                  </a:cubicBezTo>
                  <a:cubicBezTo>
                    <a:pt x="9395" y="15"/>
                    <a:pt x="9383" y="15"/>
                    <a:pt x="9367" y="10"/>
                  </a:cubicBezTo>
                  <a:cubicBezTo>
                    <a:pt x="9363" y="10"/>
                    <a:pt x="9359" y="10"/>
                    <a:pt x="9355" y="10"/>
                  </a:cubicBezTo>
                  <a:cubicBezTo>
                    <a:pt x="9355" y="10"/>
                    <a:pt x="9351" y="10"/>
                    <a:pt x="9351" y="10"/>
                  </a:cubicBezTo>
                  <a:cubicBezTo>
                    <a:pt x="9351" y="10"/>
                    <a:pt x="9347" y="10"/>
                    <a:pt x="9347" y="10"/>
                  </a:cubicBezTo>
                  <a:cubicBezTo>
                    <a:pt x="9339" y="10"/>
                    <a:pt x="9331" y="10"/>
                    <a:pt x="9323" y="10"/>
                  </a:cubicBezTo>
                  <a:cubicBezTo>
                    <a:pt x="9291" y="10"/>
                    <a:pt x="9259" y="10"/>
                    <a:pt x="9227" y="5"/>
                  </a:cubicBezTo>
                  <a:cubicBezTo>
                    <a:pt x="9195" y="5"/>
                    <a:pt x="9163" y="0"/>
                    <a:pt x="9131" y="0"/>
                  </a:cubicBezTo>
                  <a:cubicBezTo>
                    <a:pt x="9127" y="0"/>
                    <a:pt x="9119" y="0"/>
                    <a:pt x="9115" y="0"/>
                  </a:cubicBezTo>
                  <a:cubicBezTo>
                    <a:pt x="9115" y="0"/>
                    <a:pt x="9115" y="0"/>
                    <a:pt x="9115" y="0"/>
                  </a:cubicBezTo>
                  <a:cubicBezTo>
                    <a:pt x="9107" y="0"/>
                    <a:pt x="9099" y="0"/>
                    <a:pt x="9095" y="0"/>
                  </a:cubicBezTo>
                  <a:cubicBezTo>
                    <a:pt x="9091" y="0"/>
                    <a:pt x="9083" y="0"/>
                    <a:pt x="9079" y="0"/>
                  </a:cubicBezTo>
                  <a:cubicBezTo>
                    <a:pt x="9063" y="0"/>
                    <a:pt x="9047" y="0"/>
                    <a:pt x="9031" y="0"/>
                  </a:cubicBezTo>
                  <a:cubicBezTo>
                    <a:pt x="9019" y="0"/>
                    <a:pt x="9007" y="0"/>
                    <a:pt x="8991" y="0"/>
                  </a:cubicBezTo>
                  <a:cubicBezTo>
                    <a:pt x="8975" y="0"/>
                    <a:pt x="8959" y="0"/>
                    <a:pt x="8939" y="0"/>
                  </a:cubicBezTo>
                  <a:cubicBezTo>
                    <a:pt x="8931" y="0"/>
                    <a:pt x="8927" y="0"/>
                    <a:pt x="8919" y="0"/>
                  </a:cubicBezTo>
                  <a:cubicBezTo>
                    <a:pt x="8907" y="0"/>
                    <a:pt x="8895" y="0"/>
                    <a:pt x="8883" y="0"/>
                  </a:cubicBezTo>
                  <a:cubicBezTo>
                    <a:pt x="8859" y="0"/>
                    <a:pt x="8835" y="0"/>
                    <a:pt x="8811" y="0"/>
                  </a:cubicBezTo>
                  <a:cubicBezTo>
                    <a:pt x="8803" y="0"/>
                    <a:pt x="8791" y="0"/>
                    <a:pt x="8783" y="0"/>
                  </a:cubicBezTo>
                  <a:cubicBezTo>
                    <a:pt x="8771" y="0"/>
                    <a:pt x="8759" y="0"/>
                    <a:pt x="8747" y="0"/>
                  </a:cubicBezTo>
                  <a:cubicBezTo>
                    <a:pt x="8723" y="0"/>
                    <a:pt x="8703" y="5"/>
                    <a:pt x="8679" y="5"/>
                  </a:cubicBezTo>
                  <a:cubicBezTo>
                    <a:pt x="8659" y="5"/>
                    <a:pt x="8643" y="5"/>
                    <a:pt x="8623" y="5"/>
                  </a:cubicBezTo>
                  <a:cubicBezTo>
                    <a:pt x="8619" y="5"/>
                    <a:pt x="8619" y="5"/>
                    <a:pt x="8615" y="5"/>
                  </a:cubicBezTo>
                  <a:cubicBezTo>
                    <a:pt x="8603" y="5"/>
                    <a:pt x="8591" y="10"/>
                    <a:pt x="8579" y="10"/>
                  </a:cubicBezTo>
                  <a:cubicBezTo>
                    <a:pt x="8575" y="10"/>
                    <a:pt x="8571" y="10"/>
                    <a:pt x="8571" y="10"/>
                  </a:cubicBezTo>
                  <a:cubicBezTo>
                    <a:pt x="8559" y="10"/>
                    <a:pt x="8551" y="10"/>
                    <a:pt x="8539" y="10"/>
                  </a:cubicBezTo>
                  <a:cubicBezTo>
                    <a:pt x="8531" y="10"/>
                    <a:pt x="8523" y="10"/>
                    <a:pt x="8515" y="10"/>
                  </a:cubicBezTo>
                  <a:cubicBezTo>
                    <a:pt x="8507" y="10"/>
                    <a:pt x="8499" y="10"/>
                    <a:pt x="8495" y="10"/>
                  </a:cubicBezTo>
                  <a:cubicBezTo>
                    <a:pt x="8491" y="10"/>
                    <a:pt x="8491" y="10"/>
                    <a:pt x="8487" y="10"/>
                  </a:cubicBezTo>
                  <a:cubicBezTo>
                    <a:pt x="8487" y="10"/>
                    <a:pt x="8487" y="10"/>
                    <a:pt x="8483" y="10"/>
                  </a:cubicBezTo>
                  <a:cubicBezTo>
                    <a:pt x="8483" y="10"/>
                    <a:pt x="8483" y="10"/>
                    <a:pt x="8483" y="10"/>
                  </a:cubicBezTo>
                  <a:cubicBezTo>
                    <a:pt x="8459" y="10"/>
                    <a:pt x="8435" y="15"/>
                    <a:pt x="8411" y="21"/>
                  </a:cubicBezTo>
                  <a:cubicBezTo>
                    <a:pt x="8383" y="26"/>
                    <a:pt x="8355" y="26"/>
                    <a:pt x="8331" y="31"/>
                  </a:cubicBezTo>
                  <a:cubicBezTo>
                    <a:pt x="8311" y="36"/>
                    <a:pt x="8287" y="36"/>
                    <a:pt x="8267" y="41"/>
                  </a:cubicBezTo>
                  <a:cubicBezTo>
                    <a:pt x="8251" y="41"/>
                    <a:pt x="8239" y="46"/>
                    <a:pt x="8223" y="46"/>
                  </a:cubicBezTo>
                  <a:cubicBezTo>
                    <a:pt x="8219" y="46"/>
                    <a:pt x="8215" y="46"/>
                    <a:pt x="8207" y="46"/>
                  </a:cubicBezTo>
                  <a:cubicBezTo>
                    <a:pt x="8187" y="51"/>
                    <a:pt x="8171" y="51"/>
                    <a:pt x="8151" y="57"/>
                  </a:cubicBezTo>
                  <a:cubicBezTo>
                    <a:pt x="8135" y="57"/>
                    <a:pt x="8123" y="62"/>
                    <a:pt x="8107" y="62"/>
                  </a:cubicBezTo>
                  <a:cubicBezTo>
                    <a:pt x="8095" y="62"/>
                    <a:pt x="8083" y="67"/>
                    <a:pt x="8075" y="67"/>
                  </a:cubicBezTo>
                  <a:cubicBezTo>
                    <a:pt x="8071" y="67"/>
                    <a:pt x="8063" y="67"/>
                    <a:pt x="8059" y="67"/>
                  </a:cubicBezTo>
                  <a:cubicBezTo>
                    <a:pt x="8051" y="67"/>
                    <a:pt x="8039" y="72"/>
                    <a:pt x="8031" y="72"/>
                  </a:cubicBezTo>
                  <a:cubicBezTo>
                    <a:pt x="8015" y="77"/>
                    <a:pt x="7999" y="77"/>
                    <a:pt x="7983" y="82"/>
                  </a:cubicBezTo>
                  <a:cubicBezTo>
                    <a:pt x="7971" y="82"/>
                    <a:pt x="7963" y="87"/>
                    <a:pt x="7951" y="87"/>
                  </a:cubicBezTo>
                  <a:cubicBezTo>
                    <a:pt x="7943" y="87"/>
                    <a:pt x="7935" y="93"/>
                    <a:pt x="7931" y="93"/>
                  </a:cubicBezTo>
                  <a:cubicBezTo>
                    <a:pt x="7927" y="93"/>
                    <a:pt x="7927" y="93"/>
                    <a:pt x="7923" y="93"/>
                  </a:cubicBezTo>
                  <a:cubicBezTo>
                    <a:pt x="7827" y="113"/>
                    <a:pt x="7731" y="134"/>
                    <a:pt x="7639" y="159"/>
                  </a:cubicBezTo>
                  <a:cubicBezTo>
                    <a:pt x="7503" y="195"/>
                    <a:pt x="7371" y="236"/>
                    <a:pt x="7239" y="282"/>
                  </a:cubicBezTo>
                  <a:cubicBezTo>
                    <a:pt x="7195" y="298"/>
                    <a:pt x="7151" y="318"/>
                    <a:pt x="7111" y="334"/>
                  </a:cubicBezTo>
                  <a:cubicBezTo>
                    <a:pt x="7023" y="365"/>
                    <a:pt x="6939" y="401"/>
                    <a:pt x="6855" y="436"/>
                  </a:cubicBezTo>
                  <a:cubicBezTo>
                    <a:pt x="6803" y="457"/>
                    <a:pt x="6755" y="483"/>
                    <a:pt x="6707" y="508"/>
                  </a:cubicBezTo>
                  <a:cubicBezTo>
                    <a:pt x="6631" y="544"/>
                    <a:pt x="6555" y="580"/>
                    <a:pt x="6483" y="621"/>
                  </a:cubicBezTo>
                  <a:cubicBezTo>
                    <a:pt x="6431" y="647"/>
                    <a:pt x="6383" y="678"/>
                    <a:pt x="6331" y="709"/>
                  </a:cubicBezTo>
                  <a:cubicBezTo>
                    <a:pt x="6283" y="734"/>
                    <a:pt x="6235" y="760"/>
                    <a:pt x="6191" y="786"/>
                  </a:cubicBezTo>
                  <a:cubicBezTo>
                    <a:pt x="6163" y="801"/>
                    <a:pt x="6139" y="822"/>
                    <a:pt x="6115" y="837"/>
                  </a:cubicBezTo>
                  <a:cubicBezTo>
                    <a:pt x="6079" y="857"/>
                    <a:pt x="6047" y="883"/>
                    <a:pt x="6011" y="904"/>
                  </a:cubicBezTo>
                  <a:cubicBezTo>
                    <a:pt x="5975" y="929"/>
                    <a:pt x="5939" y="950"/>
                    <a:pt x="5907" y="970"/>
                  </a:cubicBezTo>
                  <a:cubicBezTo>
                    <a:pt x="5899" y="976"/>
                    <a:pt x="5891" y="981"/>
                    <a:pt x="5883" y="986"/>
                  </a:cubicBezTo>
                  <a:cubicBezTo>
                    <a:pt x="5743" y="1078"/>
                    <a:pt x="5599" y="1171"/>
                    <a:pt x="5483" y="1258"/>
                  </a:cubicBezTo>
                  <a:cubicBezTo>
                    <a:pt x="5335" y="1366"/>
                    <a:pt x="5191" y="1479"/>
                    <a:pt x="5047" y="1597"/>
                  </a:cubicBezTo>
                  <a:cubicBezTo>
                    <a:pt x="5023" y="1612"/>
                    <a:pt x="5003" y="1633"/>
                    <a:pt x="4979" y="1648"/>
                  </a:cubicBezTo>
                  <a:cubicBezTo>
                    <a:pt x="4667" y="1900"/>
                    <a:pt x="4263" y="2264"/>
                    <a:pt x="3987" y="2572"/>
                  </a:cubicBezTo>
                  <a:cubicBezTo>
                    <a:pt x="3967" y="2593"/>
                    <a:pt x="3943" y="2619"/>
                    <a:pt x="3923" y="2644"/>
                  </a:cubicBezTo>
                  <a:cubicBezTo>
                    <a:pt x="3875" y="2696"/>
                    <a:pt x="3827" y="2747"/>
                    <a:pt x="3779" y="2798"/>
                  </a:cubicBezTo>
                  <a:lnTo>
                    <a:pt x="3751" y="2829"/>
                  </a:lnTo>
                  <a:cubicBezTo>
                    <a:pt x="3735" y="2850"/>
                    <a:pt x="3715" y="2875"/>
                    <a:pt x="3695" y="2896"/>
                  </a:cubicBezTo>
                  <a:cubicBezTo>
                    <a:pt x="3619" y="2983"/>
                    <a:pt x="3539" y="3070"/>
                    <a:pt x="3463" y="3163"/>
                  </a:cubicBezTo>
                  <a:cubicBezTo>
                    <a:pt x="3463" y="3163"/>
                    <a:pt x="3463" y="3163"/>
                    <a:pt x="3459" y="3168"/>
                  </a:cubicBezTo>
                  <a:cubicBezTo>
                    <a:pt x="3447" y="3183"/>
                    <a:pt x="3431" y="3199"/>
                    <a:pt x="3419" y="3209"/>
                  </a:cubicBezTo>
                  <a:lnTo>
                    <a:pt x="3407" y="3224"/>
                  </a:lnTo>
                  <a:cubicBezTo>
                    <a:pt x="3347" y="3296"/>
                    <a:pt x="3287" y="3373"/>
                    <a:pt x="3227" y="3450"/>
                  </a:cubicBezTo>
                  <a:cubicBezTo>
                    <a:pt x="3211" y="3471"/>
                    <a:pt x="3191" y="3497"/>
                    <a:pt x="3175" y="3517"/>
                  </a:cubicBezTo>
                  <a:cubicBezTo>
                    <a:pt x="3127" y="3579"/>
                    <a:pt x="3079" y="3640"/>
                    <a:pt x="3027" y="3707"/>
                  </a:cubicBezTo>
                  <a:cubicBezTo>
                    <a:pt x="2979" y="3769"/>
                    <a:pt x="2935" y="3830"/>
                    <a:pt x="2895" y="3887"/>
                  </a:cubicBezTo>
                  <a:cubicBezTo>
                    <a:pt x="2879" y="3912"/>
                    <a:pt x="2859" y="3938"/>
                    <a:pt x="2843" y="3964"/>
                  </a:cubicBezTo>
                  <a:cubicBezTo>
                    <a:pt x="2791" y="4036"/>
                    <a:pt x="2735" y="4113"/>
                    <a:pt x="2683" y="4190"/>
                  </a:cubicBezTo>
                  <a:cubicBezTo>
                    <a:pt x="2623" y="4277"/>
                    <a:pt x="2567" y="4364"/>
                    <a:pt x="2507" y="4457"/>
                  </a:cubicBezTo>
                  <a:cubicBezTo>
                    <a:pt x="2471" y="4513"/>
                    <a:pt x="2431" y="4570"/>
                    <a:pt x="2395" y="4631"/>
                  </a:cubicBezTo>
                  <a:cubicBezTo>
                    <a:pt x="2355" y="4693"/>
                    <a:pt x="2319" y="4760"/>
                    <a:pt x="2279" y="4821"/>
                  </a:cubicBezTo>
                  <a:cubicBezTo>
                    <a:pt x="2267" y="4842"/>
                    <a:pt x="2251" y="4867"/>
                    <a:pt x="2239" y="4888"/>
                  </a:cubicBezTo>
                  <a:cubicBezTo>
                    <a:pt x="2199" y="4955"/>
                    <a:pt x="2155" y="5027"/>
                    <a:pt x="2111" y="5109"/>
                  </a:cubicBezTo>
                  <a:cubicBezTo>
                    <a:pt x="2099" y="5134"/>
                    <a:pt x="2083" y="5155"/>
                    <a:pt x="2071" y="5181"/>
                  </a:cubicBezTo>
                  <a:cubicBezTo>
                    <a:pt x="2031" y="5247"/>
                    <a:pt x="1995" y="5319"/>
                    <a:pt x="1959" y="5386"/>
                  </a:cubicBezTo>
                  <a:cubicBezTo>
                    <a:pt x="1935" y="5427"/>
                    <a:pt x="1915" y="5468"/>
                    <a:pt x="1891" y="5509"/>
                  </a:cubicBezTo>
                  <a:cubicBezTo>
                    <a:pt x="1871" y="5545"/>
                    <a:pt x="1851" y="5581"/>
                    <a:pt x="1835" y="5617"/>
                  </a:cubicBezTo>
                  <a:cubicBezTo>
                    <a:pt x="1803" y="5679"/>
                    <a:pt x="1755" y="5771"/>
                    <a:pt x="1695" y="5894"/>
                  </a:cubicBezTo>
                  <a:cubicBezTo>
                    <a:pt x="1319" y="6639"/>
                    <a:pt x="999" y="7460"/>
                    <a:pt x="739" y="8318"/>
                  </a:cubicBezTo>
                  <a:cubicBezTo>
                    <a:pt x="699" y="8446"/>
                    <a:pt x="667" y="8559"/>
                    <a:pt x="643" y="8646"/>
                  </a:cubicBezTo>
                  <a:cubicBezTo>
                    <a:pt x="643" y="8651"/>
                    <a:pt x="639" y="8657"/>
                    <a:pt x="639" y="8657"/>
                  </a:cubicBezTo>
                  <a:cubicBezTo>
                    <a:pt x="627" y="8698"/>
                    <a:pt x="619" y="8734"/>
                    <a:pt x="611" y="8759"/>
                  </a:cubicBezTo>
                  <a:cubicBezTo>
                    <a:pt x="591" y="8831"/>
                    <a:pt x="575" y="8898"/>
                    <a:pt x="563" y="8949"/>
                  </a:cubicBezTo>
                  <a:cubicBezTo>
                    <a:pt x="559" y="8965"/>
                    <a:pt x="555" y="8985"/>
                    <a:pt x="551" y="9001"/>
                  </a:cubicBezTo>
                  <a:cubicBezTo>
                    <a:pt x="551" y="9006"/>
                    <a:pt x="547" y="9011"/>
                    <a:pt x="547" y="9021"/>
                  </a:cubicBezTo>
                  <a:cubicBezTo>
                    <a:pt x="515" y="9139"/>
                    <a:pt x="487" y="9262"/>
                    <a:pt x="459" y="9386"/>
                  </a:cubicBezTo>
                  <a:cubicBezTo>
                    <a:pt x="451" y="9422"/>
                    <a:pt x="443" y="9457"/>
                    <a:pt x="435" y="9493"/>
                  </a:cubicBezTo>
                  <a:cubicBezTo>
                    <a:pt x="431" y="9504"/>
                    <a:pt x="431" y="9519"/>
                    <a:pt x="427" y="9529"/>
                  </a:cubicBezTo>
                  <a:lnTo>
                    <a:pt x="415" y="9576"/>
                  </a:lnTo>
                  <a:cubicBezTo>
                    <a:pt x="415" y="9581"/>
                    <a:pt x="411" y="9586"/>
                    <a:pt x="411" y="9596"/>
                  </a:cubicBezTo>
                  <a:cubicBezTo>
                    <a:pt x="359" y="9827"/>
                    <a:pt x="315" y="10053"/>
                    <a:pt x="275" y="10284"/>
                  </a:cubicBezTo>
                  <a:cubicBezTo>
                    <a:pt x="239" y="10469"/>
                    <a:pt x="199" y="10705"/>
                    <a:pt x="175" y="10910"/>
                  </a:cubicBezTo>
                  <a:cubicBezTo>
                    <a:pt x="91" y="11506"/>
                    <a:pt x="35" y="12102"/>
                    <a:pt x="15" y="12687"/>
                  </a:cubicBezTo>
                  <a:cubicBezTo>
                    <a:pt x="11" y="12769"/>
                    <a:pt x="7" y="12846"/>
                    <a:pt x="7" y="12928"/>
                  </a:cubicBezTo>
                  <a:cubicBezTo>
                    <a:pt x="-9" y="13508"/>
                    <a:pt x="7" y="13986"/>
                    <a:pt x="27" y="14315"/>
                  </a:cubicBezTo>
                  <a:cubicBezTo>
                    <a:pt x="27" y="14320"/>
                    <a:pt x="27" y="14320"/>
                    <a:pt x="27" y="14325"/>
                  </a:cubicBezTo>
                  <a:cubicBezTo>
                    <a:pt x="27" y="14325"/>
                    <a:pt x="27" y="14325"/>
                    <a:pt x="27" y="14325"/>
                  </a:cubicBezTo>
                  <a:cubicBezTo>
                    <a:pt x="27" y="14325"/>
                    <a:pt x="27" y="14325"/>
                    <a:pt x="27" y="14330"/>
                  </a:cubicBezTo>
                  <a:cubicBezTo>
                    <a:pt x="27" y="14350"/>
                    <a:pt x="27" y="14366"/>
                    <a:pt x="31" y="14381"/>
                  </a:cubicBezTo>
                  <a:cubicBezTo>
                    <a:pt x="43" y="14638"/>
                    <a:pt x="51" y="14751"/>
                    <a:pt x="71" y="14946"/>
                  </a:cubicBezTo>
                  <a:cubicBezTo>
                    <a:pt x="71" y="14951"/>
                    <a:pt x="71" y="14956"/>
                    <a:pt x="71" y="14961"/>
                  </a:cubicBezTo>
                  <a:cubicBezTo>
                    <a:pt x="91" y="15146"/>
                    <a:pt x="111" y="15377"/>
                    <a:pt x="135" y="15557"/>
                  </a:cubicBezTo>
                  <a:cubicBezTo>
                    <a:pt x="135" y="15557"/>
                    <a:pt x="135" y="15557"/>
                    <a:pt x="135" y="15562"/>
                  </a:cubicBezTo>
                  <a:cubicBezTo>
                    <a:pt x="135" y="15567"/>
                    <a:pt x="147" y="15655"/>
                    <a:pt x="167" y="15809"/>
                  </a:cubicBezTo>
                  <a:cubicBezTo>
                    <a:pt x="171" y="15829"/>
                    <a:pt x="171" y="15850"/>
                    <a:pt x="175" y="15865"/>
                  </a:cubicBezTo>
                  <a:cubicBezTo>
                    <a:pt x="175" y="15875"/>
                    <a:pt x="179" y="15880"/>
                    <a:pt x="179" y="15891"/>
                  </a:cubicBezTo>
                  <a:cubicBezTo>
                    <a:pt x="179" y="15901"/>
                    <a:pt x="183" y="15906"/>
                    <a:pt x="183" y="15916"/>
                  </a:cubicBezTo>
                  <a:cubicBezTo>
                    <a:pt x="199" y="16019"/>
                    <a:pt x="219" y="16147"/>
                    <a:pt x="239" y="16286"/>
                  </a:cubicBezTo>
                  <a:cubicBezTo>
                    <a:pt x="275" y="16497"/>
                    <a:pt x="299" y="16635"/>
                    <a:pt x="335" y="16825"/>
                  </a:cubicBezTo>
                  <a:cubicBezTo>
                    <a:pt x="359" y="16938"/>
                    <a:pt x="383" y="17056"/>
                    <a:pt x="407" y="17174"/>
                  </a:cubicBezTo>
                  <a:cubicBezTo>
                    <a:pt x="5383" y="20234"/>
                    <a:pt x="12979" y="21600"/>
                    <a:pt x="18175" y="20234"/>
                  </a:cubicBezTo>
                  <a:cubicBezTo>
                    <a:pt x="18947" y="20034"/>
                    <a:pt x="19623" y="19777"/>
                    <a:pt x="20203" y="19485"/>
                  </a:cubicBezTo>
                  <a:cubicBezTo>
                    <a:pt x="20539" y="19315"/>
                    <a:pt x="20807" y="18987"/>
                    <a:pt x="20939" y="18555"/>
                  </a:cubicBezTo>
                  <a:cubicBezTo>
                    <a:pt x="20939" y="18555"/>
                    <a:pt x="20939" y="18550"/>
                    <a:pt x="20943" y="18550"/>
                  </a:cubicBezTo>
                  <a:cubicBezTo>
                    <a:pt x="21003" y="18335"/>
                    <a:pt x="21075" y="18068"/>
                    <a:pt x="21135" y="1783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EF965C1B-8252-46DD-943A-12C51E825815}"/>
                </a:ext>
              </a:extLst>
            </p:cNvPr>
            <p:cNvSpPr/>
            <p:nvPr/>
          </p:nvSpPr>
          <p:spPr>
            <a:xfrm>
              <a:off x="6229735" y="9286682"/>
              <a:ext cx="538106" cy="38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2" h="20280" extrusionOk="0">
                  <a:moveTo>
                    <a:pt x="20212" y="14676"/>
                  </a:moveTo>
                  <a:lnTo>
                    <a:pt x="730" y="20280"/>
                  </a:lnTo>
                  <a:cubicBezTo>
                    <a:pt x="-1388" y="10754"/>
                    <a:pt x="1260" y="1777"/>
                    <a:pt x="6640" y="229"/>
                  </a:cubicBezTo>
                  <a:cubicBezTo>
                    <a:pt x="12021" y="-1320"/>
                    <a:pt x="18099" y="5149"/>
                    <a:pt x="20212" y="14676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14CA721-9656-496E-BBCA-BD84121C535E}"/>
                </a:ext>
              </a:extLst>
            </p:cNvPr>
            <p:cNvSpPr/>
            <p:nvPr/>
          </p:nvSpPr>
          <p:spPr>
            <a:xfrm>
              <a:off x="6249394" y="9565087"/>
              <a:ext cx="600651" cy="19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19682" extrusionOk="0">
                  <a:moveTo>
                    <a:pt x="17472" y="0"/>
                  </a:moveTo>
                  <a:cubicBezTo>
                    <a:pt x="21600" y="7312"/>
                    <a:pt x="21035" y="15653"/>
                    <a:pt x="16210" y="18626"/>
                  </a:cubicBezTo>
                  <a:cubicBezTo>
                    <a:pt x="11384" y="21600"/>
                    <a:pt x="4128" y="18073"/>
                    <a:pt x="0" y="10761"/>
                  </a:cubicBezTo>
                  <a:lnTo>
                    <a:pt x="17472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DA7185C-C9AE-467D-8326-CDC41C3C8AE8}"/>
              </a:ext>
            </a:extLst>
          </p:cNvPr>
          <p:cNvGrpSpPr/>
          <p:nvPr/>
        </p:nvGrpSpPr>
        <p:grpSpPr>
          <a:xfrm>
            <a:off x="8921977" y="2611214"/>
            <a:ext cx="2937088" cy="1290153"/>
            <a:chOff x="8921977" y="1466725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C9F3B44-D4CB-4C48-BD5A-5CE26CFDD02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FB7DA01-D64B-411E-AA2C-81961C2C2B9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7884D48-915D-4BAC-B57D-9AA4BB817AF1}"/>
              </a:ext>
            </a:extLst>
          </p:cNvPr>
          <p:cNvGrpSpPr/>
          <p:nvPr/>
        </p:nvGrpSpPr>
        <p:grpSpPr>
          <a:xfrm>
            <a:off x="332936" y="2509023"/>
            <a:ext cx="2937088" cy="1290153"/>
            <a:chOff x="332936" y="2627766"/>
            <a:chExt cx="2937088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DAB93CF-AF89-4C6B-B14D-2FAB2CECE61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B2001F1-7C13-476C-8B97-40D4BC9135F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E7D8D54-070E-4351-AC7B-2966869183B2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7964AE5-F531-4F7C-9609-8F53E26DB8C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AAFCD91-2B1E-4EA3-902A-1DCF316D5D5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4CB803D-4E51-48D3-BD4E-93C4768D2E30}"/>
              </a:ext>
            </a:extLst>
          </p:cNvPr>
          <p:cNvGrpSpPr/>
          <p:nvPr/>
        </p:nvGrpSpPr>
        <p:grpSpPr>
          <a:xfrm>
            <a:off x="8929772" y="1133242"/>
            <a:ext cx="2937088" cy="1290153"/>
            <a:chOff x="8921977" y="1466725"/>
            <a:chExt cx="2937088" cy="129015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5980008-6189-4F44-B31C-0A74F155C3F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53758C86-D7BA-4FA1-AB98-3067317FF70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53AFD97-F75E-4539-9C18-84148726CAA1}"/>
              </a:ext>
            </a:extLst>
          </p:cNvPr>
          <p:cNvCxnSpPr>
            <a:cxnSpLocks/>
          </p:cNvCxnSpPr>
          <p:nvPr/>
        </p:nvCxnSpPr>
        <p:spPr>
          <a:xfrm>
            <a:off x="3572968" y="5111494"/>
            <a:ext cx="23055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B203613-803B-4DBB-B52A-E217FC00B092}"/>
              </a:ext>
            </a:extLst>
          </p:cNvPr>
          <p:cNvCxnSpPr>
            <a:cxnSpLocks/>
          </p:cNvCxnSpPr>
          <p:nvPr/>
        </p:nvCxnSpPr>
        <p:spPr>
          <a:xfrm>
            <a:off x="3572968" y="2977815"/>
            <a:ext cx="21591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DD3B4630-74E7-43C8-8585-F973E4EB211C}"/>
              </a:ext>
            </a:extLst>
          </p:cNvPr>
          <p:cNvCxnSpPr>
            <a:cxnSpLocks/>
          </p:cNvCxnSpPr>
          <p:nvPr/>
        </p:nvCxnSpPr>
        <p:spPr>
          <a:xfrm flipH="1">
            <a:off x="6719056" y="2846481"/>
            <a:ext cx="1877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2F69B1D3-B5D7-4081-893A-9C44347F274F}"/>
              </a:ext>
            </a:extLst>
          </p:cNvPr>
          <p:cNvCxnSpPr>
            <a:cxnSpLocks/>
          </p:cNvCxnSpPr>
          <p:nvPr/>
        </p:nvCxnSpPr>
        <p:spPr>
          <a:xfrm flipH="1">
            <a:off x="5732085" y="1778318"/>
            <a:ext cx="28649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222C8DD-7E08-49C5-8B0C-659A72DBE128}"/>
              </a:ext>
            </a:extLst>
          </p:cNvPr>
          <p:cNvCxnSpPr>
            <a:cxnSpLocks/>
          </p:cNvCxnSpPr>
          <p:nvPr/>
        </p:nvCxnSpPr>
        <p:spPr>
          <a:xfrm>
            <a:off x="3404962" y="2534657"/>
            <a:ext cx="0" cy="119638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D5452471-17DB-48E8-85D9-5280F987EE7F}"/>
              </a:ext>
            </a:extLst>
          </p:cNvPr>
          <p:cNvCxnSpPr>
            <a:cxnSpLocks/>
          </p:cNvCxnSpPr>
          <p:nvPr/>
        </p:nvCxnSpPr>
        <p:spPr>
          <a:xfrm>
            <a:off x="3404962" y="4652338"/>
            <a:ext cx="0" cy="119638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254304E-8B63-49A0-9A68-06FC7EB0EBEB}"/>
              </a:ext>
            </a:extLst>
          </p:cNvPr>
          <p:cNvCxnSpPr>
            <a:cxnSpLocks/>
          </p:cNvCxnSpPr>
          <p:nvPr/>
        </p:nvCxnSpPr>
        <p:spPr>
          <a:xfrm>
            <a:off x="8746219" y="1180125"/>
            <a:ext cx="0" cy="119638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866B646D-981E-40D4-84F8-9F832A27C2E0}"/>
              </a:ext>
            </a:extLst>
          </p:cNvPr>
          <p:cNvCxnSpPr>
            <a:cxnSpLocks/>
          </p:cNvCxnSpPr>
          <p:nvPr/>
        </p:nvCxnSpPr>
        <p:spPr>
          <a:xfrm>
            <a:off x="8746219" y="2690548"/>
            <a:ext cx="0" cy="119638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7DC6E57A-380F-4CF6-A30A-E47A036E24E7}"/>
              </a:ext>
            </a:extLst>
          </p:cNvPr>
          <p:cNvSpPr/>
          <p:nvPr/>
        </p:nvSpPr>
        <p:spPr>
          <a:xfrm>
            <a:off x="892540" y="2483261"/>
            <a:ext cx="389583" cy="471443"/>
          </a:xfrm>
          <a:custGeom>
            <a:avLst/>
            <a:gdLst>
              <a:gd name="connsiteX0" fmla="*/ 127273 w 389583"/>
              <a:gd name="connsiteY0" fmla="*/ 299956 h 471443"/>
              <a:gd name="connsiteX1" fmla="*/ 82458 w 389583"/>
              <a:gd name="connsiteY1" fmla="*/ 344769 h 471443"/>
              <a:gd name="connsiteX2" fmla="*/ 127273 w 389583"/>
              <a:gd name="connsiteY2" fmla="*/ 389583 h 471443"/>
              <a:gd name="connsiteX3" fmla="*/ 172086 w 389583"/>
              <a:gd name="connsiteY3" fmla="*/ 344769 h 471443"/>
              <a:gd name="connsiteX4" fmla="*/ 127273 w 389583"/>
              <a:gd name="connsiteY4" fmla="*/ 299956 h 471443"/>
              <a:gd name="connsiteX5" fmla="*/ 112334 w 389583"/>
              <a:gd name="connsiteY5" fmla="*/ 217497 h 471443"/>
              <a:gd name="connsiteX6" fmla="*/ 142210 w 389583"/>
              <a:gd name="connsiteY6" fmla="*/ 217497 h 471443"/>
              <a:gd name="connsiteX7" fmla="*/ 155356 w 389583"/>
              <a:gd name="connsiteY7" fmla="*/ 243788 h 471443"/>
              <a:gd name="connsiteX8" fmla="*/ 178659 w 389583"/>
              <a:gd name="connsiteY8" fmla="*/ 253348 h 471443"/>
              <a:gd name="connsiteX9" fmla="*/ 206742 w 389583"/>
              <a:gd name="connsiteY9" fmla="*/ 243788 h 471443"/>
              <a:gd name="connsiteX10" fmla="*/ 228253 w 389583"/>
              <a:gd name="connsiteY10" fmla="*/ 265299 h 471443"/>
              <a:gd name="connsiteX11" fmla="*/ 218693 w 389583"/>
              <a:gd name="connsiteY11" fmla="*/ 293383 h 471443"/>
              <a:gd name="connsiteX12" fmla="*/ 228253 w 389583"/>
              <a:gd name="connsiteY12" fmla="*/ 316686 h 471443"/>
              <a:gd name="connsiteX13" fmla="*/ 254544 w 389583"/>
              <a:gd name="connsiteY13" fmla="*/ 329832 h 471443"/>
              <a:gd name="connsiteX14" fmla="*/ 254544 w 389583"/>
              <a:gd name="connsiteY14" fmla="*/ 359707 h 471443"/>
              <a:gd name="connsiteX15" fmla="*/ 228253 w 389583"/>
              <a:gd name="connsiteY15" fmla="*/ 372853 h 471443"/>
              <a:gd name="connsiteX16" fmla="*/ 218693 w 389583"/>
              <a:gd name="connsiteY16" fmla="*/ 396156 h 471443"/>
              <a:gd name="connsiteX17" fmla="*/ 227656 w 389583"/>
              <a:gd name="connsiteY17" fmla="*/ 423642 h 471443"/>
              <a:gd name="connsiteX18" fmla="*/ 206742 w 389583"/>
              <a:gd name="connsiteY18" fmla="*/ 445153 h 471443"/>
              <a:gd name="connsiteX19" fmla="*/ 178659 w 389583"/>
              <a:gd name="connsiteY19" fmla="*/ 435592 h 471443"/>
              <a:gd name="connsiteX20" fmla="*/ 155356 w 389583"/>
              <a:gd name="connsiteY20" fmla="*/ 445153 h 471443"/>
              <a:gd name="connsiteX21" fmla="*/ 142210 w 389583"/>
              <a:gd name="connsiteY21" fmla="*/ 471443 h 471443"/>
              <a:gd name="connsiteX22" fmla="*/ 112334 w 389583"/>
              <a:gd name="connsiteY22" fmla="*/ 471443 h 471443"/>
              <a:gd name="connsiteX23" fmla="*/ 99188 w 389583"/>
              <a:gd name="connsiteY23" fmla="*/ 445153 h 471443"/>
              <a:gd name="connsiteX24" fmla="*/ 75885 w 389583"/>
              <a:gd name="connsiteY24" fmla="*/ 435592 h 471443"/>
              <a:gd name="connsiteX25" fmla="*/ 47802 w 389583"/>
              <a:gd name="connsiteY25" fmla="*/ 444555 h 471443"/>
              <a:gd name="connsiteX26" fmla="*/ 26888 w 389583"/>
              <a:gd name="connsiteY26" fmla="*/ 423642 h 471443"/>
              <a:gd name="connsiteX27" fmla="*/ 35851 w 389583"/>
              <a:gd name="connsiteY27" fmla="*/ 395559 h 471443"/>
              <a:gd name="connsiteX28" fmla="*/ 26291 w 389583"/>
              <a:gd name="connsiteY28" fmla="*/ 372255 h 471443"/>
              <a:gd name="connsiteX29" fmla="*/ 0 w 389583"/>
              <a:gd name="connsiteY29" fmla="*/ 359110 h 471443"/>
              <a:gd name="connsiteX30" fmla="*/ 0 w 389583"/>
              <a:gd name="connsiteY30" fmla="*/ 329234 h 471443"/>
              <a:gd name="connsiteX31" fmla="*/ 26291 w 389583"/>
              <a:gd name="connsiteY31" fmla="*/ 316089 h 471443"/>
              <a:gd name="connsiteX32" fmla="*/ 35851 w 389583"/>
              <a:gd name="connsiteY32" fmla="*/ 292785 h 471443"/>
              <a:gd name="connsiteX33" fmla="*/ 26888 w 389583"/>
              <a:gd name="connsiteY33" fmla="*/ 264701 h 471443"/>
              <a:gd name="connsiteX34" fmla="*/ 47802 w 389583"/>
              <a:gd name="connsiteY34" fmla="*/ 243788 h 471443"/>
              <a:gd name="connsiteX35" fmla="*/ 75885 w 389583"/>
              <a:gd name="connsiteY35" fmla="*/ 253348 h 471443"/>
              <a:gd name="connsiteX36" fmla="*/ 99188 w 389583"/>
              <a:gd name="connsiteY36" fmla="*/ 243788 h 471443"/>
              <a:gd name="connsiteX37" fmla="*/ 262311 w 389583"/>
              <a:gd name="connsiteY37" fmla="*/ 82458 h 471443"/>
              <a:gd name="connsiteX38" fmla="*/ 217497 w 389583"/>
              <a:gd name="connsiteY38" fmla="*/ 127271 h 471443"/>
              <a:gd name="connsiteX39" fmla="*/ 262311 w 389583"/>
              <a:gd name="connsiteY39" fmla="*/ 172085 h 471443"/>
              <a:gd name="connsiteX40" fmla="*/ 307125 w 389583"/>
              <a:gd name="connsiteY40" fmla="*/ 127271 h 471443"/>
              <a:gd name="connsiteX41" fmla="*/ 262311 w 389583"/>
              <a:gd name="connsiteY41" fmla="*/ 82458 h 471443"/>
              <a:gd name="connsiteX42" fmla="*/ 247373 w 389583"/>
              <a:gd name="connsiteY42" fmla="*/ 0 h 471443"/>
              <a:gd name="connsiteX43" fmla="*/ 277249 w 389583"/>
              <a:gd name="connsiteY43" fmla="*/ 0 h 471443"/>
              <a:gd name="connsiteX44" fmla="*/ 290395 w 389583"/>
              <a:gd name="connsiteY44" fmla="*/ 26291 h 471443"/>
              <a:gd name="connsiteX45" fmla="*/ 313698 w 389583"/>
              <a:gd name="connsiteY45" fmla="*/ 35851 h 471443"/>
              <a:gd name="connsiteX46" fmla="*/ 341781 w 389583"/>
              <a:gd name="connsiteY46" fmla="*/ 26291 h 471443"/>
              <a:gd name="connsiteX47" fmla="*/ 363292 w 389583"/>
              <a:gd name="connsiteY47" fmla="*/ 47802 h 471443"/>
              <a:gd name="connsiteX48" fmla="*/ 353732 w 389583"/>
              <a:gd name="connsiteY48" fmla="*/ 75885 h 471443"/>
              <a:gd name="connsiteX49" fmla="*/ 363292 w 389583"/>
              <a:gd name="connsiteY49" fmla="*/ 99188 h 471443"/>
              <a:gd name="connsiteX50" fmla="*/ 389583 w 389583"/>
              <a:gd name="connsiteY50" fmla="*/ 112334 h 471443"/>
              <a:gd name="connsiteX51" fmla="*/ 389583 w 389583"/>
              <a:gd name="connsiteY51" fmla="*/ 142209 h 471443"/>
              <a:gd name="connsiteX52" fmla="*/ 363292 w 389583"/>
              <a:gd name="connsiteY52" fmla="*/ 155355 h 471443"/>
              <a:gd name="connsiteX53" fmla="*/ 353134 w 389583"/>
              <a:gd name="connsiteY53" fmla="*/ 178658 h 471443"/>
              <a:gd name="connsiteX54" fmla="*/ 362695 w 389583"/>
              <a:gd name="connsiteY54" fmla="*/ 206742 h 471443"/>
              <a:gd name="connsiteX55" fmla="*/ 341184 w 389583"/>
              <a:gd name="connsiteY55" fmla="*/ 227656 h 471443"/>
              <a:gd name="connsiteX56" fmla="*/ 313101 w 389583"/>
              <a:gd name="connsiteY56" fmla="*/ 218095 h 471443"/>
              <a:gd name="connsiteX57" fmla="*/ 289797 w 389583"/>
              <a:gd name="connsiteY57" fmla="*/ 227656 h 471443"/>
              <a:gd name="connsiteX58" fmla="*/ 276652 w 389583"/>
              <a:gd name="connsiteY58" fmla="*/ 253946 h 471443"/>
              <a:gd name="connsiteX59" fmla="*/ 246775 w 389583"/>
              <a:gd name="connsiteY59" fmla="*/ 253946 h 471443"/>
              <a:gd name="connsiteX60" fmla="*/ 233630 w 389583"/>
              <a:gd name="connsiteY60" fmla="*/ 227656 h 471443"/>
              <a:gd name="connsiteX61" fmla="*/ 210326 w 389583"/>
              <a:gd name="connsiteY61" fmla="*/ 218095 h 471443"/>
              <a:gd name="connsiteX62" fmla="*/ 182243 w 389583"/>
              <a:gd name="connsiteY62" fmla="*/ 227656 h 471443"/>
              <a:gd name="connsiteX63" fmla="*/ 161330 w 389583"/>
              <a:gd name="connsiteY63" fmla="*/ 206742 h 471443"/>
              <a:gd name="connsiteX64" fmla="*/ 170890 w 389583"/>
              <a:gd name="connsiteY64" fmla="*/ 178658 h 471443"/>
              <a:gd name="connsiteX65" fmla="*/ 161330 w 389583"/>
              <a:gd name="connsiteY65" fmla="*/ 155355 h 471443"/>
              <a:gd name="connsiteX66" fmla="*/ 135039 w 389583"/>
              <a:gd name="connsiteY66" fmla="*/ 142209 h 471443"/>
              <a:gd name="connsiteX67" fmla="*/ 135039 w 389583"/>
              <a:gd name="connsiteY67" fmla="*/ 112334 h 471443"/>
              <a:gd name="connsiteX68" fmla="*/ 161330 w 389583"/>
              <a:gd name="connsiteY68" fmla="*/ 99188 h 471443"/>
              <a:gd name="connsiteX69" fmla="*/ 170890 w 389583"/>
              <a:gd name="connsiteY69" fmla="*/ 75885 h 471443"/>
              <a:gd name="connsiteX70" fmla="*/ 161330 w 389583"/>
              <a:gd name="connsiteY70" fmla="*/ 47802 h 471443"/>
              <a:gd name="connsiteX71" fmla="*/ 182841 w 389583"/>
              <a:gd name="connsiteY71" fmla="*/ 26291 h 471443"/>
              <a:gd name="connsiteX72" fmla="*/ 210924 w 389583"/>
              <a:gd name="connsiteY72" fmla="*/ 35851 h 471443"/>
              <a:gd name="connsiteX73" fmla="*/ 234227 w 389583"/>
              <a:gd name="connsiteY73" fmla="*/ 26291 h 47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89583" h="471443">
                <a:moveTo>
                  <a:pt x="127273" y="299956"/>
                </a:moveTo>
                <a:cubicBezTo>
                  <a:pt x="102773" y="299956"/>
                  <a:pt x="82458" y="319674"/>
                  <a:pt x="82458" y="344769"/>
                </a:cubicBezTo>
                <a:cubicBezTo>
                  <a:pt x="82458" y="369268"/>
                  <a:pt x="102176" y="389583"/>
                  <a:pt x="127273" y="389583"/>
                </a:cubicBezTo>
                <a:cubicBezTo>
                  <a:pt x="152368" y="389583"/>
                  <a:pt x="172086" y="369268"/>
                  <a:pt x="172086" y="344769"/>
                </a:cubicBezTo>
                <a:cubicBezTo>
                  <a:pt x="172086" y="320271"/>
                  <a:pt x="152368" y="299956"/>
                  <a:pt x="127273" y="299956"/>
                </a:cubicBezTo>
                <a:close/>
                <a:moveTo>
                  <a:pt x="112334" y="217497"/>
                </a:moveTo>
                <a:lnTo>
                  <a:pt x="142210" y="217497"/>
                </a:lnTo>
                <a:lnTo>
                  <a:pt x="155356" y="243788"/>
                </a:lnTo>
                <a:cubicBezTo>
                  <a:pt x="163124" y="246178"/>
                  <a:pt x="171489" y="249165"/>
                  <a:pt x="178659" y="253348"/>
                </a:cubicBezTo>
                <a:lnTo>
                  <a:pt x="206742" y="243788"/>
                </a:lnTo>
                <a:lnTo>
                  <a:pt x="228253" y="265299"/>
                </a:lnTo>
                <a:lnTo>
                  <a:pt x="218693" y="293383"/>
                </a:lnTo>
                <a:cubicBezTo>
                  <a:pt x="222876" y="300553"/>
                  <a:pt x="225863" y="308321"/>
                  <a:pt x="228253" y="316686"/>
                </a:cubicBezTo>
                <a:lnTo>
                  <a:pt x="254544" y="329832"/>
                </a:lnTo>
                <a:lnTo>
                  <a:pt x="254544" y="359707"/>
                </a:lnTo>
                <a:lnTo>
                  <a:pt x="228253" y="372853"/>
                </a:lnTo>
                <a:cubicBezTo>
                  <a:pt x="225863" y="381218"/>
                  <a:pt x="222876" y="388986"/>
                  <a:pt x="218693" y="396156"/>
                </a:cubicBezTo>
                <a:lnTo>
                  <a:pt x="227656" y="423642"/>
                </a:lnTo>
                <a:lnTo>
                  <a:pt x="206742" y="445153"/>
                </a:lnTo>
                <a:lnTo>
                  <a:pt x="178659" y="435592"/>
                </a:lnTo>
                <a:cubicBezTo>
                  <a:pt x="171489" y="439775"/>
                  <a:pt x="163721" y="442763"/>
                  <a:pt x="155356" y="445153"/>
                </a:cubicBezTo>
                <a:lnTo>
                  <a:pt x="142210" y="471443"/>
                </a:lnTo>
                <a:lnTo>
                  <a:pt x="112334" y="471443"/>
                </a:lnTo>
                <a:lnTo>
                  <a:pt x="99188" y="445153"/>
                </a:lnTo>
                <a:cubicBezTo>
                  <a:pt x="90823" y="442763"/>
                  <a:pt x="83055" y="439775"/>
                  <a:pt x="75885" y="435592"/>
                </a:cubicBezTo>
                <a:lnTo>
                  <a:pt x="47802" y="444555"/>
                </a:lnTo>
                <a:lnTo>
                  <a:pt x="26888" y="423642"/>
                </a:lnTo>
                <a:lnTo>
                  <a:pt x="35851" y="395559"/>
                </a:lnTo>
                <a:cubicBezTo>
                  <a:pt x="31669" y="388388"/>
                  <a:pt x="28681" y="380621"/>
                  <a:pt x="26291" y="372255"/>
                </a:cubicBezTo>
                <a:lnTo>
                  <a:pt x="0" y="359110"/>
                </a:lnTo>
                <a:lnTo>
                  <a:pt x="0" y="329234"/>
                </a:lnTo>
                <a:lnTo>
                  <a:pt x="26291" y="316089"/>
                </a:lnTo>
                <a:cubicBezTo>
                  <a:pt x="28681" y="308321"/>
                  <a:pt x="31669" y="299956"/>
                  <a:pt x="35851" y="292785"/>
                </a:cubicBezTo>
                <a:lnTo>
                  <a:pt x="26888" y="264701"/>
                </a:lnTo>
                <a:lnTo>
                  <a:pt x="47802" y="243788"/>
                </a:lnTo>
                <a:lnTo>
                  <a:pt x="75885" y="253348"/>
                </a:lnTo>
                <a:cubicBezTo>
                  <a:pt x="83055" y="249165"/>
                  <a:pt x="90823" y="246178"/>
                  <a:pt x="99188" y="243788"/>
                </a:cubicBezTo>
                <a:close/>
                <a:moveTo>
                  <a:pt x="262311" y="82458"/>
                </a:moveTo>
                <a:cubicBezTo>
                  <a:pt x="237812" y="82458"/>
                  <a:pt x="217497" y="102773"/>
                  <a:pt x="217497" y="127271"/>
                </a:cubicBezTo>
                <a:cubicBezTo>
                  <a:pt x="217497" y="151770"/>
                  <a:pt x="237215" y="172085"/>
                  <a:pt x="262311" y="172085"/>
                </a:cubicBezTo>
                <a:cubicBezTo>
                  <a:pt x="286810" y="172085"/>
                  <a:pt x="307125" y="151770"/>
                  <a:pt x="307125" y="127271"/>
                </a:cubicBezTo>
                <a:cubicBezTo>
                  <a:pt x="307125" y="102773"/>
                  <a:pt x="287407" y="82458"/>
                  <a:pt x="262311" y="82458"/>
                </a:cubicBezTo>
                <a:close/>
                <a:moveTo>
                  <a:pt x="247373" y="0"/>
                </a:moveTo>
                <a:lnTo>
                  <a:pt x="277249" y="0"/>
                </a:lnTo>
                <a:lnTo>
                  <a:pt x="290395" y="26291"/>
                </a:lnTo>
                <a:cubicBezTo>
                  <a:pt x="298760" y="28681"/>
                  <a:pt x="306528" y="31668"/>
                  <a:pt x="313698" y="35851"/>
                </a:cubicBezTo>
                <a:lnTo>
                  <a:pt x="341781" y="26291"/>
                </a:lnTo>
                <a:lnTo>
                  <a:pt x="363292" y="47802"/>
                </a:lnTo>
                <a:lnTo>
                  <a:pt x="353732" y="75885"/>
                </a:lnTo>
                <a:cubicBezTo>
                  <a:pt x="357915" y="83055"/>
                  <a:pt x="360902" y="90823"/>
                  <a:pt x="363292" y="99188"/>
                </a:cubicBezTo>
                <a:lnTo>
                  <a:pt x="389583" y="112334"/>
                </a:lnTo>
                <a:lnTo>
                  <a:pt x="389583" y="142209"/>
                </a:lnTo>
                <a:lnTo>
                  <a:pt x="363292" y="155355"/>
                </a:lnTo>
                <a:cubicBezTo>
                  <a:pt x="360902" y="163123"/>
                  <a:pt x="357317" y="171488"/>
                  <a:pt x="353134" y="178658"/>
                </a:cubicBezTo>
                <a:lnTo>
                  <a:pt x="362695" y="206742"/>
                </a:lnTo>
                <a:lnTo>
                  <a:pt x="341184" y="227656"/>
                </a:lnTo>
                <a:lnTo>
                  <a:pt x="313101" y="218095"/>
                </a:lnTo>
                <a:cubicBezTo>
                  <a:pt x="305930" y="222278"/>
                  <a:pt x="298163" y="225266"/>
                  <a:pt x="289797" y="227656"/>
                </a:cubicBezTo>
                <a:lnTo>
                  <a:pt x="276652" y="253946"/>
                </a:lnTo>
                <a:lnTo>
                  <a:pt x="246775" y="253946"/>
                </a:lnTo>
                <a:lnTo>
                  <a:pt x="233630" y="227656"/>
                </a:lnTo>
                <a:cubicBezTo>
                  <a:pt x="225264" y="225266"/>
                  <a:pt x="217497" y="222278"/>
                  <a:pt x="210326" y="218095"/>
                </a:cubicBezTo>
                <a:lnTo>
                  <a:pt x="182243" y="227656"/>
                </a:lnTo>
                <a:lnTo>
                  <a:pt x="161330" y="206742"/>
                </a:lnTo>
                <a:lnTo>
                  <a:pt x="170890" y="178658"/>
                </a:lnTo>
                <a:cubicBezTo>
                  <a:pt x="166707" y="171488"/>
                  <a:pt x="163720" y="163720"/>
                  <a:pt x="161330" y="155355"/>
                </a:cubicBezTo>
                <a:lnTo>
                  <a:pt x="135039" y="142209"/>
                </a:lnTo>
                <a:lnTo>
                  <a:pt x="135039" y="112334"/>
                </a:lnTo>
                <a:lnTo>
                  <a:pt x="161330" y="99188"/>
                </a:lnTo>
                <a:cubicBezTo>
                  <a:pt x="163720" y="90823"/>
                  <a:pt x="166707" y="83055"/>
                  <a:pt x="170890" y="75885"/>
                </a:cubicBezTo>
                <a:lnTo>
                  <a:pt x="161330" y="47802"/>
                </a:lnTo>
                <a:lnTo>
                  <a:pt x="182841" y="26291"/>
                </a:lnTo>
                <a:lnTo>
                  <a:pt x="210924" y="35851"/>
                </a:lnTo>
                <a:cubicBezTo>
                  <a:pt x="218094" y="31668"/>
                  <a:pt x="225862" y="28681"/>
                  <a:pt x="234227" y="2629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52A8496-7B10-4EB4-93AF-037E072DAB23}"/>
              </a:ext>
            </a:extLst>
          </p:cNvPr>
          <p:cNvSpPr/>
          <p:nvPr/>
        </p:nvSpPr>
        <p:spPr>
          <a:xfrm>
            <a:off x="10988153" y="1109806"/>
            <a:ext cx="310711" cy="501916"/>
          </a:xfrm>
          <a:custGeom>
            <a:avLst/>
            <a:gdLst>
              <a:gd name="connsiteX0" fmla="*/ 116516 w 310711"/>
              <a:gd name="connsiteY0" fmla="*/ 466065 h 501916"/>
              <a:gd name="connsiteX1" fmla="*/ 194193 w 310711"/>
              <a:gd name="connsiteY1" fmla="*/ 466065 h 501916"/>
              <a:gd name="connsiteX2" fmla="*/ 155355 w 310711"/>
              <a:gd name="connsiteY2" fmla="*/ 501916 h 501916"/>
              <a:gd name="connsiteX3" fmla="*/ 116516 w 310711"/>
              <a:gd name="connsiteY3" fmla="*/ 466065 h 501916"/>
              <a:gd name="connsiteX4" fmla="*/ 95604 w 310711"/>
              <a:gd name="connsiteY4" fmla="*/ 406313 h 501916"/>
              <a:gd name="connsiteX5" fmla="*/ 215108 w 310711"/>
              <a:gd name="connsiteY5" fmla="*/ 406313 h 501916"/>
              <a:gd name="connsiteX6" fmla="*/ 233034 w 310711"/>
              <a:gd name="connsiteY6" fmla="*/ 424239 h 501916"/>
              <a:gd name="connsiteX7" fmla="*/ 215108 w 310711"/>
              <a:gd name="connsiteY7" fmla="*/ 442164 h 501916"/>
              <a:gd name="connsiteX8" fmla="*/ 95604 w 310711"/>
              <a:gd name="connsiteY8" fmla="*/ 442164 h 501916"/>
              <a:gd name="connsiteX9" fmla="*/ 77678 w 310711"/>
              <a:gd name="connsiteY9" fmla="*/ 424239 h 501916"/>
              <a:gd name="connsiteX10" fmla="*/ 95604 w 310711"/>
              <a:gd name="connsiteY10" fmla="*/ 406313 h 501916"/>
              <a:gd name="connsiteX11" fmla="*/ 95604 w 310711"/>
              <a:gd name="connsiteY11" fmla="*/ 346561 h 501916"/>
              <a:gd name="connsiteX12" fmla="*/ 215108 w 310711"/>
              <a:gd name="connsiteY12" fmla="*/ 346561 h 501916"/>
              <a:gd name="connsiteX13" fmla="*/ 233034 w 310711"/>
              <a:gd name="connsiteY13" fmla="*/ 364487 h 501916"/>
              <a:gd name="connsiteX14" fmla="*/ 215108 w 310711"/>
              <a:gd name="connsiteY14" fmla="*/ 382412 h 501916"/>
              <a:gd name="connsiteX15" fmla="*/ 95604 w 310711"/>
              <a:gd name="connsiteY15" fmla="*/ 382412 h 501916"/>
              <a:gd name="connsiteX16" fmla="*/ 77678 w 310711"/>
              <a:gd name="connsiteY16" fmla="*/ 364487 h 501916"/>
              <a:gd name="connsiteX17" fmla="*/ 95604 w 310711"/>
              <a:gd name="connsiteY17" fmla="*/ 346561 h 501916"/>
              <a:gd name="connsiteX18" fmla="*/ 155952 w 310711"/>
              <a:gd name="connsiteY18" fmla="*/ 35254 h 501916"/>
              <a:gd name="connsiteX19" fmla="*/ 36449 w 310711"/>
              <a:gd name="connsiteY19" fmla="*/ 153562 h 501916"/>
              <a:gd name="connsiteX20" fmla="*/ 36449 w 310711"/>
              <a:gd name="connsiteY20" fmla="*/ 158342 h 501916"/>
              <a:gd name="connsiteX21" fmla="*/ 44814 w 310711"/>
              <a:gd name="connsiteY21" fmla="*/ 200169 h 501916"/>
              <a:gd name="connsiteX22" fmla="*/ 65130 w 310711"/>
              <a:gd name="connsiteY22" fmla="*/ 233032 h 501916"/>
              <a:gd name="connsiteX23" fmla="*/ 99786 w 310711"/>
              <a:gd name="connsiteY23" fmla="*/ 286809 h 501916"/>
              <a:gd name="connsiteX24" fmla="*/ 155356 w 310711"/>
              <a:gd name="connsiteY24" fmla="*/ 286809 h 501916"/>
              <a:gd name="connsiteX25" fmla="*/ 211523 w 310711"/>
              <a:gd name="connsiteY25" fmla="*/ 286809 h 501916"/>
              <a:gd name="connsiteX26" fmla="*/ 246179 w 310711"/>
              <a:gd name="connsiteY26" fmla="*/ 233032 h 501916"/>
              <a:gd name="connsiteX27" fmla="*/ 266494 w 310711"/>
              <a:gd name="connsiteY27" fmla="*/ 200169 h 501916"/>
              <a:gd name="connsiteX28" fmla="*/ 274860 w 310711"/>
              <a:gd name="connsiteY28" fmla="*/ 158342 h 501916"/>
              <a:gd name="connsiteX29" fmla="*/ 275457 w 310711"/>
              <a:gd name="connsiteY29" fmla="*/ 158342 h 501916"/>
              <a:gd name="connsiteX30" fmla="*/ 275457 w 310711"/>
              <a:gd name="connsiteY30" fmla="*/ 153562 h 501916"/>
              <a:gd name="connsiteX31" fmla="*/ 155952 w 310711"/>
              <a:gd name="connsiteY31" fmla="*/ 35254 h 501916"/>
              <a:gd name="connsiteX32" fmla="*/ 155356 w 310711"/>
              <a:gd name="connsiteY32" fmla="*/ 0 h 501916"/>
              <a:gd name="connsiteX33" fmla="*/ 310711 w 310711"/>
              <a:gd name="connsiteY33" fmla="*/ 153562 h 501916"/>
              <a:gd name="connsiteX34" fmla="*/ 310711 w 310711"/>
              <a:gd name="connsiteY34" fmla="*/ 158940 h 501916"/>
              <a:gd name="connsiteX35" fmla="*/ 299955 w 310711"/>
              <a:gd name="connsiteY35" fmla="*/ 212717 h 501916"/>
              <a:gd name="connsiteX36" fmla="*/ 273067 w 310711"/>
              <a:gd name="connsiteY36" fmla="*/ 256933 h 501916"/>
              <a:gd name="connsiteX37" fmla="*/ 236618 w 310711"/>
              <a:gd name="connsiteY37" fmla="*/ 316087 h 501916"/>
              <a:gd name="connsiteX38" fmla="*/ 225863 w 310711"/>
              <a:gd name="connsiteY38" fmla="*/ 322660 h 501916"/>
              <a:gd name="connsiteX39" fmla="*/ 84848 w 310711"/>
              <a:gd name="connsiteY39" fmla="*/ 322660 h 501916"/>
              <a:gd name="connsiteX40" fmla="*/ 74092 w 310711"/>
              <a:gd name="connsiteY40" fmla="*/ 316087 h 501916"/>
              <a:gd name="connsiteX41" fmla="*/ 37644 w 310711"/>
              <a:gd name="connsiteY41" fmla="*/ 256933 h 501916"/>
              <a:gd name="connsiteX42" fmla="*/ 10755 w 310711"/>
              <a:gd name="connsiteY42" fmla="*/ 212717 h 501916"/>
              <a:gd name="connsiteX43" fmla="*/ 0 w 310711"/>
              <a:gd name="connsiteY43" fmla="*/ 158940 h 501916"/>
              <a:gd name="connsiteX44" fmla="*/ 0 w 310711"/>
              <a:gd name="connsiteY44" fmla="*/ 153562 h 501916"/>
              <a:gd name="connsiteX45" fmla="*/ 155356 w 310711"/>
              <a:gd name="connsiteY45" fmla="*/ 0 h 50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10711" h="501916">
                <a:moveTo>
                  <a:pt x="116516" y="466065"/>
                </a:moveTo>
                <a:lnTo>
                  <a:pt x="194193" y="466065"/>
                </a:lnTo>
                <a:cubicBezTo>
                  <a:pt x="192401" y="486381"/>
                  <a:pt x="175670" y="501916"/>
                  <a:pt x="155355" y="501916"/>
                </a:cubicBezTo>
                <a:cubicBezTo>
                  <a:pt x="135039" y="501916"/>
                  <a:pt x="118309" y="486381"/>
                  <a:pt x="116516" y="466065"/>
                </a:cubicBezTo>
                <a:close/>
                <a:moveTo>
                  <a:pt x="95604" y="406313"/>
                </a:moveTo>
                <a:lnTo>
                  <a:pt x="215108" y="406313"/>
                </a:lnTo>
                <a:cubicBezTo>
                  <a:pt x="225266" y="406313"/>
                  <a:pt x="233034" y="414081"/>
                  <a:pt x="233034" y="424239"/>
                </a:cubicBezTo>
                <a:cubicBezTo>
                  <a:pt x="233034" y="434396"/>
                  <a:pt x="225266" y="442164"/>
                  <a:pt x="215108" y="442164"/>
                </a:cubicBezTo>
                <a:lnTo>
                  <a:pt x="95604" y="442164"/>
                </a:lnTo>
                <a:cubicBezTo>
                  <a:pt x="85446" y="442164"/>
                  <a:pt x="77678" y="434396"/>
                  <a:pt x="77678" y="424239"/>
                </a:cubicBezTo>
                <a:cubicBezTo>
                  <a:pt x="77678" y="414081"/>
                  <a:pt x="85446" y="406313"/>
                  <a:pt x="95604" y="406313"/>
                </a:cubicBezTo>
                <a:close/>
                <a:moveTo>
                  <a:pt x="95604" y="346561"/>
                </a:moveTo>
                <a:lnTo>
                  <a:pt x="215108" y="346561"/>
                </a:lnTo>
                <a:cubicBezTo>
                  <a:pt x="225266" y="346561"/>
                  <a:pt x="233034" y="354329"/>
                  <a:pt x="233034" y="364487"/>
                </a:cubicBezTo>
                <a:cubicBezTo>
                  <a:pt x="233034" y="374644"/>
                  <a:pt x="225266" y="382412"/>
                  <a:pt x="215108" y="382412"/>
                </a:cubicBezTo>
                <a:lnTo>
                  <a:pt x="95604" y="382412"/>
                </a:lnTo>
                <a:cubicBezTo>
                  <a:pt x="85446" y="382412"/>
                  <a:pt x="77678" y="374644"/>
                  <a:pt x="77678" y="364487"/>
                </a:cubicBezTo>
                <a:cubicBezTo>
                  <a:pt x="77678" y="354329"/>
                  <a:pt x="85446" y="346561"/>
                  <a:pt x="95604" y="346561"/>
                </a:cubicBezTo>
                <a:close/>
                <a:moveTo>
                  <a:pt x="155952" y="35254"/>
                </a:moveTo>
                <a:cubicBezTo>
                  <a:pt x="90823" y="35851"/>
                  <a:pt x="37644" y="88433"/>
                  <a:pt x="36449" y="153562"/>
                </a:cubicBezTo>
                <a:lnTo>
                  <a:pt x="36449" y="158342"/>
                </a:lnTo>
                <a:cubicBezTo>
                  <a:pt x="37046" y="172683"/>
                  <a:pt x="39436" y="187023"/>
                  <a:pt x="44814" y="200169"/>
                </a:cubicBezTo>
                <a:cubicBezTo>
                  <a:pt x="49594" y="212119"/>
                  <a:pt x="56764" y="223472"/>
                  <a:pt x="65130" y="233032"/>
                </a:cubicBezTo>
                <a:cubicBezTo>
                  <a:pt x="78275" y="249763"/>
                  <a:pt x="90225" y="267688"/>
                  <a:pt x="99786" y="286809"/>
                </a:cubicBezTo>
                <a:lnTo>
                  <a:pt x="155356" y="286809"/>
                </a:lnTo>
                <a:lnTo>
                  <a:pt x="211523" y="286809"/>
                </a:lnTo>
                <a:cubicBezTo>
                  <a:pt x="220485" y="267688"/>
                  <a:pt x="232436" y="249763"/>
                  <a:pt x="246179" y="233032"/>
                </a:cubicBezTo>
                <a:cubicBezTo>
                  <a:pt x="255141" y="223472"/>
                  <a:pt x="261714" y="212119"/>
                  <a:pt x="266494" y="200169"/>
                </a:cubicBezTo>
                <a:cubicBezTo>
                  <a:pt x="271275" y="187023"/>
                  <a:pt x="274262" y="172683"/>
                  <a:pt x="274860" y="158342"/>
                </a:cubicBezTo>
                <a:lnTo>
                  <a:pt x="275457" y="158342"/>
                </a:lnTo>
                <a:lnTo>
                  <a:pt x="275457" y="153562"/>
                </a:lnTo>
                <a:cubicBezTo>
                  <a:pt x="274262" y="87835"/>
                  <a:pt x="221083" y="35851"/>
                  <a:pt x="155952" y="35254"/>
                </a:cubicBezTo>
                <a:close/>
                <a:moveTo>
                  <a:pt x="155356" y="0"/>
                </a:moveTo>
                <a:cubicBezTo>
                  <a:pt x="240204" y="598"/>
                  <a:pt x="308918" y="68715"/>
                  <a:pt x="310711" y="153562"/>
                </a:cubicBezTo>
                <a:lnTo>
                  <a:pt x="310711" y="158940"/>
                </a:lnTo>
                <a:cubicBezTo>
                  <a:pt x="310113" y="177463"/>
                  <a:pt x="306528" y="195389"/>
                  <a:pt x="299955" y="212717"/>
                </a:cubicBezTo>
                <a:cubicBezTo>
                  <a:pt x="293980" y="228850"/>
                  <a:pt x="284420" y="243788"/>
                  <a:pt x="273067" y="256933"/>
                </a:cubicBezTo>
                <a:cubicBezTo>
                  <a:pt x="258727" y="272469"/>
                  <a:pt x="243191" y="302942"/>
                  <a:pt x="236618" y="316087"/>
                </a:cubicBezTo>
                <a:cubicBezTo>
                  <a:pt x="234826" y="320270"/>
                  <a:pt x="230643" y="322660"/>
                  <a:pt x="225863" y="322660"/>
                </a:cubicBezTo>
                <a:lnTo>
                  <a:pt x="84848" y="322660"/>
                </a:lnTo>
                <a:cubicBezTo>
                  <a:pt x="80068" y="322660"/>
                  <a:pt x="75885" y="320270"/>
                  <a:pt x="74092" y="316087"/>
                </a:cubicBezTo>
                <a:cubicBezTo>
                  <a:pt x="67520" y="302942"/>
                  <a:pt x="51984" y="272469"/>
                  <a:pt x="37644" y="256933"/>
                </a:cubicBezTo>
                <a:cubicBezTo>
                  <a:pt x="26291" y="243788"/>
                  <a:pt x="17328" y="228850"/>
                  <a:pt x="10755" y="212717"/>
                </a:cubicBezTo>
                <a:cubicBezTo>
                  <a:pt x="4183" y="195389"/>
                  <a:pt x="598" y="177463"/>
                  <a:pt x="0" y="158940"/>
                </a:cubicBezTo>
                <a:lnTo>
                  <a:pt x="0" y="153562"/>
                </a:lnTo>
                <a:cubicBezTo>
                  <a:pt x="1793" y="68715"/>
                  <a:pt x="70507" y="598"/>
                  <a:pt x="15535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A10F15D-B0EE-4165-BAC1-D92FC0D30459}"/>
              </a:ext>
            </a:extLst>
          </p:cNvPr>
          <p:cNvSpPr/>
          <p:nvPr/>
        </p:nvSpPr>
        <p:spPr>
          <a:xfrm>
            <a:off x="881186" y="4693231"/>
            <a:ext cx="412289" cy="418263"/>
          </a:xfrm>
          <a:custGeom>
            <a:avLst/>
            <a:gdLst>
              <a:gd name="connsiteX0" fmla="*/ 71702 w 412289"/>
              <a:gd name="connsiteY0" fmla="*/ 227058 h 418263"/>
              <a:gd name="connsiteX1" fmla="*/ 161331 w 412289"/>
              <a:gd name="connsiteY1" fmla="*/ 227058 h 418263"/>
              <a:gd name="connsiteX2" fmla="*/ 161331 w 412289"/>
              <a:gd name="connsiteY2" fmla="*/ 346563 h 418263"/>
              <a:gd name="connsiteX3" fmla="*/ 71702 w 412289"/>
              <a:gd name="connsiteY3" fmla="*/ 346563 h 418263"/>
              <a:gd name="connsiteX4" fmla="*/ 197181 w 412289"/>
              <a:gd name="connsiteY4" fmla="*/ 119504 h 418263"/>
              <a:gd name="connsiteX5" fmla="*/ 286810 w 412289"/>
              <a:gd name="connsiteY5" fmla="*/ 119504 h 418263"/>
              <a:gd name="connsiteX6" fmla="*/ 286810 w 412289"/>
              <a:gd name="connsiteY6" fmla="*/ 346561 h 418263"/>
              <a:gd name="connsiteX7" fmla="*/ 197181 w 412289"/>
              <a:gd name="connsiteY7" fmla="*/ 346561 h 418263"/>
              <a:gd name="connsiteX8" fmla="*/ 322660 w 412289"/>
              <a:gd name="connsiteY8" fmla="*/ 0 h 418263"/>
              <a:gd name="connsiteX9" fmla="*/ 412289 w 412289"/>
              <a:gd name="connsiteY9" fmla="*/ 0 h 418263"/>
              <a:gd name="connsiteX10" fmla="*/ 412289 w 412289"/>
              <a:gd name="connsiteY10" fmla="*/ 346562 h 418263"/>
              <a:gd name="connsiteX11" fmla="*/ 322660 w 412289"/>
              <a:gd name="connsiteY11" fmla="*/ 346562 h 418263"/>
              <a:gd name="connsiteX12" fmla="*/ 180809 w 412289"/>
              <a:gd name="connsiteY12" fmla="*/ 0 h 418263"/>
              <a:gd name="connsiteX13" fmla="*/ 262908 w 412289"/>
              <a:gd name="connsiteY13" fmla="*/ 0 h 418263"/>
              <a:gd name="connsiteX14" fmla="*/ 262908 w 412289"/>
              <a:gd name="connsiteY14" fmla="*/ 82099 h 418263"/>
              <a:gd name="connsiteX15" fmla="*/ 230283 w 412289"/>
              <a:gd name="connsiteY15" fmla="*/ 49534 h 418263"/>
              <a:gd name="connsiteX16" fmla="*/ 86102 w 412289"/>
              <a:gd name="connsiteY16" fmla="*/ 193656 h 418263"/>
              <a:gd name="connsiteX17" fmla="*/ 69252 w 412289"/>
              <a:gd name="connsiteY17" fmla="*/ 176806 h 418263"/>
              <a:gd name="connsiteX18" fmla="*/ 213433 w 412289"/>
              <a:gd name="connsiteY18" fmla="*/ 32625 h 418263"/>
              <a:gd name="connsiteX19" fmla="*/ 0 w 412289"/>
              <a:gd name="connsiteY19" fmla="*/ 0 h 418263"/>
              <a:gd name="connsiteX20" fmla="*/ 35851 w 412289"/>
              <a:gd name="connsiteY20" fmla="*/ 0 h 418263"/>
              <a:gd name="connsiteX21" fmla="*/ 35851 w 412289"/>
              <a:gd name="connsiteY21" fmla="*/ 382412 h 418263"/>
              <a:gd name="connsiteX22" fmla="*/ 412289 w 412289"/>
              <a:gd name="connsiteY22" fmla="*/ 382412 h 418263"/>
              <a:gd name="connsiteX23" fmla="*/ 412289 w 412289"/>
              <a:gd name="connsiteY23" fmla="*/ 418263 h 418263"/>
              <a:gd name="connsiteX24" fmla="*/ 0 w 412289"/>
              <a:gd name="connsiteY24" fmla="*/ 418263 h 41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12289" h="418263">
                <a:moveTo>
                  <a:pt x="71702" y="227058"/>
                </a:moveTo>
                <a:lnTo>
                  <a:pt x="161331" y="227058"/>
                </a:lnTo>
                <a:lnTo>
                  <a:pt x="161331" y="346563"/>
                </a:lnTo>
                <a:lnTo>
                  <a:pt x="71702" y="346563"/>
                </a:lnTo>
                <a:close/>
                <a:moveTo>
                  <a:pt x="197181" y="119504"/>
                </a:moveTo>
                <a:lnTo>
                  <a:pt x="286810" y="119504"/>
                </a:lnTo>
                <a:lnTo>
                  <a:pt x="286810" y="346561"/>
                </a:lnTo>
                <a:lnTo>
                  <a:pt x="197181" y="346561"/>
                </a:lnTo>
                <a:close/>
                <a:moveTo>
                  <a:pt x="322660" y="0"/>
                </a:moveTo>
                <a:lnTo>
                  <a:pt x="412289" y="0"/>
                </a:lnTo>
                <a:lnTo>
                  <a:pt x="412289" y="346562"/>
                </a:lnTo>
                <a:lnTo>
                  <a:pt x="322660" y="346562"/>
                </a:lnTo>
                <a:close/>
                <a:moveTo>
                  <a:pt x="180809" y="0"/>
                </a:moveTo>
                <a:lnTo>
                  <a:pt x="262908" y="0"/>
                </a:lnTo>
                <a:lnTo>
                  <a:pt x="262908" y="82099"/>
                </a:lnTo>
                <a:lnTo>
                  <a:pt x="230283" y="49534"/>
                </a:lnTo>
                <a:lnTo>
                  <a:pt x="86102" y="193656"/>
                </a:lnTo>
                <a:lnTo>
                  <a:pt x="69252" y="176806"/>
                </a:lnTo>
                <a:lnTo>
                  <a:pt x="213433" y="32625"/>
                </a:lnTo>
                <a:close/>
                <a:moveTo>
                  <a:pt x="0" y="0"/>
                </a:moveTo>
                <a:lnTo>
                  <a:pt x="35851" y="0"/>
                </a:lnTo>
                <a:lnTo>
                  <a:pt x="35851" y="382412"/>
                </a:lnTo>
                <a:lnTo>
                  <a:pt x="412289" y="382412"/>
                </a:lnTo>
                <a:lnTo>
                  <a:pt x="412289" y="418263"/>
                </a:lnTo>
                <a:lnTo>
                  <a:pt x="0" y="418263"/>
                </a:lnTo>
                <a:close/>
              </a:path>
            </a:pathLst>
          </a:custGeom>
          <a:solidFill>
            <a:schemeClr val="accent2"/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36BE02C7-4225-468E-8611-0EB5ACFF523C}"/>
              </a:ext>
            </a:extLst>
          </p:cNvPr>
          <p:cNvSpPr/>
          <p:nvPr/>
        </p:nvSpPr>
        <p:spPr>
          <a:xfrm>
            <a:off x="10976202" y="2602005"/>
            <a:ext cx="334612" cy="454116"/>
          </a:xfrm>
          <a:custGeom>
            <a:avLst/>
            <a:gdLst>
              <a:gd name="connsiteX0" fmla="*/ 286810 w 334612"/>
              <a:gd name="connsiteY0" fmla="*/ 382413 h 454116"/>
              <a:gd name="connsiteX1" fmla="*/ 274860 w 334612"/>
              <a:gd name="connsiteY1" fmla="*/ 394364 h 454116"/>
              <a:gd name="connsiteX2" fmla="*/ 286810 w 334612"/>
              <a:gd name="connsiteY2" fmla="*/ 406314 h 454116"/>
              <a:gd name="connsiteX3" fmla="*/ 298760 w 334612"/>
              <a:gd name="connsiteY3" fmla="*/ 394364 h 454116"/>
              <a:gd name="connsiteX4" fmla="*/ 286810 w 334612"/>
              <a:gd name="connsiteY4" fmla="*/ 382413 h 454116"/>
              <a:gd name="connsiteX5" fmla="*/ 0 w 334612"/>
              <a:gd name="connsiteY5" fmla="*/ 310710 h 454116"/>
              <a:gd name="connsiteX6" fmla="*/ 167306 w 334612"/>
              <a:gd name="connsiteY6" fmla="*/ 358513 h 454116"/>
              <a:gd name="connsiteX7" fmla="*/ 334612 w 334612"/>
              <a:gd name="connsiteY7" fmla="*/ 310710 h 454116"/>
              <a:gd name="connsiteX8" fmla="*/ 334612 w 334612"/>
              <a:gd name="connsiteY8" fmla="*/ 406314 h 454116"/>
              <a:gd name="connsiteX9" fmla="*/ 167306 w 334612"/>
              <a:gd name="connsiteY9" fmla="*/ 454116 h 454116"/>
              <a:gd name="connsiteX10" fmla="*/ 0 w 334612"/>
              <a:gd name="connsiteY10" fmla="*/ 406314 h 454116"/>
              <a:gd name="connsiteX11" fmla="*/ 286810 w 334612"/>
              <a:gd name="connsiteY11" fmla="*/ 262908 h 454116"/>
              <a:gd name="connsiteX12" fmla="*/ 274860 w 334612"/>
              <a:gd name="connsiteY12" fmla="*/ 274859 h 454116"/>
              <a:gd name="connsiteX13" fmla="*/ 286810 w 334612"/>
              <a:gd name="connsiteY13" fmla="*/ 286809 h 454116"/>
              <a:gd name="connsiteX14" fmla="*/ 298760 w 334612"/>
              <a:gd name="connsiteY14" fmla="*/ 274859 h 454116"/>
              <a:gd name="connsiteX15" fmla="*/ 286810 w 334612"/>
              <a:gd name="connsiteY15" fmla="*/ 262908 h 454116"/>
              <a:gd name="connsiteX16" fmla="*/ 0 w 334612"/>
              <a:gd name="connsiteY16" fmla="*/ 191206 h 454116"/>
              <a:gd name="connsiteX17" fmla="*/ 167306 w 334612"/>
              <a:gd name="connsiteY17" fmla="*/ 239008 h 454116"/>
              <a:gd name="connsiteX18" fmla="*/ 334612 w 334612"/>
              <a:gd name="connsiteY18" fmla="*/ 191206 h 454116"/>
              <a:gd name="connsiteX19" fmla="*/ 334612 w 334612"/>
              <a:gd name="connsiteY19" fmla="*/ 286809 h 454116"/>
              <a:gd name="connsiteX20" fmla="*/ 167306 w 334612"/>
              <a:gd name="connsiteY20" fmla="*/ 334612 h 454116"/>
              <a:gd name="connsiteX21" fmla="*/ 0 w 334612"/>
              <a:gd name="connsiteY21" fmla="*/ 286809 h 454116"/>
              <a:gd name="connsiteX22" fmla="*/ 286810 w 334612"/>
              <a:gd name="connsiteY22" fmla="*/ 143404 h 454116"/>
              <a:gd name="connsiteX23" fmla="*/ 274860 w 334612"/>
              <a:gd name="connsiteY23" fmla="*/ 155355 h 454116"/>
              <a:gd name="connsiteX24" fmla="*/ 286810 w 334612"/>
              <a:gd name="connsiteY24" fmla="*/ 167305 h 454116"/>
              <a:gd name="connsiteX25" fmla="*/ 298760 w 334612"/>
              <a:gd name="connsiteY25" fmla="*/ 155355 h 454116"/>
              <a:gd name="connsiteX26" fmla="*/ 286810 w 334612"/>
              <a:gd name="connsiteY26" fmla="*/ 143404 h 454116"/>
              <a:gd name="connsiteX27" fmla="*/ 0 w 334612"/>
              <a:gd name="connsiteY27" fmla="*/ 71702 h 454116"/>
              <a:gd name="connsiteX28" fmla="*/ 167306 w 334612"/>
              <a:gd name="connsiteY28" fmla="*/ 119504 h 454116"/>
              <a:gd name="connsiteX29" fmla="*/ 334612 w 334612"/>
              <a:gd name="connsiteY29" fmla="*/ 71702 h 454116"/>
              <a:gd name="connsiteX30" fmla="*/ 334612 w 334612"/>
              <a:gd name="connsiteY30" fmla="*/ 167305 h 454116"/>
              <a:gd name="connsiteX31" fmla="*/ 167306 w 334612"/>
              <a:gd name="connsiteY31" fmla="*/ 215108 h 454116"/>
              <a:gd name="connsiteX32" fmla="*/ 0 w 334612"/>
              <a:gd name="connsiteY32" fmla="*/ 167305 h 454116"/>
              <a:gd name="connsiteX33" fmla="*/ 167306 w 334612"/>
              <a:gd name="connsiteY33" fmla="*/ 0 h 454116"/>
              <a:gd name="connsiteX34" fmla="*/ 334612 w 334612"/>
              <a:gd name="connsiteY34" fmla="*/ 47802 h 454116"/>
              <a:gd name="connsiteX35" fmla="*/ 167306 w 334612"/>
              <a:gd name="connsiteY35" fmla="*/ 95603 h 454116"/>
              <a:gd name="connsiteX36" fmla="*/ 0 w 334612"/>
              <a:gd name="connsiteY36" fmla="*/ 47802 h 454116"/>
              <a:gd name="connsiteX37" fmla="*/ 167306 w 334612"/>
              <a:gd name="connsiteY37" fmla="*/ 0 h 45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34612" h="454116">
                <a:moveTo>
                  <a:pt x="286810" y="382413"/>
                </a:moveTo>
                <a:cubicBezTo>
                  <a:pt x="279640" y="382413"/>
                  <a:pt x="274860" y="387193"/>
                  <a:pt x="274860" y="394364"/>
                </a:cubicBezTo>
                <a:cubicBezTo>
                  <a:pt x="274860" y="401534"/>
                  <a:pt x="279640" y="406314"/>
                  <a:pt x="286810" y="406314"/>
                </a:cubicBezTo>
                <a:cubicBezTo>
                  <a:pt x="293980" y="406314"/>
                  <a:pt x="298760" y="401534"/>
                  <a:pt x="298760" y="394364"/>
                </a:cubicBezTo>
                <a:cubicBezTo>
                  <a:pt x="298760" y="387193"/>
                  <a:pt x="293980" y="382413"/>
                  <a:pt x="286810" y="382413"/>
                </a:cubicBezTo>
                <a:close/>
                <a:moveTo>
                  <a:pt x="0" y="310710"/>
                </a:moveTo>
                <a:cubicBezTo>
                  <a:pt x="0" y="337001"/>
                  <a:pt x="75287" y="358513"/>
                  <a:pt x="167306" y="358513"/>
                </a:cubicBezTo>
                <a:cubicBezTo>
                  <a:pt x="259324" y="358513"/>
                  <a:pt x="334612" y="337001"/>
                  <a:pt x="334612" y="310710"/>
                </a:cubicBezTo>
                <a:lnTo>
                  <a:pt x="334612" y="406314"/>
                </a:lnTo>
                <a:cubicBezTo>
                  <a:pt x="334612" y="432605"/>
                  <a:pt x="259324" y="454116"/>
                  <a:pt x="167306" y="454116"/>
                </a:cubicBezTo>
                <a:cubicBezTo>
                  <a:pt x="75287" y="454116"/>
                  <a:pt x="0" y="432605"/>
                  <a:pt x="0" y="406314"/>
                </a:cubicBezTo>
                <a:close/>
                <a:moveTo>
                  <a:pt x="286810" y="262908"/>
                </a:moveTo>
                <a:cubicBezTo>
                  <a:pt x="279640" y="262908"/>
                  <a:pt x="274860" y="267688"/>
                  <a:pt x="274860" y="274859"/>
                </a:cubicBezTo>
                <a:cubicBezTo>
                  <a:pt x="274860" y="282029"/>
                  <a:pt x="279640" y="286809"/>
                  <a:pt x="286810" y="286809"/>
                </a:cubicBezTo>
                <a:cubicBezTo>
                  <a:pt x="293980" y="286809"/>
                  <a:pt x="298760" y="282029"/>
                  <a:pt x="298760" y="274859"/>
                </a:cubicBezTo>
                <a:cubicBezTo>
                  <a:pt x="298760" y="267688"/>
                  <a:pt x="293980" y="262908"/>
                  <a:pt x="286810" y="262908"/>
                </a:cubicBezTo>
                <a:close/>
                <a:moveTo>
                  <a:pt x="0" y="191206"/>
                </a:moveTo>
                <a:cubicBezTo>
                  <a:pt x="0" y="217497"/>
                  <a:pt x="75287" y="239008"/>
                  <a:pt x="167306" y="239008"/>
                </a:cubicBezTo>
                <a:cubicBezTo>
                  <a:pt x="259324" y="239008"/>
                  <a:pt x="334612" y="217497"/>
                  <a:pt x="334612" y="191206"/>
                </a:cubicBezTo>
                <a:lnTo>
                  <a:pt x="334612" y="286809"/>
                </a:lnTo>
                <a:cubicBezTo>
                  <a:pt x="334612" y="313101"/>
                  <a:pt x="259324" y="334612"/>
                  <a:pt x="167306" y="334612"/>
                </a:cubicBezTo>
                <a:cubicBezTo>
                  <a:pt x="75287" y="334612"/>
                  <a:pt x="0" y="313101"/>
                  <a:pt x="0" y="286809"/>
                </a:cubicBezTo>
                <a:close/>
                <a:moveTo>
                  <a:pt x="286810" y="143404"/>
                </a:moveTo>
                <a:cubicBezTo>
                  <a:pt x="279640" y="143404"/>
                  <a:pt x="274860" y="148184"/>
                  <a:pt x="274860" y="155355"/>
                </a:cubicBezTo>
                <a:cubicBezTo>
                  <a:pt x="274860" y="162525"/>
                  <a:pt x="279640" y="167305"/>
                  <a:pt x="286810" y="167305"/>
                </a:cubicBezTo>
                <a:cubicBezTo>
                  <a:pt x="293980" y="167305"/>
                  <a:pt x="298760" y="162525"/>
                  <a:pt x="298760" y="155355"/>
                </a:cubicBezTo>
                <a:cubicBezTo>
                  <a:pt x="298760" y="148184"/>
                  <a:pt x="293980" y="143404"/>
                  <a:pt x="286810" y="143404"/>
                </a:cubicBezTo>
                <a:close/>
                <a:moveTo>
                  <a:pt x="0" y="71702"/>
                </a:moveTo>
                <a:cubicBezTo>
                  <a:pt x="0" y="97993"/>
                  <a:pt x="75287" y="119504"/>
                  <a:pt x="167306" y="119504"/>
                </a:cubicBezTo>
                <a:cubicBezTo>
                  <a:pt x="259324" y="119504"/>
                  <a:pt x="334612" y="97993"/>
                  <a:pt x="334612" y="71702"/>
                </a:cubicBezTo>
                <a:lnTo>
                  <a:pt x="334612" y="167305"/>
                </a:lnTo>
                <a:cubicBezTo>
                  <a:pt x="334612" y="193597"/>
                  <a:pt x="259324" y="215108"/>
                  <a:pt x="167306" y="215108"/>
                </a:cubicBezTo>
                <a:cubicBezTo>
                  <a:pt x="75287" y="215108"/>
                  <a:pt x="0" y="193597"/>
                  <a:pt x="0" y="167305"/>
                </a:cubicBezTo>
                <a:close/>
                <a:moveTo>
                  <a:pt x="167306" y="0"/>
                </a:moveTo>
                <a:cubicBezTo>
                  <a:pt x="259706" y="0"/>
                  <a:pt x="334612" y="21401"/>
                  <a:pt x="334612" y="47802"/>
                </a:cubicBezTo>
                <a:cubicBezTo>
                  <a:pt x="334612" y="74202"/>
                  <a:pt x="259706" y="95603"/>
                  <a:pt x="167306" y="95603"/>
                </a:cubicBezTo>
                <a:cubicBezTo>
                  <a:pt x="74905" y="95603"/>
                  <a:pt x="0" y="74202"/>
                  <a:pt x="0" y="47802"/>
                </a:cubicBezTo>
                <a:cubicBezTo>
                  <a:pt x="0" y="21401"/>
                  <a:pt x="74905" y="0"/>
                  <a:pt x="167306" y="0"/>
                </a:cubicBezTo>
                <a:close/>
              </a:path>
            </a:pathLst>
          </a:custGeom>
          <a:solidFill>
            <a:schemeClr val="accent5"/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8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Sphere w/ 4 Layers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5E0F909-4887-4A86-955E-06C0C94B7A1F}"/>
              </a:ext>
            </a:extLst>
          </p:cNvPr>
          <p:cNvGrpSpPr/>
          <p:nvPr/>
        </p:nvGrpSpPr>
        <p:grpSpPr>
          <a:xfrm>
            <a:off x="3572968" y="1131214"/>
            <a:ext cx="5025450" cy="4875888"/>
            <a:chOff x="5181599" y="8761674"/>
            <a:chExt cx="2097510" cy="2035086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E9A16460-0F97-4E6A-82CD-1BD7B3419C38}"/>
                </a:ext>
              </a:extLst>
            </p:cNvPr>
            <p:cNvSpPr/>
            <p:nvPr/>
          </p:nvSpPr>
          <p:spPr>
            <a:xfrm>
              <a:off x="5181599" y="8762999"/>
              <a:ext cx="2096941" cy="203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65" extrusionOk="0">
                  <a:moveTo>
                    <a:pt x="21591" y="10876"/>
                  </a:moveTo>
                  <a:cubicBezTo>
                    <a:pt x="21592" y="10834"/>
                    <a:pt x="21592" y="10792"/>
                    <a:pt x="21591" y="10750"/>
                  </a:cubicBezTo>
                  <a:cubicBezTo>
                    <a:pt x="21591" y="10746"/>
                    <a:pt x="21591" y="10744"/>
                    <a:pt x="21591" y="10739"/>
                  </a:cubicBezTo>
                  <a:cubicBezTo>
                    <a:pt x="21591" y="10737"/>
                    <a:pt x="21591" y="10734"/>
                    <a:pt x="21591" y="10731"/>
                  </a:cubicBezTo>
                  <a:cubicBezTo>
                    <a:pt x="21591" y="10727"/>
                    <a:pt x="21591" y="10723"/>
                    <a:pt x="21589" y="10719"/>
                  </a:cubicBezTo>
                  <a:cubicBezTo>
                    <a:pt x="21589" y="10714"/>
                    <a:pt x="21589" y="10710"/>
                    <a:pt x="21588" y="10704"/>
                  </a:cubicBezTo>
                  <a:cubicBezTo>
                    <a:pt x="21588" y="10700"/>
                    <a:pt x="21588" y="10695"/>
                    <a:pt x="21587" y="10691"/>
                  </a:cubicBezTo>
                  <a:cubicBezTo>
                    <a:pt x="21587" y="10688"/>
                    <a:pt x="21587" y="10686"/>
                    <a:pt x="21587" y="10683"/>
                  </a:cubicBezTo>
                  <a:cubicBezTo>
                    <a:pt x="21587" y="10682"/>
                    <a:pt x="21587" y="10680"/>
                    <a:pt x="21587" y="10679"/>
                  </a:cubicBezTo>
                  <a:cubicBezTo>
                    <a:pt x="21587" y="10675"/>
                    <a:pt x="21585" y="10669"/>
                    <a:pt x="21585" y="10665"/>
                  </a:cubicBezTo>
                  <a:cubicBezTo>
                    <a:pt x="21584" y="10652"/>
                    <a:pt x="21583" y="10638"/>
                    <a:pt x="21582" y="10625"/>
                  </a:cubicBezTo>
                  <a:cubicBezTo>
                    <a:pt x="21580" y="10618"/>
                    <a:pt x="21580" y="10610"/>
                    <a:pt x="21579" y="10603"/>
                  </a:cubicBezTo>
                  <a:cubicBezTo>
                    <a:pt x="21578" y="10598"/>
                    <a:pt x="21578" y="10593"/>
                    <a:pt x="21576" y="10587"/>
                  </a:cubicBezTo>
                  <a:cubicBezTo>
                    <a:pt x="21575" y="10579"/>
                    <a:pt x="21574" y="10570"/>
                    <a:pt x="21572" y="10562"/>
                  </a:cubicBezTo>
                  <a:cubicBezTo>
                    <a:pt x="21571" y="10554"/>
                    <a:pt x="21570" y="10547"/>
                    <a:pt x="21570" y="10539"/>
                  </a:cubicBezTo>
                  <a:cubicBezTo>
                    <a:pt x="21568" y="10533"/>
                    <a:pt x="21568" y="10528"/>
                    <a:pt x="21567" y="10521"/>
                  </a:cubicBezTo>
                  <a:cubicBezTo>
                    <a:pt x="21566" y="10517"/>
                    <a:pt x="21566" y="10512"/>
                    <a:pt x="21565" y="10508"/>
                  </a:cubicBezTo>
                  <a:cubicBezTo>
                    <a:pt x="21565" y="10507"/>
                    <a:pt x="21563" y="10504"/>
                    <a:pt x="21563" y="10503"/>
                  </a:cubicBezTo>
                  <a:cubicBezTo>
                    <a:pt x="21562" y="10497"/>
                    <a:pt x="21562" y="10493"/>
                    <a:pt x="21561" y="10488"/>
                  </a:cubicBezTo>
                  <a:cubicBezTo>
                    <a:pt x="21561" y="10485"/>
                    <a:pt x="21559" y="10482"/>
                    <a:pt x="21559" y="10481"/>
                  </a:cubicBezTo>
                  <a:cubicBezTo>
                    <a:pt x="21559" y="10478"/>
                    <a:pt x="21558" y="10476"/>
                    <a:pt x="21558" y="10474"/>
                  </a:cubicBezTo>
                  <a:cubicBezTo>
                    <a:pt x="21558" y="10474"/>
                    <a:pt x="21558" y="10474"/>
                    <a:pt x="21558" y="10474"/>
                  </a:cubicBezTo>
                  <a:cubicBezTo>
                    <a:pt x="21558" y="10472"/>
                    <a:pt x="21557" y="10469"/>
                    <a:pt x="21555" y="10466"/>
                  </a:cubicBezTo>
                  <a:cubicBezTo>
                    <a:pt x="21554" y="10458"/>
                    <a:pt x="21551" y="10450"/>
                    <a:pt x="21550" y="10442"/>
                  </a:cubicBezTo>
                  <a:cubicBezTo>
                    <a:pt x="21549" y="10435"/>
                    <a:pt x="21548" y="10427"/>
                    <a:pt x="21545" y="10420"/>
                  </a:cubicBezTo>
                  <a:cubicBezTo>
                    <a:pt x="21542" y="10411"/>
                    <a:pt x="21541" y="10403"/>
                    <a:pt x="21538" y="10393"/>
                  </a:cubicBezTo>
                  <a:cubicBezTo>
                    <a:pt x="21536" y="10384"/>
                    <a:pt x="21533" y="10375"/>
                    <a:pt x="21531" y="10365"/>
                  </a:cubicBezTo>
                  <a:cubicBezTo>
                    <a:pt x="21528" y="10353"/>
                    <a:pt x="21524" y="10341"/>
                    <a:pt x="21521" y="10329"/>
                  </a:cubicBezTo>
                  <a:cubicBezTo>
                    <a:pt x="21519" y="10322"/>
                    <a:pt x="21517" y="10314"/>
                    <a:pt x="21515" y="10307"/>
                  </a:cubicBezTo>
                  <a:cubicBezTo>
                    <a:pt x="21515" y="10306"/>
                    <a:pt x="21515" y="10306"/>
                    <a:pt x="21515" y="10305"/>
                  </a:cubicBezTo>
                  <a:cubicBezTo>
                    <a:pt x="21514" y="10302"/>
                    <a:pt x="21514" y="10299"/>
                    <a:pt x="21512" y="10296"/>
                  </a:cubicBezTo>
                  <a:cubicBezTo>
                    <a:pt x="21512" y="10295"/>
                    <a:pt x="21511" y="10294"/>
                    <a:pt x="21511" y="10292"/>
                  </a:cubicBezTo>
                  <a:cubicBezTo>
                    <a:pt x="21511" y="10291"/>
                    <a:pt x="21510" y="10290"/>
                    <a:pt x="21510" y="10288"/>
                  </a:cubicBezTo>
                  <a:cubicBezTo>
                    <a:pt x="21510" y="10287"/>
                    <a:pt x="21508" y="10286"/>
                    <a:pt x="21508" y="10284"/>
                  </a:cubicBezTo>
                  <a:cubicBezTo>
                    <a:pt x="21507" y="10282"/>
                    <a:pt x="21507" y="10278"/>
                    <a:pt x="21506" y="10275"/>
                  </a:cubicBezTo>
                  <a:cubicBezTo>
                    <a:pt x="21504" y="10271"/>
                    <a:pt x="21503" y="10267"/>
                    <a:pt x="21502" y="10263"/>
                  </a:cubicBezTo>
                  <a:cubicBezTo>
                    <a:pt x="21500" y="10259"/>
                    <a:pt x="21499" y="10256"/>
                    <a:pt x="21498" y="10252"/>
                  </a:cubicBezTo>
                  <a:cubicBezTo>
                    <a:pt x="21496" y="10248"/>
                    <a:pt x="21495" y="10245"/>
                    <a:pt x="21494" y="10241"/>
                  </a:cubicBezTo>
                  <a:cubicBezTo>
                    <a:pt x="21491" y="10232"/>
                    <a:pt x="21489" y="10222"/>
                    <a:pt x="21485" y="10212"/>
                  </a:cubicBezTo>
                  <a:cubicBezTo>
                    <a:pt x="21482" y="10205"/>
                    <a:pt x="21479" y="10198"/>
                    <a:pt x="21477" y="10191"/>
                  </a:cubicBezTo>
                  <a:cubicBezTo>
                    <a:pt x="21476" y="10189"/>
                    <a:pt x="21476" y="10186"/>
                    <a:pt x="21474" y="10183"/>
                  </a:cubicBezTo>
                  <a:cubicBezTo>
                    <a:pt x="21473" y="10181"/>
                    <a:pt x="21473" y="10178"/>
                    <a:pt x="21472" y="10175"/>
                  </a:cubicBezTo>
                  <a:cubicBezTo>
                    <a:pt x="21470" y="10173"/>
                    <a:pt x="21469" y="10169"/>
                    <a:pt x="21468" y="10166"/>
                  </a:cubicBezTo>
                  <a:cubicBezTo>
                    <a:pt x="21465" y="10159"/>
                    <a:pt x="21462" y="10152"/>
                    <a:pt x="21460" y="10144"/>
                  </a:cubicBezTo>
                  <a:cubicBezTo>
                    <a:pt x="21456" y="10134"/>
                    <a:pt x="21452" y="10123"/>
                    <a:pt x="21448" y="10113"/>
                  </a:cubicBezTo>
                  <a:cubicBezTo>
                    <a:pt x="21447" y="10108"/>
                    <a:pt x="21444" y="10104"/>
                    <a:pt x="21443" y="10099"/>
                  </a:cubicBezTo>
                  <a:cubicBezTo>
                    <a:pt x="21442" y="10094"/>
                    <a:pt x="21439" y="10089"/>
                    <a:pt x="21436" y="10085"/>
                  </a:cubicBezTo>
                  <a:cubicBezTo>
                    <a:pt x="21434" y="10080"/>
                    <a:pt x="21432" y="10076"/>
                    <a:pt x="21431" y="10070"/>
                  </a:cubicBezTo>
                  <a:cubicBezTo>
                    <a:pt x="21431" y="10070"/>
                    <a:pt x="21431" y="10070"/>
                    <a:pt x="21431" y="10070"/>
                  </a:cubicBezTo>
                  <a:cubicBezTo>
                    <a:pt x="21431" y="10070"/>
                    <a:pt x="21431" y="10070"/>
                    <a:pt x="21431" y="10069"/>
                  </a:cubicBezTo>
                  <a:cubicBezTo>
                    <a:pt x="21431" y="10068"/>
                    <a:pt x="21430" y="10066"/>
                    <a:pt x="21428" y="10065"/>
                  </a:cubicBezTo>
                  <a:cubicBezTo>
                    <a:pt x="21427" y="10061"/>
                    <a:pt x="21426" y="10058"/>
                    <a:pt x="21425" y="10054"/>
                  </a:cubicBezTo>
                  <a:cubicBezTo>
                    <a:pt x="21423" y="10051"/>
                    <a:pt x="21422" y="10047"/>
                    <a:pt x="21421" y="10045"/>
                  </a:cubicBezTo>
                  <a:cubicBezTo>
                    <a:pt x="21415" y="10031"/>
                    <a:pt x="21408" y="10019"/>
                    <a:pt x="21402" y="10006"/>
                  </a:cubicBezTo>
                  <a:cubicBezTo>
                    <a:pt x="21402" y="10004"/>
                    <a:pt x="21401" y="10004"/>
                    <a:pt x="21401" y="10003"/>
                  </a:cubicBezTo>
                  <a:cubicBezTo>
                    <a:pt x="21401" y="10002"/>
                    <a:pt x="21400" y="10000"/>
                    <a:pt x="21400" y="10000"/>
                  </a:cubicBezTo>
                  <a:cubicBezTo>
                    <a:pt x="21396" y="9993"/>
                    <a:pt x="21393" y="9985"/>
                    <a:pt x="21391" y="9979"/>
                  </a:cubicBezTo>
                  <a:cubicBezTo>
                    <a:pt x="21388" y="9973"/>
                    <a:pt x="21384" y="9967"/>
                    <a:pt x="21381" y="9961"/>
                  </a:cubicBezTo>
                  <a:cubicBezTo>
                    <a:pt x="21377" y="9953"/>
                    <a:pt x="21375" y="9946"/>
                    <a:pt x="21371" y="9938"/>
                  </a:cubicBezTo>
                  <a:cubicBezTo>
                    <a:pt x="21368" y="9933"/>
                    <a:pt x="21364" y="9926"/>
                    <a:pt x="21362" y="9921"/>
                  </a:cubicBezTo>
                  <a:cubicBezTo>
                    <a:pt x="21359" y="9915"/>
                    <a:pt x="21357" y="9910"/>
                    <a:pt x="21354" y="9905"/>
                  </a:cubicBezTo>
                  <a:cubicBezTo>
                    <a:pt x="21354" y="9903"/>
                    <a:pt x="21353" y="9903"/>
                    <a:pt x="21353" y="9902"/>
                  </a:cubicBezTo>
                  <a:cubicBezTo>
                    <a:pt x="21351" y="9901"/>
                    <a:pt x="21351" y="9899"/>
                    <a:pt x="21350" y="9898"/>
                  </a:cubicBezTo>
                  <a:cubicBezTo>
                    <a:pt x="21349" y="9895"/>
                    <a:pt x="21347" y="9894"/>
                    <a:pt x="21346" y="9891"/>
                  </a:cubicBezTo>
                  <a:cubicBezTo>
                    <a:pt x="21343" y="9886"/>
                    <a:pt x="21341" y="9882"/>
                    <a:pt x="21338" y="9876"/>
                  </a:cubicBezTo>
                  <a:cubicBezTo>
                    <a:pt x="21334" y="9870"/>
                    <a:pt x="21330" y="9861"/>
                    <a:pt x="21326" y="9855"/>
                  </a:cubicBezTo>
                  <a:cubicBezTo>
                    <a:pt x="21321" y="9847"/>
                    <a:pt x="21317" y="9839"/>
                    <a:pt x="21313" y="9829"/>
                  </a:cubicBezTo>
                  <a:cubicBezTo>
                    <a:pt x="21312" y="9828"/>
                    <a:pt x="21312" y="9826"/>
                    <a:pt x="21311" y="9825"/>
                  </a:cubicBezTo>
                  <a:cubicBezTo>
                    <a:pt x="21308" y="9821"/>
                    <a:pt x="21306" y="9817"/>
                    <a:pt x="21303" y="9813"/>
                  </a:cubicBezTo>
                  <a:cubicBezTo>
                    <a:pt x="21296" y="9802"/>
                    <a:pt x="21290" y="9790"/>
                    <a:pt x="21283" y="9779"/>
                  </a:cubicBezTo>
                  <a:cubicBezTo>
                    <a:pt x="21279" y="9773"/>
                    <a:pt x="21275" y="9765"/>
                    <a:pt x="21270" y="9758"/>
                  </a:cubicBezTo>
                  <a:cubicBezTo>
                    <a:pt x="21270" y="9758"/>
                    <a:pt x="21270" y="9759"/>
                    <a:pt x="21270" y="9759"/>
                  </a:cubicBezTo>
                  <a:cubicBezTo>
                    <a:pt x="21266" y="9754"/>
                    <a:pt x="21262" y="9747"/>
                    <a:pt x="21260" y="9742"/>
                  </a:cubicBezTo>
                  <a:cubicBezTo>
                    <a:pt x="21256" y="9735"/>
                    <a:pt x="21252" y="9728"/>
                    <a:pt x="21247" y="9721"/>
                  </a:cubicBezTo>
                  <a:cubicBezTo>
                    <a:pt x="21245" y="9720"/>
                    <a:pt x="21244" y="9717"/>
                    <a:pt x="21243" y="9716"/>
                  </a:cubicBezTo>
                  <a:cubicBezTo>
                    <a:pt x="21241" y="9713"/>
                    <a:pt x="21239" y="9709"/>
                    <a:pt x="21238" y="9707"/>
                  </a:cubicBezTo>
                  <a:cubicBezTo>
                    <a:pt x="21236" y="9704"/>
                    <a:pt x="21234" y="9701"/>
                    <a:pt x="21232" y="9699"/>
                  </a:cubicBezTo>
                  <a:cubicBezTo>
                    <a:pt x="21231" y="9696"/>
                    <a:pt x="21228" y="9693"/>
                    <a:pt x="21227" y="9690"/>
                  </a:cubicBezTo>
                  <a:cubicBezTo>
                    <a:pt x="21223" y="9685"/>
                    <a:pt x="21221" y="9680"/>
                    <a:pt x="21217" y="9673"/>
                  </a:cubicBezTo>
                  <a:cubicBezTo>
                    <a:pt x="21215" y="9672"/>
                    <a:pt x="21215" y="9670"/>
                    <a:pt x="21214" y="9669"/>
                  </a:cubicBezTo>
                  <a:cubicBezTo>
                    <a:pt x="21214" y="9669"/>
                    <a:pt x="21214" y="9669"/>
                    <a:pt x="21214" y="9669"/>
                  </a:cubicBezTo>
                  <a:cubicBezTo>
                    <a:pt x="21214" y="9669"/>
                    <a:pt x="21214" y="9669"/>
                    <a:pt x="21213" y="9668"/>
                  </a:cubicBezTo>
                  <a:cubicBezTo>
                    <a:pt x="21207" y="9659"/>
                    <a:pt x="21201" y="9651"/>
                    <a:pt x="21194" y="9642"/>
                  </a:cubicBezTo>
                  <a:cubicBezTo>
                    <a:pt x="21188" y="9633"/>
                    <a:pt x="21181" y="9622"/>
                    <a:pt x="21175" y="9612"/>
                  </a:cubicBezTo>
                  <a:cubicBezTo>
                    <a:pt x="21166" y="9599"/>
                    <a:pt x="21155" y="9585"/>
                    <a:pt x="21146" y="9572"/>
                  </a:cubicBezTo>
                  <a:cubicBezTo>
                    <a:pt x="21141" y="9564"/>
                    <a:pt x="21134" y="9556"/>
                    <a:pt x="21129" y="9549"/>
                  </a:cubicBezTo>
                  <a:cubicBezTo>
                    <a:pt x="21125" y="9544"/>
                    <a:pt x="21121" y="9538"/>
                    <a:pt x="21117" y="9532"/>
                  </a:cubicBezTo>
                  <a:cubicBezTo>
                    <a:pt x="21116" y="9530"/>
                    <a:pt x="21115" y="9529"/>
                    <a:pt x="21115" y="9528"/>
                  </a:cubicBezTo>
                  <a:cubicBezTo>
                    <a:pt x="21115" y="9526"/>
                    <a:pt x="21113" y="9526"/>
                    <a:pt x="21113" y="9525"/>
                  </a:cubicBezTo>
                  <a:cubicBezTo>
                    <a:pt x="21112" y="9522"/>
                    <a:pt x="21109" y="9519"/>
                    <a:pt x="21107" y="9517"/>
                  </a:cubicBezTo>
                  <a:cubicBezTo>
                    <a:pt x="21102" y="9510"/>
                    <a:pt x="21098" y="9505"/>
                    <a:pt x="21092" y="9498"/>
                  </a:cubicBezTo>
                  <a:cubicBezTo>
                    <a:pt x="21086" y="9488"/>
                    <a:pt x="21079" y="9480"/>
                    <a:pt x="21071" y="9471"/>
                  </a:cubicBezTo>
                  <a:cubicBezTo>
                    <a:pt x="21069" y="9467"/>
                    <a:pt x="21065" y="9463"/>
                    <a:pt x="21061" y="9459"/>
                  </a:cubicBezTo>
                  <a:cubicBezTo>
                    <a:pt x="21061" y="9459"/>
                    <a:pt x="21060" y="9457"/>
                    <a:pt x="21060" y="9457"/>
                  </a:cubicBezTo>
                  <a:cubicBezTo>
                    <a:pt x="21052" y="9448"/>
                    <a:pt x="21044" y="9439"/>
                    <a:pt x="21036" y="9429"/>
                  </a:cubicBezTo>
                  <a:cubicBezTo>
                    <a:pt x="21028" y="9418"/>
                    <a:pt x="21020" y="9409"/>
                    <a:pt x="21011" y="9398"/>
                  </a:cubicBezTo>
                  <a:cubicBezTo>
                    <a:pt x="21009" y="9394"/>
                    <a:pt x="21005" y="9392"/>
                    <a:pt x="21002" y="9387"/>
                  </a:cubicBezTo>
                  <a:cubicBezTo>
                    <a:pt x="20997" y="9382"/>
                    <a:pt x="20993" y="9377"/>
                    <a:pt x="20988" y="9371"/>
                  </a:cubicBezTo>
                  <a:cubicBezTo>
                    <a:pt x="20980" y="9363"/>
                    <a:pt x="20972" y="9354"/>
                    <a:pt x="20966" y="9346"/>
                  </a:cubicBezTo>
                  <a:cubicBezTo>
                    <a:pt x="20963" y="9343"/>
                    <a:pt x="20960" y="9340"/>
                    <a:pt x="20958" y="9336"/>
                  </a:cubicBezTo>
                  <a:cubicBezTo>
                    <a:pt x="20958" y="9336"/>
                    <a:pt x="20958" y="9336"/>
                    <a:pt x="20958" y="9338"/>
                  </a:cubicBezTo>
                  <a:cubicBezTo>
                    <a:pt x="20956" y="9336"/>
                    <a:pt x="20954" y="9334"/>
                    <a:pt x="20952" y="9332"/>
                  </a:cubicBezTo>
                  <a:cubicBezTo>
                    <a:pt x="20943" y="9321"/>
                    <a:pt x="20934" y="9311"/>
                    <a:pt x="20924" y="9301"/>
                  </a:cubicBezTo>
                  <a:cubicBezTo>
                    <a:pt x="20915" y="9292"/>
                    <a:pt x="20907" y="9281"/>
                    <a:pt x="20898" y="9272"/>
                  </a:cubicBezTo>
                  <a:cubicBezTo>
                    <a:pt x="20898" y="9272"/>
                    <a:pt x="20898" y="9272"/>
                    <a:pt x="20898" y="9272"/>
                  </a:cubicBezTo>
                  <a:cubicBezTo>
                    <a:pt x="20898" y="9272"/>
                    <a:pt x="20896" y="9270"/>
                    <a:pt x="20896" y="9270"/>
                  </a:cubicBezTo>
                  <a:cubicBezTo>
                    <a:pt x="20894" y="9268"/>
                    <a:pt x="20891" y="9265"/>
                    <a:pt x="20888" y="9262"/>
                  </a:cubicBezTo>
                  <a:cubicBezTo>
                    <a:pt x="20882" y="9256"/>
                    <a:pt x="20875" y="9249"/>
                    <a:pt x="20869" y="9241"/>
                  </a:cubicBezTo>
                  <a:cubicBezTo>
                    <a:pt x="20867" y="9238"/>
                    <a:pt x="20865" y="9237"/>
                    <a:pt x="20864" y="9234"/>
                  </a:cubicBezTo>
                  <a:cubicBezTo>
                    <a:pt x="20856" y="9226"/>
                    <a:pt x="20848" y="9218"/>
                    <a:pt x="20840" y="9210"/>
                  </a:cubicBezTo>
                  <a:cubicBezTo>
                    <a:pt x="20826" y="9195"/>
                    <a:pt x="20811" y="9180"/>
                    <a:pt x="20797" y="9167"/>
                  </a:cubicBezTo>
                  <a:cubicBezTo>
                    <a:pt x="20788" y="9157"/>
                    <a:pt x="20779" y="9148"/>
                    <a:pt x="20769" y="9138"/>
                  </a:cubicBezTo>
                  <a:cubicBezTo>
                    <a:pt x="20767" y="9136"/>
                    <a:pt x="20764" y="9133"/>
                    <a:pt x="20762" y="9130"/>
                  </a:cubicBezTo>
                  <a:cubicBezTo>
                    <a:pt x="20758" y="9126"/>
                    <a:pt x="20754" y="9124"/>
                    <a:pt x="20751" y="9119"/>
                  </a:cubicBezTo>
                  <a:cubicBezTo>
                    <a:pt x="20748" y="9117"/>
                    <a:pt x="20745" y="9114"/>
                    <a:pt x="20742" y="9110"/>
                  </a:cubicBezTo>
                  <a:cubicBezTo>
                    <a:pt x="20735" y="9105"/>
                    <a:pt x="20730" y="9098"/>
                    <a:pt x="20724" y="9093"/>
                  </a:cubicBezTo>
                  <a:cubicBezTo>
                    <a:pt x="20720" y="9089"/>
                    <a:pt x="20714" y="9084"/>
                    <a:pt x="20711" y="9080"/>
                  </a:cubicBezTo>
                  <a:cubicBezTo>
                    <a:pt x="20711" y="9080"/>
                    <a:pt x="20711" y="9080"/>
                    <a:pt x="20711" y="9080"/>
                  </a:cubicBezTo>
                  <a:cubicBezTo>
                    <a:pt x="20709" y="9079"/>
                    <a:pt x="20707" y="9076"/>
                    <a:pt x="20705" y="9075"/>
                  </a:cubicBezTo>
                  <a:cubicBezTo>
                    <a:pt x="20699" y="9068"/>
                    <a:pt x="20691" y="9062"/>
                    <a:pt x="20683" y="9056"/>
                  </a:cubicBezTo>
                  <a:cubicBezTo>
                    <a:pt x="20671" y="9045"/>
                    <a:pt x="20660" y="9033"/>
                    <a:pt x="20646" y="9023"/>
                  </a:cubicBezTo>
                  <a:cubicBezTo>
                    <a:pt x="20646" y="9023"/>
                    <a:pt x="20646" y="9023"/>
                    <a:pt x="20646" y="9023"/>
                  </a:cubicBezTo>
                  <a:cubicBezTo>
                    <a:pt x="20629" y="9006"/>
                    <a:pt x="20610" y="8990"/>
                    <a:pt x="20593" y="8974"/>
                  </a:cubicBezTo>
                  <a:cubicBezTo>
                    <a:pt x="20581" y="8963"/>
                    <a:pt x="20569" y="8953"/>
                    <a:pt x="20556" y="8942"/>
                  </a:cubicBezTo>
                  <a:cubicBezTo>
                    <a:pt x="20554" y="8939"/>
                    <a:pt x="20550" y="8936"/>
                    <a:pt x="20547" y="8934"/>
                  </a:cubicBezTo>
                  <a:cubicBezTo>
                    <a:pt x="20543" y="8930"/>
                    <a:pt x="20538" y="8926"/>
                    <a:pt x="20534" y="8922"/>
                  </a:cubicBezTo>
                  <a:cubicBezTo>
                    <a:pt x="20526" y="8915"/>
                    <a:pt x="20518" y="8909"/>
                    <a:pt x="20510" y="8903"/>
                  </a:cubicBezTo>
                  <a:cubicBezTo>
                    <a:pt x="20503" y="8896"/>
                    <a:pt x="20496" y="8889"/>
                    <a:pt x="20488" y="8884"/>
                  </a:cubicBezTo>
                  <a:cubicBezTo>
                    <a:pt x="20487" y="8882"/>
                    <a:pt x="20486" y="8882"/>
                    <a:pt x="20486" y="8881"/>
                  </a:cubicBezTo>
                  <a:cubicBezTo>
                    <a:pt x="20467" y="8866"/>
                    <a:pt x="20449" y="8852"/>
                    <a:pt x="20431" y="8837"/>
                  </a:cubicBezTo>
                  <a:cubicBezTo>
                    <a:pt x="20407" y="8818"/>
                    <a:pt x="20385" y="8799"/>
                    <a:pt x="20361" y="8780"/>
                  </a:cubicBezTo>
                  <a:cubicBezTo>
                    <a:pt x="20357" y="8777"/>
                    <a:pt x="20355" y="8775"/>
                    <a:pt x="20351" y="8772"/>
                  </a:cubicBezTo>
                  <a:cubicBezTo>
                    <a:pt x="20346" y="8768"/>
                    <a:pt x="20339" y="8763"/>
                    <a:pt x="20334" y="8759"/>
                  </a:cubicBezTo>
                  <a:cubicBezTo>
                    <a:pt x="20333" y="8757"/>
                    <a:pt x="20333" y="8757"/>
                    <a:pt x="20331" y="8756"/>
                  </a:cubicBezTo>
                  <a:lnTo>
                    <a:pt x="20331" y="8756"/>
                  </a:lnTo>
                  <a:cubicBezTo>
                    <a:pt x="20331" y="8756"/>
                    <a:pt x="20330" y="8755"/>
                    <a:pt x="20330" y="8755"/>
                  </a:cubicBezTo>
                  <a:cubicBezTo>
                    <a:pt x="20322" y="8749"/>
                    <a:pt x="20314" y="8744"/>
                    <a:pt x="20306" y="8737"/>
                  </a:cubicBezTo>
                  <a:cubicBezTo>
                    <a:pt x="20301" y="8733"/>
                    <a:pt x="20296" y="8730"/>
                    <a:pt x="20292" y="8726"/>
                  </a:cubicBezTo>
                  <a:cubicBezTo>
                    <a:pt x="20289" y="8724"/>
                    <a:pt x="20287" y="8722"/>
                    <a:pt x="20284" y="8720"/>
                  </a:cubicBezTo>
                  <a:cubicBezTo>
                    <a:pt x="20266" y="8706"/>
                    <a:pt x="20248" y="8691"/>
                    <a:pt x="20229" y="8678"/>
                  </a:cubicBezTo>
                  <a:cubicBezTo>
                    <a:pt x="20207" y="8662"/>
                    <a:pt x="20185" y="8645"/>
                    <a:pt x="20163" y="8629"/>
                  </a:cubicBezTo>
                  <a:cubicBezTo>
                    <a:pt x="20147" y="8619"/>
                    <a:pt x="20133" y="8606"/>
                    <a:pt x="20116" y="8596"/>
                  </a:cubicBezTo>
                  <a:cubicBezTo>
                    <a:pt x="20108" y="8590"/>
                    <a:pt x="20100" y="8584"/>
                    <a:pt x="20091" y="8578"/>
                  </a:cubicBezTo>
                  <a:cubicBezTo>
                    <a:pt x="20076" y="8569"/>
                    <a:pt x="20062" y="8559"/>
                    <a:pt x="20049" y="8550"/>
                  </a:cubicBezTo>
                  <a:cubicBezTo>
                    <a:pt x="20034" y="8539"/>
                    <a:pt x="20020" y="8530"/>
                    <a:pt x="20006" y="8519"/>
                  </a:cubicBezTo>
                  <a:cubicBezTo>
                    <a:pt x="20006" y="8519"/>
                    <a:pt x="20006" y="8519"/>
                    <a:pt x="20006" y="8520"/>
                  </a:cubicBezTo>
                  <a:cubicBezTo>
                    <a:pt x="19987" y="8508"/>
                    <a:pt x="19968" y="8495"/>
                    <a:pt x="19948" y="8483"/>
                  </a:cubicBezTo>
                  <a:cubicBezTo>
                    <a:pt x="19926" y="8468"/>
                    <a:pt x="19904" y="8453"/>
                    <a:pt x="19880" y="8437"/>
                  </a:cubicBezTo>
                  <a:cubicBezTo>
                    <a:pt x="19864" y="8426"/>
                    <a:pt x="19847" y="8417"/>
                    <a:pt x="19832" y="8406"/>
                  </a:cubicBezTo>
                  <a:cubicBezTo>
                    <a:pt x="19804" y="8388"/>
                    <a:pt x="19777" y="8372"/>
                    <a:pt x="19749" y="8355"/>
                  </a:cubicBezTo>
                  <a:cubicBezTo>
                    <a:pt x="19749" y="8355"/>
                    <a:pt x="19749" y="8355"/>
                    <a:pt x="19749" y="8355"/>
                  </a:cubicBezTo>
                  <a:cubicBezTo>
                    <a:pt x="19726" y="8340"/>
                    <a:pt x="19705" y="8326"/>
                    <a:pt x="19681" y="8311"/>
                  </a:cubicBezTo>
                  <a:cubicBezTo>
                    <a:pt x="19676" y="8309"/>
                    <a:pt x="19671" y="8305"/>
                    <a:pt x="19666" y="8302"/>
                  </a:cubicBezTo>
                  <a:cubicBezTo>
                    <a:pt x="19666" y="8302"/>
                    <a:pt x="19666" y="8302"/>
                    <a:pt x="19666" y="8303"/>
                  </a:cubicBezTo>
                  <a:cubicBezTo>
                    <a:pt x="19660" y="8301"/>
                    <a:pt x="19654" y="8297"/>
                    <a:pt x="19649" y="8294"/>
                  </a:cubicBezTo>
                  <a:cubicBezTo>
                    <a:pt x="19617" y="8275"/>
                    <a:pt x="19585" y="8256"/>
                    <a:pt x="19552" y="8237"/>
                  </a:cubicBezTo>
                  <a:cubicBezTo>
                    <a:pt x="19518" y="8217"/>
                    <a:pt x="19481" y="8197"/>
                    <a:pt x="19446" y="8177"/>
                  </a:cubicBezTo>
                  <a:cubicBezTo>
                    <a:pt x="19413" y="8158"/>
                    <a:pt x="19382" y="8140"/>
                    <a:pt x="19349" y="8123"/>
                  </a:cubicBezTo>
                  <a:cubicBezTo>
                    <a:pt x="19336" y="8116"/>
                    <a:pt x="19324" y="8110"/>
                    <a:pt x="19311" y="8101"/>
                  </a:cubicBezTo>
                  <a:cubicBezTo>
                    <a:pt x="19311" y="8101"/>
                    <a:pt x="19311" y="8103"/>
                    <a:pt x="19311" y="8103"/>
                  </a:cubicBezTo>
                  <a:cubicBezTo>
                    <a:pt x="19305" y="8099"/>
                    <a:pt x="19298" y="8096"/>
                    <a:pt x="19292" y="8092"/>
                  </a:cubicBezTo>
                  <a:cubicBezTo>
                    <a:pt x="19236" y="8061"/>
                    <a:pt x="19178" y="8031"/>
                    <a:pt x="19118" y="8000"/>
                  </a:cubicBezTo>
                  <a:cubicBezTo>
                    <a:pt x="19064" y="7973"/>
                    <a:pt x="19009" y="7945"/>
                    <a:pt x="18953" y="7918"/>
                  </a:cubicBezTo>
                  <a:cubicBezTo>
                    <a:pt x="18920" y="7902"/>
                    <a:pt x="18890" y="7886"/>
                    <a:pt x="18858" y="7871"/>
                  </a:cubicBezTo>
                  <a:cubicBezTo>
                    <a:pt x="18858" y="7873"/>
                    <a:pt x="18859" y="7873"/>
                    <a:pt x="18859" y="7874"/>
                  </a:cubicBezTo>
                  <a:cubicBezTo>
                    <a:pt x="18800" y="7846"/>
                    <a:pt x="18744" y="7817"/>
                    <a:pt x="18684" y="7789"/>
                  </a:cubicBezTo>
                  <a:cubicBezTo>
                    <a:pt x="18148" y="6542"/>
                    <a:pt x="17457" y="5408"/>
                    <a:pt x="16659" y="4414"/>
                  </a:cubicBezTo>
                  <a:cubicBezTo>
                    <a:pt x="16661" y="4416"/>
                    <a:pt x="16663" y="4418"/>
                    <a:pt x="16665" y="4420"/>
                  </a:cubicBezTo>
                  <a:cubicBezTo>
                    <a:pt x="16573" y="4305"/>
                    <a:pt x="16479" y="4192"/>
                    <a:pt x="16385" y="4082"/>
                  </a:cubicBezTo>
                  <a:cubicBezTo>
                    <a:pt x="16364" y="4056"/>
                    <a:pt x="16342" y="4033"/>
                    <a:pt x="16319" y="4008"/>
                  </a:cubicBezTo>
                  <a:cubicBezTo>
                    <a:pt x="16236" y="3911"/>
                    <a:pt x="16151" y="3815"/>
                    <a:pt x="16064" y="3721"/>
                  </a:cubicBezTo>
                  <a:cubicBezTo>
                    <a:pt x="16029" y="3683"/>
                    <a:pt x="15994" y="3645"/>
                    <a:pt x="15959" y="3608"/>
                  </a:cubicBezTo>
                  <a:cubicBezTo>
                    <a:pt x="15881" y="3526"/>
                    <a:pt x="15804" y="3445"/>
                    <a:pt x="15726" y="3364"/>
                  </a:cubicBezTo>
                  <a:cubicBezTo>
                    <a:pt x="15692" y="3329"/>
                    <a:pt x="15656" y="3294"/>
                    <a:pt x="15622" y="3259"/>
                  </a:cubicBezTo>
                  <a:cubicBezTo>
                    <a:pt x="15554" y="3192"/>
                    <a:pt x="15486" y="3126"/>
                    <a:pt x="15418" y="3061"/>
                  </a:cubicBezTo>
                  <a:cubicBezTo>
                    <a:pt x="15420" y="3062"/>
                    <a:pt x="15422" y="3064"/>
                    <a:pt x="15424" y="3065"/>
                  </a:cubicBezTo>
                  <a:cubicBezTo>
                    <a:pt x="15396" y="3038"/>
                    <a:pt x="15367" y="3013"/>
                    <a:pt x="15340" y="2987"/>
                  </a:cubicBezTo>
                  <a:cubicBezTo>
                    <a:pt x="15331" y="2979"/>
                    <a:pt x="15323" y="2969"/>
                    <a:pt x="15314" y="2961"/>
                  </a:cubicBezTo>
                  <a:cubicBezTo>
                    <a:pt x="15305" y="2952"/>
                    <a:pt x="15296" y="2942"/>
                    <a:pt x="15285" y="2934"/>
                  </a:cubicBezTo>
                  <a:cubicBezTo>
                    <a:pt x="15268" y="2918"/>
                    <a:pt x="15250" y="2903"/>
                    <a:pt x="15233" y="2887"/>
                  </a:cubicBezTo>
                  <a:cubicBezTo>
                    <a:pt x="15174" y="2833"/>
                    <a:pt x="15115" y="2781"/>
                    <a:pt x="15056" y="2728"/>
                  </a:cubicBezTo>
                  <a:cubicBezTo>
                    <a:pt x="15022" y="2699"/>
                    <a:pt x="14988" y="2668"/>
                    <a:pt x="14954" y="2638"/>
                  </a:cubicBezTo>
                  <a:cubicBezTo>
                    <a:pt x="14940" y="2626"/>
                    <a:pt x="14925" y="2613"/>
                    <a:pt x="14912" y="2600"/>
                  </a:cubicBezTo>
                  <a:cubicBezTo>
                    <a:pt x="14906" y="2595"/>
                    <a:pt x="14898" y="2590"/>
                    <a:pt x="14891" y="2583"/>
                  </a:cubicBezTo>
                  <a:cubicBezTo>
                    <a:pt x="14844" y="2543"/>
                    <a:pt x="14796" y="2502"/>
                    <a:pt x="14748" y="2462"/>
                  </a:cubicBezTo>
                  <a:cubicBezTo>
                    <a:pt x="14723" y="2440"/>
                    <a:pt x="14698" y="2419"/>
                    <a:pt x="14672" y="2398"/>
                  </a:cubicBezTo>
                  <a:cubicBezTo>
                    <a:pt x="14636" y="2369"/>
                    <a:pt x="14600" y="2341"/>
                    <a:pt x="14563" y="2312"/>
                  </a:cubicBezTo>
                  <a:cubicBezTo>
                    <a:pt x="14534" y="2289"/>
                    <a:pt x="14504" y="2265"/>
                    <a:pt x="14476" y="2242"/>
                  </a:cubicBezTo>
                  <a:cubicBezTo>
                    <a:pt x="14446" y="2219"/>
                    <a:pt x="14415" y="2195"/>
                    <a:pt x="14385" y="2171"/>
                  </a:cubicBezTo>
                  <a:cubicBezTo>
                    <a:pt x="14375" y="2163"/>
                    <a:pt x="14364" y="2155"/>
                    <a:pt x="14354" y="2147"/>
                  </a:cubicBezTo>
                  <a:cubicBezTo>
                    <a:pt x="14354" y="2147"/>
                    <a:pt x="14355" y="2147"/>
                    <a:pt x="14355" y="2147"/>
                  </a:cubicBezTo>
                  <a:cubicBezTo>
                    <a:pt x="14290" y="2097"/>
                    <a:pt x="14223" y="2047"/>
                    <a:pt x="14157" y="1998"/>
                  </a:cubicBezTo>
                  <a:cubicBezTo>
                    <a:pt x="14146" y="1990"/>
                    <a:pt x="14136" y="1982"/>
                    <a:pt x="14125" y="1976"/>
                  </a:cubicBezTo>
                  <a:cubicBezTo>
                    <a:pt x="14124" y="1974"/>
                    <a:pt x="14121" y="1973"/>
                    <a:pt x="14120" y="1972"/>
                  </a:cubicBezTo>
                  <a:cubicBezTo>
                    <a:pt x="14117" y="1970"/>
                    <a:pt x="14115" y="1969"/>
                    <a:pt x="14113" y="1966"/>
                  </a:cubicBezTo>
                  <a:cubicBezTo>
                    <a:pt x="14106" y="1961"/>
                    <a:pt x="14098" y="1954"/>
                    <a:pt x="14089" y="1949"/>
                  </a:cubicBezTo>
                  <a:cubicBezTo>
                    <a:pt x="14064" y="1930"/>
                    <a:pt x="14038" y="1912"/>
                    <a:pt x="14013" y="1895"/>
                  </a:cubicBezTo>
                  <a:cubicBezTo>
                    <a:pt x="13966" y="1861"/>
                    <a:pt x="13919" y="1827"/>
                    <a:pt x="13871" y="1795"/>
                  </a:cubicBezTo>
                  <a:cubicBezTo>
                    <a:pt x="13847" y="1778"/>
                    <a:pt x="13822" y="1761"/>
                    <a:pt x="13797" y="1745"/>
                  </a:cubicBezTo>
                  <a:cubicBezTo>
                    <a:pt x="13773" y="1729"/>
                    <a:pt x="13751" y="1714"/>
                    <a:pt x="13728" y="1698"/>
                  </a:cubicBezTo>
                  <a:cubicBezTo>
                    <a:pt x="13716" y="1690"/>
                    <a:pt x="13703" y="1682"/>
                    <a:pt x="13691" y="1674"/>
                  </a:cubicBezTo>
                  <a:cubicBezTo>
                    <a:pt x="13665" y="1656"/>
                    <a:pt x="13640" y="1640"/>
                    <a:pt x="13614" y="1623"/>
                  </a:cubicBezTo>
                  <a:cubicBezTo>
                    <a:pt x="13581" y="1601"/>
                    <a:pt x="13548" y="1581"/>
                    <a:pt x="13516" y="1559"/>
                  </a:cubicBezTo>
                  <a:cubicBezTo>
                    <a:pt x="13500" y="1549"/>
                    <a:pt x="13483" y="1538"/>
                    <a:pt x="13467" y="1529"/>
                  </a:cubicBezTo>
                  <a:cubicBezTo>
                    <a:pt x="13452" y="1519"/>
                    <a:pt x="13437" y="1508"/>
                    <a:pt x="13422" y="1499"/>
                  </a:cubicBezTo>
                  <a:cubicBezTo>
                    <a:pt x="13399" y="1484"/>
                    <a:pt x="13376" y="1471"/>
                    <a:pt x="13354" y="1457"/>
                  </a:cubicBezTo>
                  <a:cubicBezTo>
                    <a:pt x="13347" y="1453"/>
                    <a:pt x="13339" y="1448"/>
                    <a:pt x="13333" y="1444"/>
                  </a:cubicBezTo>
                  <a:cubicBezTo>
                    <a:pt x="13333" y="1444"/>
                    <a:pt x="13334" y="1444"/>
                    <a:pt x="13334" y="1444"/>
                  </a:cubicBezTo>
                  <a:cubicBezTo>
                    <a:pt x="13330" y="1441"/>
                    <a:pt x="13327" y="1440"/>
                    <a:pt x="13324" y="1438"/>
                  </a:cubicBezTo>
                  <a:cubicBezTo>
                    <a:pt x="13317" y="1434"/>
                    <a:pt x="13310" y="1430"/>
                    <a:pt x="13303" y="1426"/>
                  </a:cubicBezTo>
                  <a:cubicBezTo>
                    <a:pt x="13296" y="1422"/>
                    <a:pt x="13290" y="1419"/>
                    <a:pt x="13284" y="1415"/>
                  </a:cubicBezTo>
                  <a:cubicBezTo>
                    <a:pt x="13273" y="1409"/>
                    <a:pt x="13261" y="1402"/>
                    <a:pt x="13249" y="1394"/>
                  </a:cubicBezTo>
                  <a:cubicBezTo>
                    <a:pt x="13210" y="1371"/>
                    <a:pt x="13172" y="1347"/>
                    <a:pt x="13133" y="1324"/>
                  </a:cubicBezTo>
                  <a:cubicBezTo>
                    <a:pt x="13113" y="1312"/>
                    <a:pt x="13092" y="1301"/>
                    <a:pt x="13072" y="1289"/>
                  </a:cubicBezTo>
                  <a:cubicBezTo>
                    <a:pt x="13044" y="1271"/>
                    <a:pt x="13014" y="1255"/>
                    <a:pt x="12985" y="1239"/>
                  </a:cubicBezTo>
                  <a:cubicBezTo>
                    <a:pt x="12963" y="1227"/>
                    <a:pt x="12940" y="1213"/>
                    <a:pt x="12920" y="1201"/>
                  </a:cubicBezTo>
                  <a:cubicBezTo>
                    <a:pt x="12914" y="1199"/>
                    <a:pt x="12908" y="1195"/>
                    <a:pt x="12903" y="1192"/>
                  </a:cubicBezTo>
                  <a:cubicBezTo>
                    <a:pt x="12901" y="1191"/>
                    <a:pt x="12900" y="1191"/>
                    <a:pt x="12899" y="1191"/>
                  </a:cubicBezTo>
                  <a:cubicBezTo>
                    <a:pt x="12883" y="1181"/>
                    <a:pt x="12866" y="1173"/>
                    <a:pt x="12850" y="1165"/>
                  </a:cubicBezTo>
                  <a:cubicBezTo>
                    <a:pt x="12845" y="1162"/>
                    <a:pt x="12840" y="1160"/>
                    <a:pt x="12835" y="1157"/>
                  </a:cubicBezTo>
                  <a:cubicBezTo>
                    <a:pt x="12812" y="1145"/>
                    <a:pt x="12790" y="1133"/>
                    <a:pt x="12769" y="1120"/>
                  </a:cubicBezTo>
                  <a:cubicBezTo>
                    <a:pt x="12753" y="1112"/>
                    <a:pt x="12738" y="1104"/>
                    <a:pt x="12721" y="1095"/>
                  </a:cubicBezTo>
                  <a:cubicBezTo>
                    <a:pt x="12659" y="1063"/>
                    <a:pt x="12598" y="1032"/>
                    <a:pt x="12538" y="1001"/>
                  </a:cubicBezTo>
                  <a:cubicBezTo>
                    <a:pt x="12532" y="998"/>
                    <a:pt x="12529" y="995"/>
                    <a:pt x="12523" y="993"/>
                  </a:cubicBezTo>
                  <a:cubicBezTo>
                    <a:pt x="12510" y="986"/>
                    <a:pt x="12497" y="979"/>
                    <a:pt x="12484" y="972"/>
                  </a:cubicBezTo>
                  <a:cubicBezTo>
                    <a:pt x="12478" y="970"/>
                    <a:pt x="12472" y="966"/>
                    <a:pt x="12466" y="963"/>
                  </a:cubicBezTo>
                  <a:cubicBezTo>
                    <a:pt x="12463" y="962"/>
                    <a:pt x="12462" y="960"/>
                    <a:pt x="12459" y="960"/>
                  </a:cubicBezTo>
                  <a:cubicBezTo>
                    <a:pt x="12455" y="959"/>
                    <a:pt x="12451" y="956"/>
                    <a:pt x="12447" y="955"/>
                  </a:cubicBezTo>
                  <a:cubicBezTo>
                    <a:pt x="12404" y="933"/>
                    <a:pt x="12360" y="913"/>
                    <a:pt x="12317" y="893"/>
                  </a:cubicBezTo>
                  <a:cubicBezTo>
                    <a:pt x="12318" y="893"/>
                    <a:pt x="12319" y="893"/>
                    <a:pt x="12319" y="893"/>
                  </a:cubicBezTo>
                  <a:cubicBezTo>
                    <a:pt x="12305" y="886"/>
                    <a:pt x="12291" y="879"/>
                    <a:pt x="12276" y="873"/>
                  </a:cubicBezTo>
                  <a:cubicBezTo>
                    <a:pt x="12246" y="859"/>
                    <a:pt x="12217" y="844"/>
                    <a:pt x="12187" y="831"/>
                  </a:cubicBezTo>
                  <a:cubicBezTo>
                    <a:pt x="12178" y="827"/>
                    <a:pt x="12168" y="823"/>
                    <a:pt x="12158" y="819"/>
                  </a:cubicBezTo>
                  <a:cubicBezTo>
                    <a:pt x="12156" y="817"/>
                    <a:pt x="12153" y="816"/>
                    <a:pt x="12151" y="815"/>
                  </a:cubicBezTo>
                  <a:cubicBezTo>
                    <a:pt x="12130" y="805"/>
                    <a:pt x="12110" y="796"/>
                    <a:pt x="12089" y="788"/>
                  </a:cubicBezTo>
                  <a:cubicBezTo>
                    <a:pt x="12076" y="782"/>
                    <a:pt x="12063" y="776"/>
                    <a:pt x="12050" y="770"/>
                  </a:cubicBezTo>
                  <a:cubicBezTo>
                    <a:pt x="12036" y="764"/>
                    <a:pt x="12021" y="758"/>
                    <a:pt x="12005" y="751"/>
                  </a:cubicBezTo>
                  <a:cubicBezTo>
                    <a:pt x="11995" y="747"/>
                    <a:pt x="11986" y="742"/>
                    <a:pt x="11975" y="738"/>
                  </a:cubicBezTo>
                  <a:cubicBezTo>
                    <a:pt x="11966" y="734"/>
                    <a:pt x="11958" y="730"/>
                    <a:pt x="11949" y="726"/>
                  </a:cubicBezTo>
                  <a:cubicBezTo>
                    <a:pt x="11939" y="722"/>
                    <a:pt x="11928" y="718"/>
                    <a:pt x="11918" y="712"/>
                  </a:cubicBezTo>
                  <a:cubicBezTo>
                    <a:pt x="11892" y="702"/>
                    <a:pt x="11864" y="691"/>
                    <a:pt x="11838" y="679"/>
                  </a:cubicBezTo>
                  <a:cubicBezTo>
                    <a:pt x="11809" y="667"/>
                    <a:pt x="11781" y="655"/>
                    <a:pt x="11752" y="642"/>
                  </a:cubicBezTo>
                  <a:cubicBezTo>
                    <a:pt x="11719" y="629"/>
                    <a:pt x="11685" y="615"/>
                    <a:pt x="11652" y="602"/>
                  </a:cubicBezTo>
                  <a:cubicBezTo>
                    <a:pt x="11643" y="598"/>
                    <a:pt x="11634" y="594"/>
                    <a:pt x="11625" y="591"/>
                  </a:cubicBezTo>
                  <a:cubicBezTo>
                    <a:pt x="11620" y="589"/>
                    <a:pt x="11614" y="587"/>
                    <a:pt x="11609" y="585"/>
                  </a:cubicBezTo>
                  <a:cubicBezTo>
                    <a:pt x="11605" y="583"/>
                    <a:pt x="11601" y="582"/>
                    <a:pt x="11597" y="580"/>
                  </a:cubicBezTo>
                  <a:cubicBezTo>
                    <a:pt x="11579" y="574"/>
                    <a:pt x="11560" y="567"/>
                    <a:pt x="11541" y="560"/>
                  </a:cubicBezTo>
                  <a:cubicBezTo>
                    <a:pt x="11523" y="554"/>
                    <a:pt x="11505" y="547"/>
                    <a:pt x="11486" y="540"/>
                  </a:cubicBezTo>
                  <a:cubicBezTo>
                    <a:pt x="11475" y="536"/>
                    <a:pt x="11461" y="531"/>
                    <a:pt x="11450" y="527"/>
                  </a:cubicBezTo>
                  <a:cubicBezTo>
                    <a:pt x="11425" y="517"/>
                    <a:pt x="11400" y="509"/>
                    <a:pt x="11375" y="501"/>
                  </a:cubicBezTo>
                  <a:cubicBezTo>
                    <a:pt x="11339" y="488"/>
                    <a:pt x="11302" y="475"/>
                    <a:pt x="11265" y="463"/>
                  </a:cubicBezTo>
                  <a:cubicBezTo>
                    <a:pt x="11267" y="463"/>
                    <a:pt x="11268" y="463"/>
                    <a:pt x="11268" y="463"/>
                  </a:cubicBezTo>
                  <a:cubicBezTo>
                    <a:pt x="11259" y="461"/>
                    <a:pt x="11248" y="458"/>
                    <a:pt x="11239" y="454"/>
                  </a:cubicBezTo>
                  <a:cubicBezTo>
                    <a:pt x="11227" y="450"/>
                    <a:pt x="11217" y="446"/>
                    <a:pt x="11205" y="442"/>
                  </a:cubicBezTo>
                  <a:cubicBezTo>
                    <a:pt x="11205" y="442"/>
                    <a:pt x="11205" y="442"/>
                    <a:pt x="11205" y="442"/>
                  </a:cubicBezTo>
                  <a:cubicBezTo>
                    <a:pt x="11201" y="440"/>
                    <a:pt x="11197" y="439"/>
                    <a:pt x="11192" y="438"/>
                  </a:cubicBezTo>
                  <a:cubicBezTo>
                    <a:pt x="11187" y="436"/>
                    <a:pt x="11182" y="435"/>
                    <a:pt x="11176" y="432"/>
                  </a:cubicBezTo>
                  <a:cubicBezTo>
                    <a:pt x="11169" y="430"/>
                    <a:pt x="11161" y="427"/>
                    <a:pt x="11152" y="424"/>
                  </a:cubicBezTo>
                  <a:cubicBezTo>
                    <a:pt x="11149" y="423"/>
                    <a:pt x="11148" y="423"/>
                    <a:pt x="11145" y="422"/>
                  </a:cubicBezTo>
                  <a:cubicBezTo>
                    <a:pt x="11123" y="415"/>
                    <a:pt x="11101" y="407"/>
                    <a:pt x="11078" y="400"/>
                  </a:cubicBezTo>
                  <a:cubicBezTo>
                    <a:pt x="11051" y="391"/>
                    <a:pt x="11023" y="383"/>
                    <a:pt x="10995" y="374"/>
                  </a:cubicBezTo>
                  <a:cubicBezTo>
                    <a:pt x="10979" y="370"/>
                    <a:pt x="10965" y="365"/>
                    <a:pt x="10949" y="360"/>
                  </a:cubicBezTo>
                  <a:cubicBezTo>
                    <a:pt x="10925" y="353"/>
                    <a:pt x="10900" y="346"/>
                    <a:pt x="10877" y="338"/>
                  </a:cubicBezTo>
                  <a:cubicBezTo>
                    <a:pt x="10856" y="331"/>
                    <a:pt x="10835" y="326"/>
                    <a:pt x="10813" y="319"/>
                  </a:cubicBezTo>
                  <a:cubicBezTo>
                    <a:pt x="10797" y="315"/>
                    <a:pt x="10781" y="310"/>
                    <a:pt x="10766" y="306"/>
                  </a:cubicBezTo>
                  <a:cubicBezTo>
                    <a:pt x="10761" y="304"/>
                    <a:pt x="10755" y="303"/>
                    <a:pt x="10750" y="302"/>
                  </a:cubicBezTo>
                  <a:cubicBezTo>
                    <a:pt x="10746" y="300"/>
                    <a:pt x="10741" y="299"/>
                    <a:pt x="10737" y="298"/>
                  </a:cubicBezTo>
                  <a:cubicBezTo>
                    <a:pt x="10733" y="296"/>
                    <a:pt x="10729" y="296"/>
                    <a:pt x="10725" y="295"/>
                  </a:cubicBezTo>
                  <a:cubicBezTo>
                    <a:pt x="10721" y="294"/>
                    <a:pt x="10717" y="294"/>
                    <a:pt x="10713" y="292"/>
                  </a:cubicBezTo>
                  <a:cubicBezTo>
                    <a:pt x="10698" y="288"/>
                    <a:pt x="10682" y="284"/>
                    <a:pt x="10668" y="280"/>
                  </a:cubicBezTo>
                  <a:cubicBezTo>
                    <a:pt x="10645" y="275"/>
                    <a:pt x="10623" y="269"/>
                    <a:pt x="10602" y="264"/>
                  </a:cubicBezTo>
                  <a:cubicBezTo>
                    <a:pt x="10574" y="257"/>
                    <a:pt x="10545" y="249"/>
                    <a:pt x="10517" y="242"/>
                  </a:cubicBezTo>
                  <a:cubicBezTo>
                    <a:pt x="10499" y="238"/>
                    <a:pt x="10482" y="233"/>
                    <a:pt x="10464" y="229"/>
                  </a:cubicBezTo>
                  <a:cubicBezTo>
                    <a:pt x="10457" y="228"/>
                    <a:pt x="10452" y="226"/>
                    <a:pt x="10445" y="225"/>
                  </a:cubicBezTo>
                  <a:cubicBezTo>
                    <a:pt x="10443" y="224"/>
                    <a:pt x="10439" y="224"/>
                    <a:pt x="10436" y="222"/>
                  </a:cubicBezTo>
                  <a:cubicBezTo>
                    <a:pt x="10419" y="218"/>
                    <a:pt x="10402" y="214"/>
                    <a:pt x="10385" y="210"/>
                  </a:cubicBezTo>
                  <a:cubicBezTo>
                    <a:pt x="10368" y="206"/>
                    <a:pt x="10350" y="202"/>
                    <a:pt x="10333" y="198"/>
                  </a:cubicBezTo>
                  <a:cubicBezTo>
                    <a:pt x="10325" y="197"/>
                    <a:pt x="10319" y="194"/>
                    <a:pt x="10311" y="193"/>
                  </a:cubicBezTo>
                  <a:cubicBezTo>
                    <a:pt x="10295" y="189"/>
                    <a:pt x="10279" y="186"/>
                    <a:pt x="10265" y="183"/>
                  </a:cubicBezTo>
                  <a:cubicBezTo>
                    <a:pt x="10232" y="176"/>
                    <a:pt x="10201" y="168"/>
                    <a:pt x="10168" y="162"/>
                  </a:cubicBezTo>
                  <a:cubicBezTo>
                    <a:pt x="10155" y="159"/>
                    <a:pt x="10142" y="156"/>
                    <a:pt x="10129" y="154"/>
                  </a:cubicBezTo>
                  <a:cubicBezTo>
                    <a:pt x="10125" y="152"/>
                    <a:pt x="10120" y="152"/>
                    <a:pt x="10116" y="151"/>
                  </a:cubicBezTo>
                  <a:cubicBezTo>
                    <a:pt x="10116" y="151"/>
                    <a:pt x="10117" y="151"/>
                    <a:pt x="10117" y="151"/>
                  </a:cubicBezTo>
                  <a:cubicBezTo>
                    <a:pt x="10115" y="151"/>
                    <a:pt x="10112" y="150"/>
                    <a:pt x="10109" y="150"/>
                  </a:cubicBezTo>
                  <a:cubicBezTo>
                    <a:pt x="10107" y="150"/>
                    <a:pt x="10104" y="148"/>
                    <a:pt x="10103" y="148"/>
                  </a:cubicBezTo>
                  <a:cubicBezTo>
                    <a:pt x="10098" y="147"/>
                    <a:pt x="10092" y="147"/>
                    <a:pt x="10088" y="145"/>
                  </a:cubicBezTo>
                  <a:cubicBezTo>
                    <a:pt x="10086" y="145"/>
                    <a:pt x="10083" y="144"/>
                    <a:pt x="10081" y="144"/>
                  </a:cubicBezTo>
                  <a:cubicBezTo>
                    <a:pt x="10079" y="144"/>
                    <a:pt x="10078" y="144"/>
                    <a:pt x="10077" y="143"/>
                  </a:cubicBezTo>
                  <a:cubicBezTo>
                    <a:pt x="10051" y="137"/>
                    <a:pt x="10023" y="133"/>
                    <a:pt x="9997" y="128"/>
                  </a:cubicBezTo>
                  <a:cubicBezTo>
                    <a:pt x="9967" y="123"/>
                    <a:pt x="9935" y="116"/>
                    <a:pt x="9905" y="112"/>
                  </a:cubicBezTo>
                  <a:cubicBezTo>
                    <a:pt x="9899" y="110"/>
                    <a:pt x="9891" y="109"/>
                    <a:pt x="9884" y="108"/>
                  </a:cubicBezTo>
                  <a:cubicBezTo>
                    <a:pt x="9884" y="108"/>
                    <a:pt x="9883" y="108"/>
                    <a:pt x="9883" y="108"/>
                  </a:cubicBezTo>
                  <a:cubicBezTo>
                    <a:pt x="9881" y="108"/>
                    <a:pt x="9879" y="108"/>
                    <a:pt x="9877" y="106"/>
                  </a:cubicBezTo>
                  <a:cubicBezTo>
                    <a:pt x="9874" y="106"/>
                    <a:pt x="9870" y="105"/>
                    <a:pt x="9867" y="105"/>
                  </a:cubicBezTo>
                  <a:cubicBezTo>
                    <a:pt x="9865" y="105"/>
                    <a:pt x="9861" y="104"/>
                    <a:pt x="9858" y="104"/>
                  </a:cubicBezTo>
                  <a:cubicBezTo>
                    <a:pt x="9850" y="102"/>
                    <a:pt x="9841" y="101"/>
                    <a:pt x="9833" y="100"/>
                  </a:cubicBezTo>
                  <a:cubicBezTo>
                    <a:pt x="9824" y="98"/>
                    <a:pt x="9815" y="97"/>
                    <a:pt x="9807" y="96"/>
                  </a:cubicBezTo>
                  <a:cubicBezTo>
                    <a:pt x="9790" y="93"/>
                    <a:pt x="9772" y="89"/>
                    <a:pt x="9755" y="88"/>
                  </a:cubicBezTo>
                  <a:cubicBezTo>
                    <a:pt x="9748" y="86"/>
                    <a:pt x="9742" y="86"/>
                    <a:pt x="9737" y="85"/>
                  </a:cubicBezTo>
                  <a:cubicBezTo>
                    <a:pt x="9728" y="84"/>
                    <a:pt x="9718" y="82"/>
                    <a:pt x="9709" y="81"/>
                  </a:cubicBezTo>
                  <a:cubicBezTo>
                    <a:pt x="9694" y="78"/>
                    <a:pt x="9679" y="75"/>
                    <a:pt x="9663" y="74"/>
                  </a:cubicBezTo>
                  <a:cubicBezTo>
                    <a:pt x="9646" y="71"/>
                    <a:pt x="9629" y="70"/>
                    <a:pt x="9612" y="67"/>
                  </a:cubicBezTo>
                  <a:cubicBezTo>
                    <a:pt x="9582" y="63"/>
                    <a:pt x="9554" y="61"/>
                    <a:pt x="9524" y="57"/>
                  </a:cubicBezTo>
                  <a:cubicBezTo>
                    <a:pt x="9508" y="55"/>
                    <a:pt x="9492" y="53"/>
                    <a:pt x="9475" y="51"/>
                  </a:cubicBezTo>
                  <a:cubicBezTo>
                    <a:pt x="9473" y="51"/>
                    <a:pt x="9469" y="50"/>
                    <a:pt x="9466" y="50"/>
                  </a:cubicBezTo>
                  <a:cubicBezTo>
                    <a:pt x="9458" y="49"/>
                    <a:pt x="9450" y="47"/>
                    <a:pt x="9442" y="47"/>
                  </a:cubicBezTo>
                  <a:cubicBezTo>
                    <a:pt x="9440" y="47"/>
                    <a:pt x="9436" y="46"/>
                    <a:pt x="9433" y="46"/>
                  </a:cubicBezTo>
                  <a:cubicBezTo>
                    <a:pt x="9432" y="46"/>
                    <a:pt x="9431" y="46"/>
                    <a:pt x="9429" y="46"/>
                  </a:cubicBezTo>
                  <a:cubicBezTo>
                    <a:pt x="9428" y="46"/>
                    <a:pt x="9425" y="46"/>
                    <a:pt x="9424" y="46"/>
                  </a:cubicBezTo>
                  <a:cubicBezTo>
                    <a:pt x="9423" y="46"/>
                    <a:pt x="9420" y="46"/>
                    <a:pt x="9419" y="44"/>
                  </a:cubicBezTo>
                  <a:cubicBezTo>
                    <a:pt x="9406" y="43"/>
                    <a:pt x="9393" y="42"/>
                    <a:pt x="9381" y="40"/>
                  </a:cubicBezTo>
                  <a:cubicBezTo>
                    <a:pt x="9364" y="39"/>
                    <a:pt x="9347" y="38"/>
                    <a:pt x="9331" y="35"/>
                  </a:cubicBezTo>
                  <a:cubicBezTo>
                    <a:pt x="9304" y="32"/>
                    <a:pt x="9276" y="30"/>
                    <a:pt x="9249" y="27"/>
                  </a:cubicBezTo>
                  <a:cubicBezTo>
                    <a:pt x="9225" y="24"/>
                    <a:pt x="9201" y="23"/>
                    <a:pt x="9177" y="20"/>
                  </a:cubicBezTo>
                  <a:cubicBezTo>
                    <a:pt x="9168" y="19"/>
                    <a:pt x="9159" y="19"/>
                    <a:pt x="9150" y="19"/>
                  </a:cubicBezTo>
                  <a:cubicBezTo>
                    <a:pt x="9136" y="18"/>
                    <a:pt x="9125" y="18"/>
                    <a:pt x="9112" y="16"/>
                  </a:cubicBezTo>
                  <a:cubicBezTo>
                    <a:pt x="9092" y="15"/>
                    <a:pt x="9071" y="13"/>
                    <a:pt x="9051" y="12"/>
                  </a:cubicBezTo>
                  <a:cubicBezTo>
                    <a:pt x="9044" y="12"/>
                    <a:pt x="9036" y="11"/>
                    <a:pt x="9028" y="11"/>
                  </a:cubicBezTo>
                  <a:cubicBezTo>
                    <a:pt x="9021" y="11"/>
                    <a:pt x="9014" y="9"/>
                    <a:pt x="9007" y="9"/>
                  </a:cubicBezTo>
                  <a:cubicBezTo>
                    <a:pt x="9004" y="9"/>
                    <a:pt x="9002" y="9"/>
                    <a:pt x="8999" y="9"/>
                  </a:cubicBezTo>
                  <a:cubicBezTo>
                    <a:pt x="8998" y="9"/>
                    <a:pt x="8995" y="9"/>
                    <a:pt x="8994" y="9"/>
                  </a:cubicBezTo>
                  <a:cubicBezTo>
                    <a:pt x="8987" y="9"/>
                    <a:pt x="8982" y="9"/>
                    <a:pt x="8976" y="8"/>
                  </a:cubicBezTo>
                  <a:cubicBezTo>
                    <a:pt x="8961" y="7"/>
                    <a:pt x="8947" y="7"/>
                    <a:pt x="8934" y="7"/>
                  </a:cubicBezTo>
                  <a:cubicBezTo>
                    <a:pt x="8912" y="5"/>
                    <a:pt x="8889" y="5"/>
                    <a:pt x="8867" y="4"/>
                  </a:cubicBezTo>
                  <a:cubicBezTo>
                    <a:pt x="8841" y="3"/>
                    <a:pt x="8816" y="3"/>
                    <a:pt x="8790" y="1"/>
                  </a:cubicBezTo>
                  <a:cubicBezTo>
                    <a:pt x="8778" y="1"/>
                    <a:pt x="8765" y="0"/>
                    <a:pt x="8752" y="0"/>
                  </a:cubicBezTo>
                  <a:cubicBezTo>
                    <a:pt x="8752" y="0"/>
                    <a:pt x="8752" y="0"/>
                    <a:pt x="8752" y="0"/>
                  </a:cubicBezTo>
                  <a:cubicBezTo>
                    <a:pt x="8748" y="0"/>
                    <a:pt x="8743" y="0"/>
                    <a:pt x="8739" y="0"/>
                  </a:cubicBezTo>
                  <a:cubicBezTo>
                    <a:pt x="8731" y="0"/>
                    <a:pt x="8723" y="0"/>
                    <a:pt x="8715" y="0"/>
                  </a:cubicBezTo>
                  <a:cubicBezTo>
                    <a:pt x="8706" y="0"/>
                    <a:pt x="8698" y="0"/>
                    <a:pt x="8689" y="0"/>
                  </a:cubicBezTo>
                  <a:cubicBezTo>
                    <a:pt x="8671" y="0"/>
                    <a:pt x="8654" y="0"/>
                    <a:pt x="8636" y="0"/>
                  </a:cubicBezTo>
                  <a:cubicBezTo>
                    <a:pt x="8623" y="0"/>
                    <a:pt x="8608" y="0"/>
                    <a:pt x="8595" y="0"/>
                  </a:cubicBezTo>
                  <a:cubicBezTo>
                    <a:pt x="8587" y="0"/>
                    <a:pt x="8578" y="0"/>
                    <a:pt x="8570" y="0"/>
                  </a:cubicBezTo>
                  <a:cubicBezTo>
                    <a:pt x="8564" y="0"/>
                    <a:pt x="8556" y="0"/>
                    <a:pt x="8549" y="0"/>
                  </a:cubicBezTo>
                  <a:cubicBezTo>
                    <a:pt x="8536" y="0"/>
                    <a:pt x="8523" y="0"/>
                    <a:pt x="8510" y="0"/>
                  </a:cubicBezTo>
                  <a:cubicBezTo>
                    <a:pt x="8497" y="0"/>
                    <a:pt x="8485" y="0"/>
                    <a:pt x="8472" y="0"/>
                  </a:cubicBezTo>
                  <a:cubicBezTo>
                    <a:pt x="8462" y="0"/>
                    <a:pt x="8451" y="0"/>
                    <a:pt x="8441" y="1"/>
                  </a:cubicBezTo>
                  <a:cubicBezTo>
                    <a:pt x="8434" y="1"/>
                    <a:pt x="8428" y="1"/>
                    <a:pt x="8420" y="1"/>
                  </a:cubicBezTo>
                  <a:cubicBezTo>
                    <a:pt x="8419" y="1"/>
                    <a:pt x="8416" y="1"/>
                    <a:pt x="8415" y="1"/>
                  </a:cubicBezTo>
                  <a:cubicBezTo>
                    <a:pt x="8391" y="1"/>
                    <a:pt x="8366" y="4"/>
                    <a:pt x="8343" y="4"/>
                  </a:cubicBezTo>
                  <a:cubicBezTo>
                    <a:pt x="8313" y="5"/>
                    <a:pt x="8283" y="5"/>
                    <a:pt x="8252" y="7"/>
                  </a:cubicBezTo>
                  <a:cubicBezTo>
                    <a:pt x="8247" y="7"/>
                    <a:pt x="8242" y="8"/>
                    <a:pt x="8238" y="8"/>
                  </a:cubicBezTo>
                  <a:cubicBezTo>
                    <a:pt x="8238" y="8"/>
                    <a:pt x="8238" y="8"/>
                    <a:pt x="8238" y="8"/>
                  </a:cubicBezTo>
                  <a:cubicBezTo>
                    <a:pt x="8224" y="9"/>
                    <a:pt x="8211" y="9"/>
                    <a:pt x="8198" y="11"/>
                  </a:cubicBezTo>
                  <a:cubicBezTo>
                    <a:pt x="8194" y="11"/>
                    <a:pt x="8188" y="11"/>
                    <a:pt x="8184" y="11"/>
                  </a:cubicBezTo>
                  <a:cubicBezTo>
                    <a:pt x="8178" y="11"/>
                    <a:pt x="8171" y="11"/>
                    <a:pt x="8166" y="12"/>
                  </a:cubicBezTo>
                  <a:cubicBezTo>
                    <a:pt x="8161" y="12"/>
                    <a:pt x="8156" y="13"/>
                    <a:pt x="8152" y="13"/>
                  </a:cubicBezTo>
                  <a:cubicBezTo>
                    <a:pt x="8149" y="13"/>
                    <a:pt x="8145" y="13"/>
                    <a:pt x="8143" y="13"/>
                  </a:cubicBezTo>
                  <a:cubicBezTo>
                    <a:pt x="8141" y="13"/>
                    <a:pt x="8139" y="13"/>
                    <a:pt x="8137" y="13"/>
                  </a:cubicBezTo>
                  <a:cubicBezTo>
                    <a:pt x="8136" y="13"/>
                    <a:pt x="8133" y="13"/>
                    <a:pt x="8132" y="13"/>
                  </a:cubicBezTo>
                  <a:cubicBezTo>
                    <a:pt x="8124" y="13"/>
                    <a:pt x="8118" y="15"/>
                    <a:pt x="8111" y="15"/>
                  </a:cubicBezTo>
                  <a:cubicBezTo>
                    <a:pt x="8096" y="16"/>
                    <a:pt x="8081" y="18"/>
                    <a:pt x="8065" y="18"/>
                  </a:cubicBezTo>
                  <a:cubicBezTo>
                    <a:pt x="8034" y="20"/>
                    <a:pt x="8001" y="23"/>
                    <a:pt x="7970" y="26"/>
                  </a:cubicBezTo>
                  <a:cubicBezTo>
                    <a:pt x="7965" y="26"/>
                    <a:pt x="7961" y="27"/>
                    <a:pt x="7956" y="27"/>
                  </a:cubicBezTo>
                  <a:cubicBezTo>
                    <a:pt x="7944" y="28"/>
                    <a:pt x="7933" y="28"/>
                    <a:pt x="7922" y="30"/>
                  </a:cubicBezTo>
                  <a:cubicBezTo>
                    <a:pt x="7914" y="31"/>
                    <a:pt x="7906" y="31"/>
                    <a:pt x="7899" y="32"/>
                  </a:cubicBezTo>
                  <a:cubicBezTo>
                    <a:pt x="7894" y="32"/>
                    <a:pt x="7889" y="34"/>
                    <a:pt x="7884" y="34"/>
                  </a:cubicBezTo>
                  <a:cubicBezTo>
                    <a:pt x="7878" y="34"/>
                    <a:pt x="7872" y="35"/>
                    <a:pt x="7867" y="35"/>
                  </a:cubicBezTo>
                  <a:cubicBezTo>
                    <a:pt x="7855" y="36"/>
                    <a:pt x="7843" y="38"/>
                    <a:pt x="7831" y="39"/>
                  </a:cubicBezTo>
                  <a:cubicBezTo>
                    <a:pt x="7812" y="42"/>
                    <a:pt x="7793" y="43"/>
                    <a:pt x="7774" y="46"/>
                  </a:cubicBezTo>
                  <a:cubicBezTo>
                    <a:pt x="7761" y="47"/>
                    <a:pt x="7746" y="50"/>
                    <a:pt x="7733" y="51"/>
                  </a:cubicBezTo>
                  <a:cubicBezTo>
                    <a:pt x="7727" y="53"/>
                    <a:pt x="7720" y="53"/>
                    <a:pt x="7714" y="54"/>
                  </a:cubicBezTo>
                  <a:cubicBezTo>
                    <a:pt x="7708" y="55"/>
                    <a:pt x="7702" y="55"/>
                    <a:pt x="7697" y="57"/>
                  </a:cubicBezTo>
                  <a:cubicBezTo>
                    <a:pt x="7680" y="59"/>
                    <a:pt x="7664" y="61"/>
                    <a:pt x="7647" y="63"/>
                  </a:cubicBezTo>
                  <a:cubicBezTo>
                    <a:pt x="7635" y="65"/>
                    <a:pt x="7622" y="67"/>
                    <a:pt x="7610" y="69"/>
                  </a:cubicBezTo>
                  <a:cubicBezTo>
                    <a:pt x="7601" y="70"/>
                    <a:pt x="7593" y="71"/>
                    <a:pt x="7584" y="73"/>
                  </a:cubicBezTo>
                  <a:cubicBezTo>
                    <a:pt x="7580" y="73"/>
                    <a:pt x="7576" y="74"/>
                    <a:pt x="7574" y="74"/>
                  </a:cubicBezTo>
                  <a:cubicBezTo>
                    <a:pt x="7567" y="75"/>
                    <a:pt x="7562" y="77"/>
                    <a:pt x="7555" y="77"/>
                  </a:cubicBezTo>
                  <a:cubicBezTo>
                    <a:pt x="7552" y="77"/>
                    <a:pt x="7548" y="78"/>
                    <a:pt x="7544" y="78"/>
                  </a:cubicBezTo>
                  <a:cubicBezTo>
                    <a:pt x="7525" y="81"/>
                    <a:pt x="7507" y="85"/>
                    <a:pt x="7490" y="88"/>
                  </a:cubicBezTo>
                  <a:cubicBezTo>
                    <a:pt x="7472" y="90"/>
                    <a:pt x="7453" y="93"/>
                    <a:pt x="7436" y="96"/>
                  </a:cubicBezTo>
                  <a:cubicBezTo>
                    <a:pt x="7434" y="96"/>
                    <a:pt x="7430" y="97"/>
                    <a:pt x="7427" y="97"/>
                  </a:cubicBezTo>
                  <a:cubicBezTo>
                    <a:pt x="7416" y="100"/>
                    <a:pt x="7402" y="102"/>
                    <a:pt x="7391" y="104"/>
                  </a:cubicBezTo>
                  <a:cubicBezTo>
                    <a:pt x="7374" y="106"/>
                    <a:pt x="7358" y="109"/>
                    <a:pt x="7341" y="112"/>
                  </a:cubicBezTo>
                  <a:cubicBezTo>
                    <a:pt x="7334" y="113"/>
                    <a:pt x="7327" y="115"/>
                    <a:pt x="7320" y="116"/>
                  </a:cubicBezTo>
                  <a:cubicBezTo>
                    <a:pt x="7314" y="117"/>
                    <a:pt x="7306" y="119"/>
                    <a:pt x="7299" y="120"/>
                  </a:cubicBezTo>
                  <a:cubicBezTo>
                    <a:pt x="7297" y="120"/>
                    <a:pt x="7295" y="120"/>
                    <a:pt x="7293" y="121"/>
                  </a:cubicBezTo>
                  <a:cubicBezTo>
                    <a:pt x="7291" y="121"/>
                    <a:pt x="7291" y="121"/>
                    <a:pt x="7290" y="121"/>
                  </a:cubicBezTo>
                  <a:cubicBezTo>
                    <a:pt x="7289" y="121"/>
                    <a:pt x="7289" y="121"/>
                    <a:pt x="7287" y="121"/>
                  </a:cubicBezTo>
                  <a:cubicBezTo>
                    <a:pt x="7273" y="124"/>
                    <a:pt x="7257" y="128"/>
                    <a:pt x="7243" y="131"/>
                  </a:cubicBezTo>
                  <a:cubicBezTo>
                    <a:pt x="7219" y="135"/>
                    <a:pt x="7196" y="140"/>
                    <a:pt x="7174" y="144"/>
                  </a:cubicBezTo>
                  <a:cubicBezTo>
                    <a:pt x="7167" y="145"/>
                    <a:pt x="7159" y="147"/>
                    <a:pt x="7153" y="150"/>
                  </a:cubicBezTo>
                  <a:cubicBezTo>
                    <a:pt x="7140" y="152"/>
                    <a:pt x="7125" y="155"/>
                    <a:pt x="7112" y="158"/>
                  </a:cubicBezTo>
                  <a:cubicBezTo>
                    <a:pt x="7099" y="160"/>
                    <a:pt x="7086" y="164"/>
                    <a:pt x="7074" y="167"/>
                  </a:cubicBezTo>
                  <a:cubicBezTo>
                    <a:pt x="7060" y="170"/>
                    <a:pt x="7045" y="174"/>
                    <a:pt x="7031" y="176"/>
                  </a:cubicBezTo>
                  <a:cubicBezTo>
                    <a:pt x="7026" y="178"/>
                    <a:pt x="7022" y="179"/>
                    <a:pt x="7017" y="179"/>
                  </a:cubicBezTo>
                  <a:cubicBezTo>
                    <a:pt x="7004" y="182"/>
                    <a:pt x="6992" y="186"/>
                    <a:pt x="6979" y="189"/>
                  </a:cubicBezTo>
                  <a:cubicBezTo>
                    <a:pt x="6959" y="193"/>
                    <a:pt x="6941" y="198"/>
                    <a:pt x="6921" y="202"/>
                  </a:cubicBezTo>
                  <a:cubicBezTo>
                    <a:pt x="6908" y="205"/>
                    <a:pt x="6896" y="209"/>
                    <a:pt x="6883" y="211"/>
                  </a:cubicBezTo>
                  <a:cubicBezTo>
                    <a:pt x="6879" y="213"/>
                    <a:pt x="6877" y="213"/>
                    <a:pt x="6873" y="214"/>
                  </a:cubicBezTo>
                  <a:cubicBezTo>
                    <a:pt x="6865" y="217"/>
                    <a:pt x="6857" y="220"/>
                    <a:pt x="6849" y="221"/>
                  </a:cubicBezTo>
                  <a:cubicBezTo>
                    <a:pt x="6847" y="222"/>
                    <a:pt x="6844" y="222"/>
                    <a:pt x="6841" y="224"/>
                  </a:cubicBezTo>
                  <a:cubicBezTo>
                    <a:pt x="6826" y="228"/>
                    <a:pt x="6811" y="232"/>
                    <a:pt x="6796" y="236"/>
                  </a:cubicBezTo>
                  <a:cubicBezTo>
                    <a:pt x="6785" y="238"/>
                    <a:pt x="6775" y="241"/>
                    <a:pt x="6764" y="245"/>
                  </a:cubicBezTo>
                  <a:cubicBezTo>
                    <a:pt x="6758" y="246"/>
                    <a:pt x="6750" y="249"/>
                    <a:pt x="6743" y="251"/>
                  </a:cubicBezTo>
                  <a:cubicBezTo>
                    <a:pt x="6741" y="252"/>
                    <a:pt x="6738" y="252"/>
                    <a:pt x="6737" y="252"/>
                  </a:cubicBezTo>
                  <a:cubicBezTo>
                    <a:pt x="6730" y="253"/>
                    <a:pt x="6725" y="256"/>
                    <a:pt x="6719" y="257"/>
                  </a:cubicBezTo>
                  <a:cubicBezTo>
                    <a:pt x="6709" y="260"/>
                    <a:pt x="6700" y="263"/>
                    <a:pt x="6690" y="265"/>
                  </a:cubicBezTo>
                  <a:cubicBezTo>
                    <a:pt x="6613" y="288"/>
                    <a:pt x="6537" y="312"/>
                    <a:pt x="6461" y="338"/>
                  </a:cubicBezTo>
                  <a:cubicBezTo>
                    <a:pt x="5964" y="505"/>
                    <a:pt x="5502" y="729"/>
                    <a:pt x="5079" y="1001"/>
                  </a:cubicBezTo>
                  <a:cubicBezTo>
                    <a:pt x="5003" y="1049"/>
                    <a:pt x="4930" y="1099"/>
                    <a:pt x="4856" y="1150"/>
                  </a:cubicBezTo>
                  <a:cubicBezTo>
                    <a:pt x="4846" y="1158"/>
                    <a:pt x="4836" y="1165"/>
                    <a:pt x="4825" y="1173"/>
                  </a:cubicBezTo>
                  <a:cubicBezTo>
                    <a:pt x="4815" y="1181"/>
                    <a:pt x="4803" y="1189"/>
                    <a:pt x="4791" y="1197"/>
                  </a:cubicBezTo>
                  <a:cubicBezTo>
                    <a:pt x="4660" y="1286"/>
                    <a:pt x="4528" y="1378"/>
                    <a:pt x="4418" y="1460"/>
                  </a:cubicBezTo>
                  <a:cubicBezTo>
                    <a:pt x="4140" y="1670"/>
                    <a:pt x="3792" y="1954"/>
                    <a:pt x="3516" y="2215"/>
                  </a:cubicBezTo>
                  <a:cubicBezTo>
                    <a:pt x="3359" y="2361"/>
                    <a:pt x="3208" y="2512"/>
                    <a:pt x="3081" y="2650"/>
                  </a:cubicBezTo>
                  <a:cubicBezTo>
                    <a:pt x="3048" y="2684"/>
                    <a:pt x="3015" y="2719"/>
                    <a:pt x="2984" y="2754"/>
                  </a:cubicBezTo>
                  <a:cubicBezTo>
                    <a:pt x="2971" y="2767"/>
                    <a:pt x="2959" y="2781"/>
                    <a:pt x="2946" y="2796"/>
                  </a:cubicBezTo>
                  <a:cubicBezTo>
                    <a:pt x="2916" y="2828"/>
                    <a:pt x="2886" y="2862"/>
                    <a:pt x="2856" y="2895"/>
                  </a:cubicBezTo>
                  <a:cubicBezTo>
                    <a:pt x="2852" y="2899"/>
                    <a:pt x="2848" y="2903"/>
                    <a:pt x="2844" y="2907"/>
                  </a:cubicBezTo>
                  <a:cubicBezTo>
                    <a:pt x="2843" y="2909"/>
                    <a:pt x="2841" y="2910"/>
                    <a:pt x="2841" y="2911"/>
                  </a:cubicBezTo>
                  <a:cubicBezTo>
                    <a:pt x="2762" y="3002"/>
                    <a:pt x="2682" y="3095"/>
                    <a:pt x="2602" y="3192"/>
                  </a:cubicBezTo>
                  <a:cubicBezTo>
                    <a:pt x="2592" y="3205"/>
                    <a:pt x="2580" y="3217"/>
                    <a:pt x="2569" y="3231"/>
                  </a:cubicBezTo>
                  <a:cubicBezTo>
                    <a:pt x="2564" y="3236"/>
                    <a:pt x="2559" y="3241"/>
                    <a:pt x="2555" y="3247"/>
                  </a:cubicBezTo>
                  <a:lnTo>
                    <a:pt x="2547" y="3256"/>
                  </a:lnTo>
                  <a:cubicBezTo>
                    <a:pt x="2182" y="3698"/>
                    <a:pt x="1821" y="4210"/>
                    <a:pt x="1487" y="4801"/>
                  </a:cubicBezTo>
                  <a:cubicBezTo>
                    <a:pt x="1472" y="4826"/>
                    <a:pt x="1458" y="4852"/>
                    <a:pt x="1442" y="4879"/>
                  </a:cubicBezTo>
                  <a:cubicBezTo>
                    <a:pt x="1379" y="4992"/>
                    <a:pt x="1317" y="5109"/>
                    <a:pt x="1255" y="5229"/>
                  </a:cubicBezTo>
                  <a:cubicBezTo>
                    <a:pt x="1251" y="5237"/>
                    <a:pt x="1247" y="5245"/>
                    <a:pt x="1243" y="5253"/>
                  </a:cubicBezTo>
                  <a:cubicBezTo>
                    <a:pt x="1241" y="5259"/>
                    <a:pt x="1238" y="5264"/>
                    <a:pt x="1236" y="5269"/>
                  </a:cubicBezTo>
                  <a:cubicBezTo>
                    <a:pt x="1225" y="5290"/>
                    <a:pt x="1213" y="5311"/>
                    <a:pt x="1204" y="5331"/>
                  </a:cubicBezTo>
                  <a:cubicBezTo>
                    <a:pt x="1182" y="5374"/>
                    <a:pt x="1143" y="5454"/>
                    <a:pt x="1090" y="5564"/>
                  </a:cubicBezTo>
                  <a:cubicBezTo>
                    <a:pt x="833" y="6099"/>
                    <a:pt x="618" y="6673"/>
                    <a:pt x="450" y="7266"/>
                  </a:cubicBezTo>
                  <a:cubicBezTo>
                    <a:pt x="447" y="7277"/>
                    <a:pt x="443" y="7288"/>
                    <a:pt x="441" y="7300"/>
                  </a:cubicBezTo>
                  <a:cubicBezTo>
                    <a:pt x="412" y="7401"/>
                    <a:pt x="384" y="7501"/>
                    <a:pt x="359" y="7603"/>
                  </a:cubicBezTo>
                  <a:cubicBezTo>
                    <a:pt x="332" y="7707"/>
                    <a:pt x="311" y="7796"/>
                    <a:pt x="295" y="7867"/>
                  </a:cubicBezTo>
                  <a:cubicBezTo>
                    <a:pt x="294" y="7875"/>
                    <a:pt x="291" y="7883"/>
                    <a:pt x="290" y="7891"/>
                  </a:cubicBezTo>
                  <a:cubicBezTo>
                    <a:pt x="290" y="7894"/>
                    <a:pt x="289" y="7895"/>
                    <a:pt x="289" y="7898"/>
                  </a:cubicBezTo>
                  <a:cubicBezTo>
                    <a:pt x="268" y="7990"/>
                    <a:pt x="251" y="8068"/>
                    <a:pt x="240" y="8127"/>
                  </a:cubicBezTo>
                  <a:cubicBezTo>
                    <a:pt x="238" y="8138"/>
                    <a:pt x="237" y="8150"/>
                    <a:pt x="234" y="8162"/>
                  </a:cubicBezTo>
                  <a:cubicBezTo>
                    <a:pt x="227" y="8197"/>
                    <a:pt x="220" y="8231"/>
                    <a:pt x="213" y="8266"/>
                  </a:cubicBezTo>
                  <a:cubicBezTo>
                    <a:pt x="204" y="8313"/>
                    <a:pt x="196" y="8359"/>
                    <a:pt x="187" y="8406"/>
                  </a:cubicBezTo>
                  <a:cubicBezTo>
                    <a:pt x="175" y="8469"/>
                    <a:pt x="165" y="8531"/>
                    <a:pt x="154" y="8594"/>
                  </a:cubicBezTo>
                  <a:cubicBezTo>
                    <a:pt x="154" y="8596"/>
                    <a:pt x="154" y="8597"/>
                    <a:pt x="154" y="8597"/>
                  </a:cubicBezTo>
                  <a:lnTo>
                    <a:pt x="148" y="8635"/>
                  </a:lnTo>
                  <a:cubicBezTo>
                    <a:pt x="148" y="8639"/>
                    <a:pt x="146" y="8645"/>
                    <a:pt x="145" y="8649"/>
                  </a:cubicBezTo>
                  <a:cubicBezTo>
                    <a:pt x="115" y="8837"/>
                    <a:pt x="90" y="9025"/>
                    <a:pt x="69" y="9212"/>
                  </a:cubicBezTo>
                  <a:cubicBezTo>
                    <a:pt x="50" y="9365"/>
                    <a:pt x="33" y="9556"/>
                    <a:pt x="25" y="9721"/>
                  </a:cubicBezTo>
                  <a:cubicBezTo>
                    <a:pt x="-7" y="10201"/>
                    <a:pt x="-8" y="10676"/>
                    <a:pt x="23" y="11141"/>
                  </a:cubicBezTo>
                  <a:cubicBezTo>
                    <a:pt x="25" y="11165"/>
                    <a:pt x="26" y="11188"/>
                    <a:pt x="27" y="11211"/>
                  </a:cubicBezTo>
                  <a:cubicBezTo>
                    <a:pt x="27" y="11216"/>
                    <a:pt x="29" y="11222"/>
                    <a:pt x="29" y="11227"/>
                  </a:cubicBezTo>
                  <a:cubicBezTo>
                    <a:pt x="63" y="11740"/>
                    <a:pt x="125" y="12155"/>
                    <a:pt x="179" y="12436"/>
                  </a:cubicBezTo>
                  <a:cubicBezTo>
                    <a:pt x="179" y="12439"/>
                    <a:pt x="180" y="12440"/>
                    <a:pt x="180" y="12443"/>
                  </a:cubicBezTo>
                  <a:cubicBezTo>
                    <a:pt x="180" y="12443"/>
                    <a:pt x="180" y="12443"/>
                    <a:pt x="180" y="12443"/>
                  </a:cubicBezTo>
                  <a:cubicBezTo>
                    <a:pt x="180" y="12443"/>
                    <a:pt x="180" y="12443"/>
                    <a:pt x="180" y="12444"/>
                  </a:cubicBezTo>
                  <a:cubicBezTo>
                    <a:pt x="214" y="12634"/>
                    <a:pt x="235" y="12746"/>
                    <a:pt x="271" y="12898"/>
                  </a:cubicBezTo>
                  <a:cubicBezTo>
                    <a:pt x="273" y="12907"/>
                    <a:pt x="274" y="12918"/>
                    <a:pt x="277" y="12928"/>
                  </a:cubicBezTo>
                  <a:lnTo>
                    <a:pt x="277" y="12929"/>
                  </a:lnTo>
                  <a:cubicBezTo>
                    <a:pt x="277" y="12929"/>
                    <a:pt x="277" y="12929"/>
                    <a:pt x="277" y="12929"/>
                  </a:cubicBezTo>
                  <a:cubicBezTo>
                    <a:pt x="277" y="12929"/>
                    <a:pt x="277" y="12930"/>
                    <a:pt x="277" y="12930"/>
                  </a:cubicBezTo>
                  <a:cubicBezTo>
                    <a:pt x="288" y="12978"/>
                    <a:pt x="301" y="13029"/>
                    <a:pt x="314" y="13081"/>
                  </a:cubicBezTo>
                  <a:cubicBezTo>
                    <a:pt x="341" y="13193"/>
                    <a:pt x="369" y="13311"/>
                    <a:pt x="395" y="13408"/>
                  </a:cubicBezTo>
                  <a:cubicBezTo>
                    <a:pt x="395" y="13408"/>
                    <a:pt x="395" y="13410"/>
                    <a:pt x="395" y="13410"/>
                  </a:cubicBezTo>
                  <a:cubicBezTo>
                    <a:pt x="395" y="13411"/>
                    <a:pt x="399" y="13423"/>
                    <a:pt x="404" y="13446"/>
                  </a:cubicBezTo>
                  <a:cubicBezTo>
                    <a:pt x="435" y="13573"/>
                    <a:pt x="480" y="13722"/>
                    <a:pt x="522" y="13846"/>
                  </a:cubicBezTo>
                  <a:cubicBezTo>
                    <a:pt x="565" y="13982"/>
                    <a:pt x="618" y="14145"/>
                    <a:pt x="684" y="14324"/>
                  </a:cubicBezTo>
                  <a:cubicBezTo>
                    <a:pt x="686" y="14332"/>
                    <a:pt x="689" y="14340"/>
                    <a:pt x="692" y="14347"/>
                  </a:cubicBezTo>
                  <a:cubicBezTo>
                    <a:pt x="694" y="14352"/>
                    <a:pt x="697" y="14359"/>
                    <a:pt x="698" y="14366"/>
                  </a:cubicBezTo>
                  <a:cubicBezTo>
                    <a:pt x="748" y="14503"/>
                    <a:pt x="804" y="14649"/>
                    <a:pt x="867" y="14801"/>
                  </a:cubicBezTo>
                  <a:cubicBezTo>
                    <a:pt x="867" y="14801"/>
                    <a:pt x="867" y="14802"/>
                    <a:pt x="867" y="14802"/>
                  </a:cubicBezTo>
                  <a:cubicBezTo>
                    <a:pt x="867" y="14802"/>
                    <a:pt x="867" y="14802"/>
                    <a:pt x="867" y="14802"/>
                  </a:cubicBezTo>
                  <a:cubicBezTo>
                    <a:pt x="924" y="14949"/>
                    <a:pt x="1004" y="15127"/>
                    <a:pt x="1093" y="15311"/>
                  </a:cubicBezTo>
                  <a:cubicBezTo>
                    <a:pt x="1453" y="16084"/>
                    <a:pt x="1836" y="16678"/>
                    <a:pt x="2137" y="17086"/>
                  </a:cubicBezTo>
                  <a:cubicBezTo>
                    <a:pt x="3236" y="18621"/>
                    <a:pt x="4703" y="19832"/>
                    <a:pt x="6435" y="20610"/>
                  </a:cubicBezTo>
                  <a:cubicBezTo>
                    <a:pt x="6461" y="20622"/>
                    <a:pt x="6487" y="20634"/>
                    <a:pt x="6515" y="20647"/>
                  </a:cubicBezTo>
                  <a:cubicBezTo>
                    <a:pt x="6526" y="20652"/>
                    <a:pt x="6538" y="20657"/>
                    <a:pt x="6550" y="20663"/>
                  </a:cubicBezTo>
                  <a:cubicBezTo>
                    <a:pt x="6554" y="20664"/>
                    <a:pt x="6556" y="20665"/>
                    <a:pt x="6560" y="20668"/>
                  </a:cubicBezTo>
                  <a:cubicBezTo>
                    <a:pt x="6836" y="20797"/>
                    <a:pt x="7213" y="20929"/>
                    <a:pt x="7497" y="21028"/>
                  </a:cubicBezTo>
                  <a:cubicBezTo>
                    <a:pt x="7596" y="21063"/>
                    <a:pt x="7714" y="21098"/>
                    <a:pt x="7833" y="21131"/>
                  </a:cubicBezTo>
                  <a:cubicBezTo>
                    <a:pt x="7861" y="21141"/>
                    <a:pt x="7892" y="21150"/>
                    <a:pt x="7919" y="21158"/>
                  </a:cubicBezTo>
                  <a:cubicBezTo>
                    <a:pt x="8706" y="21397"/>
                    <a:pt x="9772" y="21600"/>
                    <a:pt x="11053" y="21560"/>
                  </a:cubicBezTo>
                  <a:cubicBezTo>
                    <a:pt x="11115" y="21558"/>
                    <a:pt x="11179" y="21557"/>
                    <a:pt x="11246" y="21553"/>
                  </a:cubicBezTo>
                  <a:cubicBezTo>
                    <a:pt x="11371" y="21549"/>
                    <a:pt x="11489" y="21541"/>
                    <a:pt x="11631" y="21529"/>
                  </a:cubicBezTo>
                  <a:cubicBezTo>
                    <a:pt x="11673" y="21525"/>
                    <a:pt x="11715" y="21522"/>
                    <a:pt x="11757" y="21518"/>
                  </a:cubicBezTo>
                  <a:cubicBezTo>
                    <a:pt x="11778" y="21516"/>
                    <a:pt x="11818" y="21512"/>
                    <a:pt x="11872" y="21507"/>
                  </a:cubicBezTo>
                  <a:cubicBezTo>
                    <a:pt x="11875" y="21507"/>
                    <a:pt x="11877" y="21507"/>
                    <a:pt x="11881" y="21506"/>
                  </a:cubicBezTo>
                  <a:cubicBezTo>
                    <a:pt x="11898" y="21504"/>
                    <a:pt x="11915" y="21502"/>
                    <a:pt x="11935" y="21500"/>
                  </a:cubicBezTo>
                  <a:cubicBezTo>
                    <a:pt x="11936" y="21500"/>
                    <a:pt x="11936" y="21500"/>
                    <a:pt x="11937" y="21500"/>
                  </a:cubicBezTo>
                  <a:cubicBezTo>
                    <a:pt x="11939" y="21500"/>
                    <a:pt x="11941" y="21500"/>
                    <a:pt x="11943" y="21500"/>
                  </a:cubicBezTo>
                  <a:cubicBezTo>
                    <a:pt x="11943" y="21500"/>
                    <a:pt x="11944" y="21500"/>
                    <a:pt x="11944" y="21500"/>
                  </a:cubicBezTo>
                  <a:cubicBezTo>
                    <a:pt x="12072" y="21487"/>
                    <a:pt x="12198" y="21471"/>
                    <a:pt x="12319" y="21453"/>
                  </a:cubicBezTo>
                  <a:cubicBezTo>
                    <a:pt x="12343" y="21451"/>
                    <a:pt x="12366" y="21446"/>
                    <a:pt x="12389" y="21442"/>
                  </a:cubicBezTo>
                  <a:cubicBezTo>
                    <a:pt x="12427" y="21437"/>
                    <a:pt x="12463" y="21430"/>
                    <a:pt x="12500" y="21425"/>
                  </a:cubicBezTo>
                  <a:cubicBezTo>
                    <a:pt x="12701" y="21393"/>
                    <a:pt x="12899" y="21355"/>
                    <a:pt x="13090" y="21313"/>
                  </a:cubicBezTo>
                  <a:cubicBezTo>
                    <a:pt x="13130" y="21304"/>
                    <a:pt x="13169" y="21296"/>
                    <a:pt x="13210" y="21286"/>
                  </a:cubicBezTo>
                  <a:cubicBezTo>
                    <a:pt x="15246" y="20812"/>
                    <a:pt x="16699" y="19829"/>
                    <a:pt x="17461" y="19204"/>
                  </a:cubicBezTo>
                  <a:cubicBezTo>
                    <a:pt x="17652" y="19052"/>
                    <a:pt x="17843" y="18889"/>
                    <a:pt x="17993" y="18742"/>
                  </a:cubicBezTo>
                  <a:cubicBezTo>
                    <a:pt x="17993" y="18742"/>
                    <a:pt x="17995" y="18742"/>
                    <a:pt x="17995" y="18741"/>
                  </a:cubicBezTo>
                  <a:cubicBezTo>
                    <a:pt x="18004" y="18733"/>
                    <a:pt x="18013" y="18724"/>
                    <a:pt x="18022" y="18716"/>
                  </a:cubicBezTo>
                  <a:cubicBezTo>
                    <a:pt x="18040" y="18698"/>
                    <a:pt x="18060" y="18680"/>
                    <a:pt x="18078" y="18664"/>
                  </a:cubicBezTo>
                  <a:cubicBezTo>
                    <a:pt x="18512" y="18262"/>
                    <a:pt x="18876" y="17862"/>
                    <a:pt x="19156" y="17497"/>
                  </a:cubicBezTo>
                  <a:cubicBezTo>
                    <a:pt x="19190" y="17454"/>
                    <a:pt x="19221" y="17412"/>
                    <a:pt x="19251" y="17373"/>
                  </a:cubicBezTo>
                  <a:cubicBezTo>
                    <a:pt x="19304" y="17302"/>
                    <a:pt x="19351" y="17237"/>
                    <a:pt x="19395" y="17176"/>
                  </a:cubicBezTo>
                  <a:lnTo>
                    <a:pt x="19480" y="17065"/>
                  </a:lnTo>
                  <a:cubicBezTo>
                    <a:pt x="19501" y="17034"/>
                    <a:pt x="19523" y="17000"/>
                    <a:pt x="19545" y="16966"/>
                  </a:cubicBezTo>
                  <a:cubicBezTo>
                    <a:pt x="19581" y="16916"/>
                    <a:pt x="19615" y="16868"/>
                    <a:pt x="19647" y="16821"/>
                  </a:cubicBezTo>
                  <a:cubicBezTo>
                    <a:pt x="19657" y="16807"/>
                    <a:pt x="19667" y="16794"/>
                    <a:pt x="19676" y="16780"/>
                  </a:cubicBezTo>
                  <a:lnTo>
                    <a:pt x="19689" y="16760"/>
                  </a:lnTo>
                  <a:cubicBezTo>
                    <a:pt x="19764" y="16652"/>
                    <a:pt x="19832" y="16546"/>
                    <a:pt x="19905" y="16426"/>
                  </a:cubicBezTo>
                  <a:cubicBezTo>
                    <a:pt x="20032" y="16228"/>
                    <a:pt x="20173" y="15980"/>
                    <a:pt x="20292" y="15754"/>
                  </a:cubicBezTo>
                  <a:cubicBezTo>
                    <a:pt x="20479" y="15408"/>
                    <a:pt x="20660" y="15030"/>
                    <a:pt x="20805" y="14637"/>
                  </a:cubicBezTo>
                  <a:cubicBezTo>
                    <a:pt x="20865" y="14483"/>
                    <a:pt x="20921" y="14332"/>
                    <a:pt x="20972" y="14183"/>
                  </a:cubicBezTo>
                  <a:cubicBezTo>
                    <a:pt x="20980" y="14159"/>
                    <a:pt x="20989" y="14134"/>
                    <a:pt x="20997" y="14111"/>
                  </a:cubicBezTo>
                  <a:cubicBezTo>
                    <a:pt x="21003" y="14093"/>
                    <a:pt x="21010" y="14070"/>
                    <a:pt x="21017" y="14049"/>
                  </a:cubicBezTo>
                  <a:cubicBezTo>
                    <a:pt x="21024" y="14027"/>
                    <a:pt x="21032" y="14005"/>
                    <a:pt x="21039" y="13982"/>
                  </a:cubicBezTo>
                  <a:cubicBezTo>
                    <a:pt x="21040" y="13977"/>
                    <a:pt x="21043" y="13971"/>
                    <a:pt x="21044" y="13966"/>
                  </a:cubicBezTo>
                  <a:lnTo>
                    <a:pt x="21053" y="13936"/>
                  </a:lnTo>
                  <a:cubicBezTo>
                    <a:pt x="21115" y="13742"/>
                    <a:pt x="21180" y="13526"/>
                    <a:pt x="21226" y="13349"/>
                  </a:cubicBezTo>
                  <a:cubicBezTo>
                    <a:pt x="21264" y="13220"/>
                    <a:pt x="21300" y="13061"/>
                    <a:pt x="21333" y="12907"/>
                  </a:cubicBezTo>
                  <a:cubicBezTo>
                    <a:pt x="21351" y="12828"/>
                    <a:pt x="21367" y="12749"/>
                    <a:pt x="21383" y="12669"/>
                  </a:cubicBezTo>
                  <a:cubicBezTo>
                    <a:pt x="21383" y="12666"/>
                    <a:pt x="21384" y="12664"/>
                    <a:pt x="21384" y="12661"/>
                  </a:cubicBezTo>
                  <a:cubicBezTo>
                    <a:pt x="21423" y="12474"/>
                    <a:pt x="21468" y="12225"/>
                    <a:pt x="21490" y="12031"/>
                  </a:cubicBezTo>
                  <a:cubicBezTo>
                    <a:pt x="21513" y="11867"/>
                    <a:pt x="21533" y="11691"/>
                    <a:pt x="21550" y="11507"/>
                  </a:cubicBezTo>
                  <a:lnTo>
                    <a:pt x="21553" y="11488"/>
                  </a:lnTo>
                  <a:cubicBezTo>
                    <a:pt x="21553" y="11484"/>
                    <a:pt x="21554" y="11479"/>
                    <a:pt x="21554" y="11475"/>
                  </a:cubicBezTo>
                  <a:cubicBezTo>
                    <a:pt x="21554" y="11468"/>
                    <a:pt x="21555" y="11461"/>
                    <a:pt x="21555" y="11453"/>
                  </a:cubicBezTo>
                  <a:cubicBezTo>
                    <a:pt x="21555" y="11448"/>
                    <a:pt x="21557" y="11441"/>
                    <a:pt x="21557" y="11436"/>
                  </a:cubicBezTo>
                  <a:cubicBezTo>
                    <a:pt x="21557" y="11428"/>
                    <a:pt x="21558" y="11418"/>
                    <a:pt x="21558" y="11410"/>
                  </a:cubicBezTo>
                  <a:cubicBezTo>
                    <a:pt x="21571" y="11259"/>
                    <a:pt x="21581" y="11102"/>
                    <a:pt x="21588" y="10936"/>
                  </a:cubicBezTo>
                  <a:cubicBezTo>
                    <a:pt x="21588" y="10929"/>
                    <a:pt x="21589" y="10921"/>
                    <a:pt x="21589" y="10914"/>
                  </a:cubicBezTo>
                  <a:cubicBezTo>
                    <a:pt x="21589" y="10912"/>
                    <a:pt x="21589" y="10910"/>
                    <a:pt x="21589" y="10908"/>
                  </a:cubicBezTo>
                  <a:cubicBezTo>
                    <a:pt x="21589" y="10906"/>
                    <a:pt x="21591" y="10892"/>
                    <a:pt x="21591" y="10876"/>
                  </a:cubicBezTo>
                  <a:cubicBezTo>
                    <a:pt x="21591" y="10876"/>
                    <a:pt x="21591" y="10876"/>
                    <a:pt x="21591" y="1087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1271879-2B0E-4933-A062-70AA7B749A10}"/>
                </a:ext>
              </a:extLst>
            </p:cNvPr>
            <p:cNvSpPr/>
            <p:nvPr/>
          </p:nvSpPr>
          <p:spPr>
            <a:xfrm>
              <a:off x="5355974" y="8761674"/>
              <a:ext cx="1640007" cy="123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8" h="19898" extrusionOk="0">
                  <a:moveTo>
                    <a:pt x="20078" y="11829"/>
                  </a:moveTo>
                  <a:lnTo>
                    <a:pt x="1330" y="19898"/>
                  </a:lnTo>
                  <a:cubicBezTo>
                    <a:pt x="-1522" y="11428"/>
                    <a:pt x="362" y="2753"/>
                    <a:pt x="5540" y="525"/>
                  </a:cubicBezTo>
                  <a:cubicBezTo>
                    <a:pt x="10718" y="-1702"/>
                    <a:pt x="17226" y="3358"/>
                    <a:pt x="20078" y="11829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DD844AB0-8E1E-4B34-AA28-EEE7C7F95B56}"/>
                </a:ext>
              </a:extLst>
            </p:cNvPr>
            <p:cNvSpPr/>
            <p:nvPr/>
          </p:nvSpPr>
          <p:spPr>
            <a:xfrm>
              <a:off x="5464974" y="9495624"/>
              <a:ext cx="1814135" cy="65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0026" extrusionOk="0">
                  <a:moveTo>
                    <a:pt x="17166" y="0"/>
                  </a:moveTo>
                  <a:cubicBezTo>
                    <a:pt x="21600" y="5370"/>
                    <a:pt x="21351" y="13149"/>
                    <a:pt x="16610" y="17375"/>
                  </a:cubicBezTo>
                  <a:cubicBezTo>
                    <a:pt x="11870" y="21600"/>
                    <a:pt x="4434" y="20677"/>
                    <a:pt x="0" y="15307"/>
                  </a:cubicBezTo>
                  <a:lnTo>
                    <a:pt x="1716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0C6F49E-AA4C-401E-A842-E2B450DEFD73}"/>
                </a:ext>
              </a:extLst>
            </p:cNvPr>
            <p:cNvSpPr/>
            <p:nvPr/>
          </p:nvSpPr>
          <p:spPr>
            <a:xfrm>
              <a:off x="5575299" y="8966200"/>
              <a:ext cx="1521300" cy="111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0799" extrusionOk="0">
                  <a:moveTo>
                    <a:pt x="21284" y="16980"/>
                  </a:moveTo>
                  <a:lnTo>
                    <a:pt x="21289" y="16958"/>
                  </a:lnTo>
                  <a:cubicBezTo>
                    <a:pt x="21291" y="16951"/>
                    <a:pt x="21293" y="16942"/>
                    <a:pt x="21293" y="16935"/>
                  </a:cubicBezTo>
                  <a:cubicBezTo>
                    <a:pt x="21298" y="16904"/>
                    <a:pt x="21305" y="16873"/>
                    <a:pt x="21311" y="16844"/>
                  </a:cubicBezTo>
                  <a:cubicBezTo>
                    <a:pt x="21357" y="16600"/>
                    <a:pt x="21413" y="16270"/>
                    <a:pt x="21444" y="16021"/>
                  </a:cubicBezTo>
                  <a:cubicBezTo>
                    <a:pt x="21444" y="16021"/>
                    <a:pt x="21444" y="16021"/>
                    <a:pt x="21444" y="16021"/>
                  </a:cubicBezTo>
                  <a:cubicBezTo>
                    <a:pt x="21469" y="15836"/>
                    <a:pt x="21493" y="15637"/>
                    <a:pt x="21514" y="15430"/>
                  </a:cubicBezTo>
                  <a:lnTo>
                    <a:pt x="21523" y="15354"/>
                  </a:lnTo>
                  <a:cubicBezTo>
                    <a:pt x="21523" y="15345"/>
                    <a:pt x="21525" y="15330"/>
                    <a:pt x="21527" y="15321"/>
                  </a:cubicBezTo>
                  <a:cubicBezTo>
                    <a:pt x="21529" y="15311"/>
                    <a:pt x="21529" y="15300"/>
                    <a:pt x="21531" y="15288"/>
                  </a:cubicBezTo>
                  <a:cubicBezTo>
                    <a:pt x="21532" y="15262"/>
                    <a:pt x="21534" y="15231"/>
                    <a:pt x="21538" y="15202"/>
                  </a:cubicBezTo>
                  <a:cubicBezTo>
                    <a:pt x="21549" y="15088"/>
                    <a:pt x="21558" y="14967"/>
                    <a:pt x="21567" y="14846"/>
                  </a:cubicBezTo>
                  <a:cubicBezTo>
                    <a:pt x="21572" y="14785"/>
                    <a:pt x="21576" y="14725"/>
                    <a:pt x="21579" y="14668"/>
                  </a:cubicBezTo>
                  <a:cubicBezTo>
                    <a:pt x="21581" y="14654"/>
                    <a:pt x="21581" y="14637"/>
                    <a:pt x="21583" y="14623"/>
                  </a:cubicBezTo>
                  <a:cubicBezTo>
                    <a:pt x="21583" y="14618"/>
                    <a:pt x="21583" y="14616"/>
                    <a:pt x="21583" y="14611"/>
                  </a:cubicBezTo>
                  <a:cubicBezTo>
                    <a:pt x="21585" y="14592"/>
                    <a:pt x="21586" y="14573"/>
                    <a:pt x="21586" y="14557"/>
                  </a:cubicBezTo>
                  <a:cubicBezTo>
                    <a:pt x="21588" y="14512"/>
                    <a:pt x="21590" y="14464"/>
                    <a:pt x="21590" y="14419"/>
                  </a:cubicBezTo>
                  <a:cubicBezTo>
                    <a:pt x="21590" y="14410"/>
                    <a:pt x="21590" y="14400"/>
                    <a:pt x="21590" y="14388"/>
                  </a:cubicBezTo>
                  <a:cubicBezTo>
                    <a:pt x="21590" y="14384"/>
                    <a:pt x="21590" y="14376"/>
                    <a:pt x="21590" y="14372"/>
                  </a:cubicBezTo>
                  <a:cubicBezTo>
                    <a:pt x="21590" y="14367"/>
                    <a:pt x="21590" y="14360"/>
                    <a:pt x="21590" y="14355"/>
                  </a:cubicBezTo>
                  <a:cubicBezTo>
                    <a:pt x="21590" y="14348"/>
                    <a:pt x="21590" y="14343"/>
                    <a:pt x="21590" y="14336"/>
                  </a:cubicBezTo>
                  <a:cubicBezTo>
                    <a:pt x="21590" y="14329"/>
                    <a:pt x="21590" y="14324"/>
                    <a:pt x="21590" y="14317"/>
                  </a:cubicBezTo>
                  <a:cubicBezTo>
                    <a:pt x="21590" y="14315"/>
                    <a:pt x="21590" y="14310"/>
                    <a:pt x="21590" y="14308"/>
                  </a:cubicBezTo>
                  <a:cubicBezTo>
                    <a:pt x="21590" y="14305"/>
                    <a:pt x="21590" y="14303"/>
                    <a:pt x="21590" y="14303"/>
                  </a:cubicBezTo>
                  <a:cubicBezTo>
                    <a:pt x="21590" y="14293"/>
                    <a:pt x="21588" y="14286"/>
                    <a:pt x="21588" y="14277"/>
                  </a:cubicBezTo>
                  <a:cubicBezTo>
                    <a:pt x="21588" y="14265"/>
                    <a:pt x="21586" y="14251"/>
                    <a:pt x="21586" y="14239"/>
                  </a:cubicBezTo>
                  <a:cubicBezTo>
                    <a:pt x="21586" y="14234"/>
                    <a:pt x="21586" y="14229"/>
                    <a:pt x="21586" y="14227"/>
                  </a:cubicBezTo>
                  <a:cubicBezTo>
                    <a:pt x="21586" y="14222"/>
                    <a:pt x="21586" y="14215"/>
                    <a:pt x="21586" y="14210"/>
                  </a:cubicBezTo>
                  <a:cubicBezTo>
                    <a:pt x="21586" y="14203"/>
                    <a:pt x="21585" y="14194"/>
                    <a:pt x="21585" y="14187"/>
                  </a:cubicBezTo>
                  <a:cubicBezTo>
                    <a:pt x="21585" y="14175"/>
                    <a:pt x="21583" y="14165"/>
                    <a:pt x="21581" y="14153"/>
                  </a:cubicBezTo>
                  <a:cubicBezTo>
                    <a:pt x="21581" y="14146"/>
                    <a:pt x="21581" y="14139"/>
                    <a:pt x="21579" y="14134"/>
                  </a:cubicBezTo>
                  <a:cubicBezTo>
                    <a:pt x="21579" y="14130"/>
                    <a:pt x="21577" y="14125"/>
                    <a:pt x="21577" y="14118"/>
                  </a:cubicBezTo>
                  <a:cubicBezTo>
                    <a:pt x="21577" y="14118"/>
                    <a:pt x="21577" y="14118"/>
                    <a:pt x="21577" y="14115"/>
                  </a:cubicBezTo>
                  <a:cubicBezTo>
                    <a:pt x="21576" y="14103"/>
                    <a:pt x="21576" y="14092"/>
                    <a:pt x="21574" y="14080"/>
                  </a:cubicBezTo>
                  <a:cubicBezTo>
                    <a:pt x="21574" y="14073"/>
                    <a:pt x="21572" y="14066"/>
                    <a:pt x="21572" y="14058"/>
                  </a:cubicBezTo>
                  <a:cubicBezTo>
                    <a:pt x="21572" y="14054"/>
                    <a:pt x="21570" y="14051"/>
                    <a:pt x="21570" y="14047"/>
                  </a:cubicBezTo>
                  <a:cubicBezTo>
                    <a:pt x="21570" y="14042"/>
                    <a:pt x="21568" y="14035"/>
                    <a:pt x="21568" y="14030"/>
                  </a:cubicBezTo>
                  <a:cubicBezTo>
                    <a:pt x="21567" y="14018"/>
                    <a:pt x="21565" y="14009"/>
                    <a:pt x="21563" y="13997"/>
                  </a:cubicBezTo>
                  <a:cubicBezTo>
                    <a:pt x="21561" y="13985"/>
                    <a:pt x="21559" y="13975"/>
                    <a:pt x="21558" y="13963"/>
                  </a:cubicBezTo>
                  <a:cubicBezTo>
                    <a:pt x="21556" y="13956"/>
                    <a:pt x="21556" y="13949"/>
                    <a:pt x="21554" y="13940"/>
                  </a:cubicBezTo>
                  <a:cubicBezTo>
                    <a:pt x="21552" y="13923"/>
                    <a:pt x="21549" y="13906"/>
                    <a:pt x="21545" y="13890"/>
                  </a:cubicBezTo>
                  <a:cubicBezTo>
                    <a:pt x="21543" y="13880"/>
                    <a:pt x="21543" y="13873"/>
                    <a:pt x="21541" y="13864"/>
                  </a:cubicBezTo>
                  <a:cubicBezTo>
                    <a:pt x="21541" y="13864"/>
                    <a:pt x="21541" y="13864"/>
                    <a:pt x="21541" y="13864"/>
                  </a:cubicBezTo>
                  <a:cubicBezTo>
                    <a:pt x="21541" y="13864"/>
                    <a:pt x="21541" y="13864"/>
                    <a:pt x="21541" y="13861"/>
                  </a:cubicBezTo>
                  <a:cubicBezTo>
                    <a:pt x="21541" y="13857"/>
                    <a:pt x="21539" y="13854"/>
                    <a:pt x="21539" y="13850"/>
                  </a:cubicBezTo>
                  <a:cubicBezTo>
                    <a:pt x="21538" y="13840"/>
                    <a:pt x="21536" y="13828"/>
                    <a:pt x="21534" y="13819"/>
                  </a:cubicBezTo>
                  <a:cubicBezTo>
                    <a:pt x="21532" y="13814"/>
                    <a:pt x="21532" y="13809"/>
                    <a:pt x="21530" y="13804"/>
                  </a:cubicBezTo>
                  <a:cubicBezTo>
                    <a:pt x="21530" y="13800"/>
                    <a:pt x="21529" y="13795"/>
                    <a:pt x="21527" y="13793"/>
                  </a:cubicBezTo>
                  <a:cubicBezTo>
                    <a:pt x="21525" y="13788"/>
                    <a:pt x="21525" y="13783"/>
                    <a:pt x="21525" y="13778"/>
                  </a:cubicBezTo>
                  <a:cubicBezTo>
                    <a:pt x="21523" y="13774"/>
                    <a:pt x="21523" y="13769"/>
                    <a:pt x="21521" y="13764"/>
                  </a:cubicBezTo>
                  <a:cubicBezTo>
                    <a:pt x="21520" y="13757"/>
                    <a:pt x="21518" y="13748"/>
                    <a:pt x="21516" y="13740"/>
                  </a:cubicBezTo>
                  <a:cubicBezTo>
                    <a:pt x="21512" y="13721"/>
                    <a:pt x="21507" y="13702"/>
                    <a:pt x="21503" y="13681"/>
                  </a:cubicBezTo>
                  <a:cubicBezTo>
                    <a:pt x="21502" y="13672"/>
                    <a:pt x="21500" y="13662"/>
                    <a:pt x="21496" y="13650"/>
                  </a:cubicBezTo>
                  <a:cubicBezTo>
                    <a:pt x="21496" y="13650"/>
                    <a:pt x="21496" y="13648"/>
                    <a:pt x="21494" y="13648"/>
                  </a:cubicBezTo>
                  <a:cubicBezTo>
                    <a:pt x="21494" y="13645"/>
                    <a:pt x="21493" y="13643"/>
                    <a:pt x="21493" y="13641"/>
                  </a:cubicBezTo>
                  <a:cubicBezTo>
                    <a:pt x="21491" y="13631"/>
                    <a:pt x="21487" y="13622"/>
                    <a:pt x="21485" y="13612"/>
                  </a:cubicBezTo>
                  <a:cubicBezTo>
                    <a:pt x="21485" y="13610"/>
                    <a:pt x="21484" y="13607"/>
                    <a:pt x="21484" y="13605"/>
                  </a:cubicBezTo>
                  <a:cubicBezTo>
                    <a:pt x="21482" y="13600"/>
                    <a:pt x="21482" y="13596"/>
                    <a:pt x="21480" y="13591"/>
                  </a:cubicBezTo>
                  <a:cubicBezTo>
                    <a:pt x="21478" y="13584"/>
                    <a:pt x="21476" y="13577"/>
                    <a:pt x="21475" y="13572"/>
                  </a:cubicBezTo>
                  <a:cubicBezTo>
                    <a:pt x="21473" y="13565"/>
                    <a:pt x="21471" y="13560"/>
                    <a:pt x="21469" y="13553"/>
                  </a:cubicBezTo>
                  <a:cubicBezTo>
                    <a:pt x="21467" y="13546"/>
                    <a:pt x="21464" y="13539"/>
                    <a:pt x="21462" y="13532"/>
                  </a:cubicBezTo>
                  <a:cubicBezTo>
                    <a:pt x="21460" y="13527"/>
                    <a:pt x="21460" y="13522"/>
                    <a:pt x="21458" y="13517"/>
                  </a:cubicBezTo>
                  <a:cubicBezTo>
                    <a:pt x="21458" y="13517"/>
                    <a:pt x="21458" y="13515"/>
                    <a:pt x="21458" y="13515"/>
                  </a:cubicBezTo>
                  <a:cubicBezTo>
                    <a:pt x="21457" y="13510"/>
                    <a:pt x="21455" y="13508"/>
                    <a:pt x="21455" y="13503"/>
                  </a:cubicBezTo>
                  <a:cubicBezTo>
                    <a:pt x="21453" y="13496"/>
                    <a:pt x="21451" y="13489"/>
                    <a:pt x="21448" y="13482"/>
                  </a:cubicBezTo>
                  <a:cubicBezTo>
                    <a:pt x="21442" y="13465"/>
                    <a:pt x="21435" y="13446"/>
                    <a:pt x="21430" y="13429"/>
                  </a:cubicBezTo>
                  <a:cubicBezTo>
                    <a:pt x="21430" y="13427"/>
                    <a:pt x="21428" y="13425"/>
                    <a:pt x="21428" y="13425"/>
                  </a:cubicBezTo>
                  <a:cubicBezTo>
                    <a:pt x="21424" y="13415"/>
                    <a:pt x="21422" y="13406"/>
                    <a:pt x="21419" y="13396"/>
                  </a:cubicBezTo>
                  <a:cubicBezTo>
                    <a:pt x="21415" y="13384"/>
                    <a:pt x="21410" y="13375"/>
                    <a:pt x="21406" y="13363"/>
                  </a:cubicBezTo>
                  <a:cubicBezTo>
                    <a:pt x="21402" y="13354"/>
                    <a:pt x="21401" y="13344"/>
                    <a:pt x="21397" y="13337"/>
                  </a:cubicBezTo>
                  <a:cubicBezTo>
                    <a:pt x="21395" y="13330"/>
                    <a:pt x="21392" y="13323"/>
                    <a:pt x="21390" y="13316"/>
                  </a:cubicBezTo>
                  <a:cubicBezTo>
                    <a:pt x="21388" y="13311"/>
                    <a:pt x="21386" y="13304"/>
                    <a:pt x="21384" y="13299"/>
                  </a:cubicBezTo>
                  <a:cubicBezTo>
                    <a:pt x="21384" y="13299"/>
                    <a:pt x="21384" y="13297"/>
                    <a:pt x="21383" y="13297"/>
                  </a:cubicBezTo>
                  <a:cubicBezTo>
                    <a:pt x="21383" y="13294"/>
                    <a:pt x="21381" y="13292"/>
                    <a:pt x="21381" y="13289"/>
                  </a:cubicBezTo>
                  <a:cubicBezTo>
                    <a:pt x="21379" y="13287"/>
                    <a:pt x="21379" y="13285"/>
                    <a:pt x="21377" y="13280"/>
                  </a:cubicBezTo>
                  <a:cubicBezTo>
                    <a:pt x="21375" y="13273"/>
                    <a:pt x="21372" y="13268"/>
                    <a:pt x="21370" y="13261"/>
                  </a:cubicBezTo>
                  <a:cubicBezTo>
                    <a:pt x="21366" y="13249"/>
                    <a:pt x="21361" y="13240"/>
                    <a:pt x="21356" y="13228"/>
                  </a:cubicBezTo>
                  <a:cubicBezTo>
                    <a:pt x="21348" y="13211"/>
                    <a:pt x="21343" y="13195"/>
                    <a:pt x="21336" y="13178"/>
                  </a:cubicBezTo>
                  <a:cubicBezTo>
                    <a:pt x="21334" y="13173"/>
                    <a:pt x="21332" y="13168"/>
                    <a:pt x="21330" y="13164"/>
                  </a:cubicBezTo>
                  <a:cubicBezTo>
                    <a:pt x="21330" y="13164"/>
                    <a:pt x="21330" y="13164"/>
                    <a:pt x="21330" y="13164"/>
                  </a:cubicBezTo>
                  <a:cubicBezTo>
                    <a:pt x="21327" y="13157"/>
                    <a:pt x="21323" y="13147"/>
                    <a:pt x="21320" y="13140"/>
                  </a:cubicBezTo>
                  <a:cubicBezTo>
                    <a:pt x="21314" y="13128"/>
                    <a:pt x="21311" y="13116"/>
                    <a:pt x="21305" y="13107"/>
                  </a:cubicBezTo>
                  <a:cubicBezTo>
                    <a:pt x="21305" y="13107"/>
                    <a:pt x="21305" y="13109"/>
                    <a:pt x="21305" y="13109"/>
                  </a:cubicBezTo>
                  <a:cubicBezTo>
                    <a:pt x="21298" y="13092"/>
                    <a:pt x="21291" y="13073"/>
                    <a:pt x="21284" y="13057"/>
                  </a:cubicBezTo>
                  <a:cubicBezTo>
                    <a:pt x="21284" y="13057"/>
                    <a:pt x="21284" y="13055"/>
                    <a:pt x="21282" y="13055"/>
                  </a:cubicBezTo>
                  <a:cubicBezTo>
                    <a:pt x="21280" y="13052"/>
                    <a:pt x="21280" y="13050"/>
                    <a:pt x="21278" y="13047"/>
                  </a:cubicBezTo>
                  <a:cubicBezTo>
                    <a:pt x="21276" y="13045"/>
                    <a:pt x="21276" y="13043"/>
                    <a:pt x="21274" y="13038"/>
                  </a:cubicBezTo>
                  <a:cubicBezTo>
                    <a:pt x="21271" y="13031"/>
                    <a:pt x="21269" y="13026"/>
                    <a:pt x="21265" y="13019"/>
                  </a:cubicBezTo>
                  <a:cubicBezTo>
                    <a:pt x="21262" y="13009"/>
                    <a:pt x="21256" y="13000"/>
                    <a:pt x="21253" y="12993"/>
                  </a:cubicBezTo>
                  <a:cubicBezTo>
                    <a:pt x="21249" y="12983"/>
                    <a:pt x="21244" y="12976"/>
                    <a:pt x="21238" y="12967"/>
                  </a:cubicBezTo>
                  <a:cubicBezTo>
                    <a:pt x="21237" y="12964"/>
                    <a:pt x="21237" y="12962"/>
                    <a:pt x="21235" y="12962"/>
                  </a:cubicBezTo>
                  <a:cubicBezTo>
                    <a:pt x="21224" y="12938"/>
                    <a:pt x="21211" y="12917"/>
                    <a:pt x="21199" y="12893"/>
                  </a:cubicBezTo>
                  <a:cubicBezTo>
                    <a:pt x="21188" y="12872"/>
                    <a:pt x="21177" y="12850"/>
                    <a:pt x="21165" y="12827"/>
                  </a:cubicBezTo>
                  <a:cubicBezTo>
                    <a:pt x="21163" y="12822"/>
                    <a:pt x="21159" y="12817"/>
                    <a:pt x="21157" y="12812"/>
                  </a:cubicBezTo>
                  <a:cubicBezTo>
                    <a:pt x="21156" y="12810"/>
                    <a:pt x="21156" y="12808"/>
                    <a:pt x="21154" y="12805"/>
                  </a:cubicBezTo>
                  <a:cubicBezTo>
                    <a:pt x="21154" y="12805"/>
                    <a:pt x="21154" y="12803"/>
                    <a:pt x="21152" y="12803"/>
                  </a:cubicBezTo>
                  <a:cubicBezTo>
                    <a:pt x="21150" y="12801"/>
                    <a:pt x="21148" y="12798"/>
                    <a:pt x="21147" y="12793"/>
                  </a:cubicBezTo>
                  <a:cubicBezTo>
                    <a:pt x="21145" y="12791"/>
                    <a:pt x="21143" y="12786"/>
                    <a:pt x="21141" y="12784"/>
                  </a:cubicBezTo>
                  <a:cubicBezTo>
                    <a:pt x="21136" y="12774"/>
                    <a:pt x="21130" y="12767"/>
                    <a:pt x="21125" y="12758"/>
                  </a:cubicBezTo>
                  <a:cubicBezTo>
                    <a:pt x="21119" y="12751"/>
                    <a:pt x="21116" y="12741"/>
                    <a:pt x="21112" y="12734"/>
                  </a:cubicBezTo>
                  <a:cubicBezTo>
                    <a:pt x="21109" y="12727"/>
                    <a:pt x="21105" y="12722"/>
                    <a:pt x="21101" y="12715"/>
                  </a:cubicBezTo>
                  <a:cubicBezTo>
                    <a:pt x="21092" y="12699"/>
                    <a:pt x="21083" y="12684"/>
                    <a:pt x="21073" y="12668"/>
                  </a:cubicBezTo>
                  <a:cubicBezTo>
                    <a:pt x="21064" y="12653"/>
                    <a:pt x="21055" y="12637"/>
                    <a:pt x="21046" y="12623"/>
                  </a:cubicBezTo>
                  <a:cubicBezTo>
                    <a:pt x="21037" y="12608"/>
                    <a:pt x="21028" y="12594"/>
                    <a:pt x="21019" y="12580"/>
                  </a:cubicBezTo>
                  <a:cubicBezTo>
                    <a:pt x="21013" y="12573"/>
                    <a:pt x="21010" y="12563"/>
                    <a:pt x="21004" y="12556"/>
                  </a:cubicBezTo>
                  <a:cubicBezTo>
                    <a:pt x="21004" y="12556"/>
                    <a:pt x="21004" y="12559"/>
                    <a:pt x="21004" y="12559"/>
                  </a:cubicBezTo>
                  <a:cubicBezTo>
                    <a:pt x="20997" y="12547"/>
                    <a:pt x="20991" y="12537"/>
                    <a:pt x="20984" y="12525"/>
                  </a:cubicBezTo>
                  <a:cubicBezTo>
                    <a:pt x="20979" y="12516"/>
                    <a:pt x="20972" y="12506"/>
                    <a:pt x="20964" y="12497"/>
                  </a:cubicBezTo>
                  <a:cubicBezTo>
                    <a:pt x="20959" y="12487"/>
                    <a:pt x="20954" y="12478"/>
                    <a:pt x="20946" y="12468"/>
                  </a:cubicBezTo>
                  <a:cubicBezTo>
                    <a:pt x="20945" y="12466"/>
                    <a:pt x="20943" y="12464"/>
                    <a:pt x="20941" y="12461"/>
                  </a:cubicBezTo>
                  <a:cubicBezTo>
                    <a:pt x="20939" y="12459"/>
                    <a:pt x="20936" y="12454"/>
                    <a:pt x="20934" y="12452"/>
                  </a:cubicBezTo>
                  <a:cubicBezTo>
                    <a:pt x="20928" y="12445"/>
                    <a:pt x="20925" y="12438"/>
                    <a:pt x="20919" y="12430"/>
                  </a:cubicBezTo>
                  <a:cubicBezTo>
                    <a:pt x="20918" y="12426"/>
                    <a:pt x="20914" y="12423"/>
                    <a:pt x="20912" y="12419"/>
                  </a:cubicBezTo>
                  <a:cubicBezTo>
                    <a:pt x="20891" y="12385"/>
                    <a:pt x="20865" y="12354"/>
                    <a:pt x="20842" y="12324"/>
                  </a:cubicBezTo>
                  <a:cubicBezTo>
                    <a:pt x="20827" y="12305"/>
                    <a:pt x="20815" y="12286"/>
                    <a:pt x="20800" y="12267"/>
                  </a:cubicBezTo>
                  <a:cubicBezTo>
                    <a:pt x="20795" y="12260"/>
                    <a:pt x="20791" y="12255"/>
                    <a:pt x="20786" y="12248"/>
                  </a:cubicBezTo>
                  <a:cubicBezTo>
                    <a:pt x="20782" y="12243"/>
                    <a:pt x="20779" y="12238"/>
                    <a:pt x="20775" y="12233"/>
                  </a:cubicBezTo>
                  <a:cubicBezTo>
                    <a:pt x="20772" y="12229"/>
                    <a:pt x="20766" y="12222"/>
                    <a:pt x="20763" y="12217"/>
                  </a:cubicBezTo>
                  <a:cubicBezTo>
                    <a:pt x="20763" y="12217"/>
                    <a:pt x="20763" y="12217"/>
                    <a:pt x="20763" y="12217"/>
                  </a:cubicBezTo>
                  <a:cubicBezTo>
                    <a:pt x="20761" y="12214"/>
                    <a:pt x="20759" y="12212"/>
                    <a:pt x="20757" y="12210"/>
                  </a:cubicBezTo>
                  <a:cubicBezTo>
                    <a:pt x="20746" y="12195"/>
                    <a:pt x="20734" y="12181"/>
                    <a:pt x="20721" y="12165"/>
                  </a:cubicBezTo>
                  <a:cubicBezTo>
                    <a:pt x="20714" y="12155"/>
                    <a:pt x="20709" y="12146"/>
                    <a:pt x="20701" y="12138"/>
                  </a:cubicBezTo>
                  <a:cubicBezTo>
                    <a:pt x="20701" y="12138"/>
                    <a:pt x="20701" y="12138"/>
                    <a:pt x="20701" y="12141"/>
                  </a:cubicBezTo>
                  <a:cubicBezTo>
                    <a:pt x="20690" y="12127"/>
                    <a:pt x="20680" y="12115"/>
                    <a:pt x="20669" y="12101"/>
                  </a:cubicBezTo>
                  <a:cubicBezTo>
                    <a:pt x="20651" y="12077"/>
                    <a:pt x="20633" y="12055"/>
                    <a:pt x="20613" y="12032"/>
                  </a:cubicBezTo>
                  <a:cubicBezTo>
                    <a:pt x="20609" y="12029"/>
                    <a:pt x="20608" y="12025"/>
                    <a:pt x="20604" y="12022"/>
                  </a:cubicBezTo>
                  <a:cubicBezTo>
                    <a:pt x="20600" y="12017"/>
                    <a:pt x="20595" y="12013"/>
                    <a:pt x="20591" y="12006"/>
                  </a:cubicBezTo>
                  <a:cubicBezTo>
                    <a:pt x="20588" y="12003"/>
                    <a:pt x="20586" y="11998"/>
                    <a:pt x="20582" y="11996"/>
                  </a:cubicBezTo>
                  <a:cubicBezTo>
                    <a:pt x="20577" y="11989"/>
                    <a:pt x="20570" y="11982"/>
                    <a:pt x="20563" y="11975"/>
                  </a:cubicBezTo>
                  <a:cubicBezTo>
                    <a:pt x="20546" y="11956"/>
                    <a:pt x="20528" y="11937"/>
                    <a:pt x="20510" y="11915"/>
                  </a:cubicBezTo>
                  <a:cubicBezTo>
                    <a:pt x="20481" y="11882"/>
                    <a:pt x="20451" y="11849"/>
                    <a:pt x="20420" y="11816"/>
                  </a:cubicBezTo>
                  <a:cubicBezTo>
                    <a:pt x="20411" y="11806"/>
                    <a:pt x="20404" y="11797"/>
                    <a:pt x="20395" y="11787"/>
                  </a:cubicBezTo>
                  <a:cubicBezTo>
                    <a:pt x="20395" y="11787"/>
                    <a:pt x="20395" y="11787"/>
                    <a:pt x="20393" y="11785"/>
                  </a:cubicBezTo>
                  <a:cubicBezTo>
                    <a:pt x="20393" y="11785"/>
                    <a:pt x="20393" y="11785"/>
                    <a:pt x="20393" y="11785"/>
                  </a:cubicBezTo>
                  <a:lnTo>
                    <a:pt x="20393" y="11785"/>
                  </a:lnTo>
                  <a:cubicBezTo>
                    <a:pt x="20393" y="11785"/>
                    <a:pt x="20391" y="11785"/>
                    <a:pt x="20391" y="11783"/>
                  </a:cubicBezTo>
                  <a:cubicBezTo>
                    <a:pt x="20382" y="11773"/>
                    <a:pt x="20373" y="11764"/>
                    <a:pt x="20364" y="11754"/>
                  </a:cubicBezTo>
                  <a:cubicBezTo>
                    <a:pt x="20364" y="11754"/>
                    <a:pt x="20364" y="11754"/>
                    <a:pt x="20364" y="11754"/>
                  </a:cubicBezTo>
                  <a:cubicBezTo>
                    <a:pt x="20352" y="11740"/>
                    <a:pt x="20339" y="11728"/>
                    <a:pt x="20326" y="11714"/>
                  </a:cubicBezTo>
                  <a:cubicBezTo>
                    <a:pt x="20316" y="11702"/>
                    <a:pt x="20305" y="11690"/>
                    <a:pt x="20294" y="11681"/>
                  </a:cubicBezTo>
                  <a:cubicBezTo>
                    <a:pt x="20272" y="11659"/>
                    <a:pt x="20251" y="11638"/>
                    <a:pt x="20229" y="11614"/>
                  </a:cubicBezTo>
                  <a:cubicBezTo>
                    <a:pt x="20215" y="11600"/>
                    <a:pt x="20198" y="11583"/>
                    <a:pt x="20184" y="11569"/>
                  </a:cubicBezTo>
                  <a:cubicBezTo>
                    <a:pt x="20177" y="11562"/>
                    <a:pt x="20168" y="11555"/>
                    <a:pt x="20161" y="11545"/>
                  </a:cubicBezTo>
                  <a:cubicBezTo>
                    <a:pt x="20148" y="11531"/>
                    <a:pt x="20134" y="11519"/>
                    <a:pt x="20119" y="11505"/>
                  </a:cubicBezTo>
                  <a:cubicBezTo>
                    <a:pt x="20110" y="11495"/>
                    <a:pt x="20101" y="11486"/>
                    <a:pt x="20090" y="11476"/>
                  </a:cubicBezTo>
                  <a:cubicBezTo>
                    <a:pt x="20087" y="11472"/>
                    <a:pt x="20083" y="11469"/>
                    <a:pt x="20078" y="11465"/>
                  </a:cubicBezTo>
                  <a:cubicBezTo>
                    <a:pt x="20078" y="11465"/>
                    <a:pt x="20076" y="11462"/>
                    <a:pt x="20076" y="11462"/>
                  </a:cubicBezTo>
                  <a:cubicBezTo>
                    <a:pt x="20076" y="11462"/>
                    <a:pt x="20076" y="11462"/>
                    <a:pt x="20076" y="11462"/>
                  </a:cubicBezTo>
                  <a:cubicBezTo>
                    <a:pt x="20072" y="11460"/>
                    <a:pt x="20070" y="11457"/>
                    <a:pt x="20067" y="11455"/>
                  </a:cubicBezTo>
                  <a:cubicBezTo>
                    <a:pt x="20052" y="11441"/>
                    <a:pt x="20036" y="11427"/>
                    <a:pt x="20020" y="11412"/>
                  </a:cubicBezTo>
                  <a:cubicBezTo>
                    <a:pt x="19998" y="11391"/>
                    <a:pt x="19975" y="11372"/>
                    <a:pt x="19953" y="11351"/>
                  </a:cubicBezTo>
                  <a:cubicBezTo>
                    <a:pt x="19937" y="11336"/>
                    <a:pt x="19923" y="11322"/>
                    <a:pt x="19906" y="11308"/>
                  </a:cubicBezTo>
                  <a:cubicBezTo>
                    <a:pt x="19883" y="11287"/>
                    <a:pt x="19860" y="11268"/>
                    <a:pt x="19836" y="11246"/>
                  </a:cubicBezTo>
                  <a:cubicBezTo>
                    <a:pt x="19818" y="11230"/>
                    <a:pt x="19802" y="11215"/>
                    <a:pt x="19782" y="11199"/>
                  </a:cubicBezTo>
                  <a:cubicBezTo>
                    <a:pt x="19775" y="11192"/>
                    <a:pt x="19766" y="11185"/>
                    <a:pt x="19759" y="11180"/>
                  </a:cubicBezTo>
                  <a:cubicBezTo>
                    <a:pt x="19753" y="11175"/>
                    <a:pt x="19748" y="11170"/>
                    <a:pt x="19742" y="11166"/>
                  </a:cubicBezTo>
                  <a:cubicBezTo>
                    <a:pt x="19742" y="11166"/>
                    <a:pt x="19742" y="11166"/>
                    <a:pt x="19742" y="11168"/>
                  </a:cubicBezTo>
                  <a:cubicBezTo>
                    <a:pt x="19737" y="11163"/>
                    <a:pt x="19732" y="11158"/>
                    <a:pt x="19726" y="11154"/>
                  </a:cubicBezTo>
                  <a:cubicBezTo>
                    <a:pt x="19696" y="11128"/>
                    <a:pt x="19663" y="11101"/>
                    <a:pt x="19632" y="11075"/>
                  </a:cubicBezTo>
                  <a:cubicBezTo>
                    <a:pt x="19600" y="11049"/>
                    <a:pt x="19568" y="11023"/>
                    <a:pt x="19535" y="10999"/>
                  </a:cubicBezTo>
                  <a:cubicBezTo>
                    <a:pt x="19514" y="10983"/>
                    <a:pt x="19495" y="10966"/>
                    <a:pt x="19474" y="10950"/>
                  </a:cubicBezTo>
                  <a:cubicBezTo>
                    <a:pt x="19461" y="10940"/>
                    <a:pt x="19447" y="10931"/>
                    <a:pt x="19434" y="10919"/>
                  </a:cubicBezTo>
                  <a:cubicBezTo>
                    <a:pt x="19422" y="10909"/>
                    <a:pt x="19411" y="10900"/>
                    <a:pt x="19398" y="10890"/>
                  </a:cubicBezTo>
                  <a:cubicBezTo>
                    <a:pt x="19398" y="10890"/>
                    <a:pt x="19398" y="10893"/>
                    <a:pt x="19398" y="10893"/>
                  </a:cubicBezTo>
                  <a:cubicBezTo>
                    <a:pt x="19393" y="10888"/>
                    <a:pt x="19386" y="10883"/>
                    <a:pt x="19380" y="10878"/>
                  </a:cubicBezTo>
                  <a:cubicBezTo>
                    <a:pt x="19324" y="10838"/>
                    <a:pt x="19270" y="10795"/>
                    <a:pt x="19213" y="10755"/>
                  </a:cubicBezTo>
                  <a:cubicBezTo>
                    <a:pt x="19189" y="10738"/>
                    <a:pt x="19166" y="10719"/>
                    <a:pt x="19142" y="10703"/>
                  </a:cubicBezTo>
                  <a:cubicBezTo>
                    <a:pt x="19112" y="10681"/>
                    <a:pt x="19079" y="10660"/>
                    <a:pt x="19048" y="10639"/>
                  </a:cubicBezTo>
                  <a:cubicBezTo>
                    <a:pt x="19016" y="10617"/>
                    <a:pt x="18987" y="10594"/>
                    <a:pt x="18955" y="10572"/>
                  </a:cubicBezTo>
                  <a:cubicBezTo>
                    <a:pt x="18955" y="10572"/>
                    <a:pt x="18955" y="10575"/>
                    <a:pt x="18957" y="10575"/>
                  </a:cubicBezTo>
                  <a:cubicBezTo>
                    <a:pt x="18899" y="10537"/>
                    <a:pt x="18843" y="10496"/>
                    <a:pt x="18784" y="10458"/>
                  </a:cubicBezTo>
                  <a:cubicBezTo>
                    <a:pt x="18293" y="8838"/>
                    <a:pt x="17643" y="7354"/>
                    <a:pt x="16882" y="6044"/>
                  </a:cubicBezTo>
                  <a:cubicBezTo>
                    <a:pt x="16884" y="6047"/>
                    <a:pt x="16886" y="6049"/>
                    <a:pt x="16887" y="6052"/>
                  </a:cubicBezTo>
                  <a:cubicBezTo>
                    <a:pt x="16799" y="5900"/>
                    <a:pt x="16711" y="5753"/>
                    <a:pt x="16621" y="5605"/>
                  </a:cubicBezTo>
                  <a:cubicBezTo>
                    <a:pt x="16601" y="5572"/>
                    <a:pt x="16579" y="5541"/>
                    <a:pt x="16559" y="5508"/>
                  </a:cubicBezTo>
                  <a:cubicBezTo>
                    <a:pt x="16478" y="5380"/>
                    <a:pt x="16397" y="5254"/>
                    <a:pt x="16314" y="5128"/>
                  </a:cubicBezTo>
                  <a:cubicBezTo>
                    <a:pt x="16280" y="5079"/>
                    <a:pt x="16248" y="5029"/>
                    <a:pt x="16213" y="4979"/>
                  </a:cubicBezTo>
                  <a:cubicBezTo>
                    <a:pt x="16139" y="4870"/>
                    <a:pt x="16066" y="4763"/>
                    <a:pt x="15990" y="4656"/>
                  </a:cubicBezTo>
                  <a:cubicBezTo>
                    <a:pt x="15956" y="4609"/>
                    <a:pt x="15923" y="4561"/>
                    <a:pt x="15889" y="4516"/>
                  </a:cubicBezTo>
                  <a:cubicBezTo>
                    <a:pt x="15824" y="4426"/>
                    <a:pt x="15757" y="4341"/>
                    <a:pt x="15692" y="4253"/>
                  </a:cubicBezTo>
                  <a:cubicBezTo>
                    <a:pt x="15694" y="4255"/>
                    <a:pt x="15696" y="4255"/>
                    <a:pt x="15698" y="4257"/>
                  </a:cubicBezTo>
                  <a:cubicBezTo>
                    <a:pt x="15671" y="4222"/>
                    <a:pt x="15644" y="4189"/>
                    <a:pt x="15617" y="4153"/>
                  </a:cubicBezTo>
                  <a:cubicBezTo>
                    <a:pt x="15610" y="4144"/>
                    <a:pt x="15602" y="4132"/>
                    <a:pt x="15593" y="4122"/>
                  </a:cubicBezTo>
                  <a:cubicBezTo>
                    <a:pt x="15582" y="4110"/>
                    <a:pt x="15573" y="4096"/>
                    <a:pt x="15563" y="4082"/>
                  </a:cubicBezTo>
                  <a:cubicBezTo>
                    <a:pt x="15546" y="4061"/>
                    <a:pt x="15528" y="4039"/>
                    <a:pt x="15512" y="4018"/>
                  </a:cubicBezTo>
                  <a:cubicBezTo>
                    <a:pt x="15456" y="3947"/>
                    <a:pt x="15399" y="3875"/>
                    <a:pt x="15343" y="3807"/>
                  </a:cubicBezTo>
                  <a:cubicBezTo>
                    <a:pt x="15310" y="3766"/>
                    <a:pt x="15276" y="3726"/>
                    <a:pt x="15244" y="3686"/>
                  </a:cubicBezTo>
                  <a:cubicBezTo>
                    <a:pt x="15229" y="3669"/>
                    <a:pt x="15217" y="3652"/>
                    <a:pt x="15202" y="3636"/>
                  </a:cubicBezTo>
                  <a:cubicBezTo>
                    <a:pt x="15195" y="3629"/>
                    <a:pt x="15190" y="3621"/>
                    <a:pt x="15182" y="3614"/>
                  </a:cubicBezTo>
                  <a:cubicBezTo>
                    <a:pt x="15135" y="3560"/>
                    <a:pt x="15089" y="3505"/>
                    <a:pt x="15042" y="3451"/>
                  </a:cubicBezTo>
                  <a:cubicBezTo>
                    <a:pt x="15017" y="3422"/>
                    <a:pt x="14993" y="3394"/>
                    <a:pt x="14970" y="3368"/>
                  </a:cubicBezTo>
                  <a:cubicBezTo>
                    <a:pt x="14935" y="3327"/>
                    <a:pt x="14899" y="3289"/>
                    <a:pt x="14865" y="3251"/>
                  </a:cubicBezTo>
                  <a:cubicBezTo>
                    <a:pt x="14836" y="3220"/>
                    <a:pt x="14809" y="3190"/>
                    <a:pt x="14780" y="3159"/>
                  </a:cubicBezTo>
                  <a:cubicBezTo>
                    <a:pt x="14752" y="3128"/>
                    <a:pt x="14723" y="3095"/>
                    <a:pt x="14692" y="3064"/>
                  </a:cubicBezTo>
                  <a:cubicBezTo>
                    <a:pt x="14681" y="3052"/>
                    <a:pt x="14672" y="3042"/>
                    <a:pt x="14661" y="3033"/>
                  </a:cubicBezTo>
                  <a:cubicBezTo>
                    <a:pt x="14661" y="3033"/>
                    <a:pt x="14663" y="3033"/>
                    <a:pt x="14663" y="3033"/>
                  </a:cubicBezTo>
                  <a:cubicBezTo>
                    <a:pt x="14652" y="3021"/>
                    <a:pt x="14642" y="3012"/>
                    <a:pt x="14633" y="3002"/>
                  </a:cubicBezTo>
                  <a:cubicBezTo>
                    <a:pt x="14633" y="3002"/>
                    <a:pt x="14631" y="3002"/>
                    <a:pt x="14631" y="3000"/>
                  </a:cubicBezTo>
                  <a:cubicBezTo>
                    <a:pt x="14568" y="2933"/>
                    <a:pt x="14503" y="2864"/>
                    <a:pt x="14438" y="2800"/>
                  </a:cubicBezTo>
                  <a:cubicBezTo>
                    <a:pt x="14431" y="2793"/>
                    <a:pt x="14425" y="2789"/>
                    <a:pt x="14418" y="2781"/>
                  </a:cubicBezTo>
                  <a:cubicBezTo>
                    <a:pt x="14415" y="2779"/>
                    <a:pt x="14413" y="2777"/>
                    <a:pt x="14409" y="2772"/>
                  </a:cubicBezTo>
                  <a:cubicBezTo>
                    <a:pt x="14375" y="2739"/>
                    <a:pt x="14341" y="2705"/>
                    <a:pt x="14306" y="2672"/>
                  </a:cubicBezTo>
                  <a:cubicBezTo>
                    <a:pt x="14283" y="2648"/>
                    <a:pt x="14258" y="2625"/>
                    <a:pt x="14234" y="2601"/>
                  </a:cubicBezTo>
                  <a:cubicBezTo>
                    <a:pt x="14222" y="2589"/>
                    <a:pt x="14209" y="2577"/>
                    <a:pt x="14198" y="2565"/>
                  </a:cubicBezTo>
                  <a:cubicBezTo>
                    <a:pt x="14173" y="2542"/>
                    <a:pt x="14146" y="2518"/>
                    <a:pt x="14121" y="2492"/>
                  </a:cubicBezTo>
                  <a:cubicBezTo>
                    <a:pt x="14099" y="2470"/>
                    <a:pt x="14077" y="2449"/>
                    <a:pt x="14054" y="2430"/>
                  </a:cubicBezTo>
                  <a:cubicBezTo>
                    <a:pt x="14034" y="2411"/>
                    <a:pt x="14014" y="2395"/>
                    <a:pt x="13995" y="2378"/>
                  </a:cubicBezTo>
                  <a:cubicBezTo>
                    <a:pt x="13939" y="2326"/>
                    <a:pt x="13883" y="2276"/>
                    <a:pt x="13825" y="2226"/>
                  </a:cubicBezTo>
                  <a:cubicBezTo>
                    <a:pt x="13800" y="2205"/>
                    <a:pt x="13775" y="2181"/>
                    <a:pt x="13749" y="2160"/>
                  </a:cubicBezTo>
                  <a:cubicBezTo>
                    <a:pt x="13737" y="2150"/>
                    <a:pt x="13724" y="2138"/>
                    <a:pt x="13713" y="2129"/>
                  </a:cubicBezTo>
                  <a:cubicBezTo>
                    <a:pt x="13712" y="2129"/>
                    <a:pt x="13712" y="2126"/>
                    <a:pt x="13710" y="2126"/>
                  </a:cubicBezTo>
                  <a:cubicBezTo>
                    <a:pt x="13695" y="2115"/>
                    <a:pt x="13681" y="2100"/>
                    <a:pt x="13667" y="2088"/>
                  </a:cubicBezTo>
                  <a:cubicBezTo>
                    <a:pt x="13667" y="2088"/>
                    <a:pt x="13667" y="2088"/>
                    <a:pt x="13668" y="2088"/>
                  </a:cubicBezTo>
                  <a:cubicBezTo>
                    <a:pt x="13665" y="2086"/>
                    <a:pt x="13661" y="2084"/>
                    <a:pt x="13659" y="2081"/>
                  </a:cubicBezTo>
                  <a:cubicBezTo>
                    <a:pt x="13652" y="2077"/>
                    <a:pt x="13647" y="2069"/>
                    <a:pt x="13640" y="2065"/>
                  </a:cubicBezTo>
                  <a:cubicBezTo>
                    <a:pt x="13634" y="2060"/>
                    <a:pt x="13629" y="2055"/>
                    <a:pt x="13623" y="2050"/>
                  </a:cubicBezTo>
                  <a:cubicBezTo>
                    <a:pt x="13591" y="2022"/>
                    <a:pt x="13557" y="1996"/>
                    <a:pt x="13524" y="1970"/>
                  </a:cubicBezTo>
                  <a:cubicBezTo>
                    <a:pt x="13488" y="1939"/>
                    <a:pt x="13452" y="1910"/>
                    <a:pt x="13414" y="1880"/>
                  </a:cubicBezTo>
                  <a:cubicBezTo>
                    <a:pt x="13376" y="1849"/>
                    <a:pt x="13340" y="1820"/>
                    <a:pt x="13302" y="1792"/>
                  </a:cubicBezTo>
                  <a:cubicBezTo>
                    <a:pt x="13290" y="1782"/>
                    <a:pt x="13277" y="1770"/>
                    <a:pt x="13265" y="1761"/>
                  </a:cubicBezTo>
                  <a:cubicBezTo>
                    <a:pt x="13257" y="1756"/>
                    <a:pt x="13250" y="1749"/>
                    <a:pt x="13243" y="1744"/>
                  </a:cubicBezTo>
                  <a:cubicBezTo>
                    <a:pt x="13225" y="1730"/>
                    <a:pt x="13205" y="1716"/>
                    <a:pt x="13187" y="1702"/>
                  </a:cubicBezTo>
                  <a:cubicBezTo>
                    <a:pt x="13164" y="1683"/>
                    <a:pt x="13138" y="1664"/>
                    <a:pt x="13115" y="1647"/>
                  </a:cubicBezTo>
                  <a:cubicBezTo>
                    <a:pt x="13034" y="1588"/>
                    <a:pt x="12955" y="1528"/>
                    <a:pt x="12873" y="1471"/>
                  </a:cubicBezTo>
                  <a:cubicBezTo>
                    <a:pt x="12861" y="1462"/>
                    <a:pt x="12848" y="1452"/>
                    <a:pt x="12834" y="1443"/>
                  </a:cubicBezTo>
                  <a:cubicBezTo>
                    <a:pt x="12828" y="1438"/>
                    <a:pt x="12823" y="1433"/>
                    <a:pt x="12816" y="1431"/>
                  </a:cubicBezTo>
                  <a:cubicBezTo>
                    <a:pt x="12814" y="1429"/>
                    <a:pt x="12812" y="1429"/>
                    <a:pt x="12810" y="1426"/>
                  </a:cubicBezTo>
                  <a:cubicBezTo>
                    <a:pt x="12805" y="1424"/>
                    <a:pt x="12801" y="1419"/>
                    <a:pt x="12796" y="1417"/>
                  </a:cubicBezTo>
                  <a:cubicBezTo>
                    <a:pt x="12785" y="1410"/>
                    <a:pt x="12773" y="1403"/>
                    <a:pt x="12762" y="1393"/>
                  </a:cubicBezTo>
                  <a:cubicBezTo>
                    <a:pt x="12760" y="1391"/>
                    <a:pt x="12756" y="1391"/>
                    <a:pt x="12755" y="1388"/>
                  </a:cubicBezTo>
                  <a:cubicBezTo>
                    <a:pt x="12726" y="1369"/>
                    <a:pt x="12697" y="1350"/>
                    <a:pt x="12670" y="1331"/>
                  </a:cubicBezTo>
                  <a:cubicBezTo>
                    <a:pt x="12672" y="1331"/>
                    <a:pt x="12673" y="1331"/>
                    <a:pt x="12673" y="1331"/>
                  </a:cubicBezTo>
                  <a:cubicBezTo>
                    <a:pt x="12655" y="1320"/>
                    <a:pt x="12637" y="1310"/>
                    <a:pt x="12621" y="1298"/>
                  </a:cubicBezTo>
                  <a:cubicBezTo>
                    <a:pt x="12583" y="1274"/>
                    <a:pt x="12545" y="1248"/>
                    <a:pt x="12509" y="1225"/>
                  </a:cubicBezTo>
                  <a:cubicBezTo>
                    <a:pt x="12490" y="1210"/>
                    <a:pt x="12468" y="1199"/>
                    <a:pt x="12448" y="1187"/>
                  </a:cubicBezTo>
                  <a:cubicBezTo>
                    <a:pt x="12436" y="1180"/>
                    <a:pt x="12423" y="1170"/>
                    <a:pt x="12408" y="1163"/>
                  </a:cubicBezTo>
                  <a:cubicBezTo>
                    <a:pt x="12392" y="1153"/>
                    <a:pt x="12376" y="1144"/>
                    <a:pt x="12358" y="1132"/>
                  </a:cubicBezTo>
                  <a:cubicBezTo>
                    <a:pt x="12340" y="1123"/>
                    <a:pt x="12324" y="1111"/>
                    <a:pt x="12308" y="1099"/>
                  </a:cubicBezTo>
                  <a:cubicBezTo>
                    <a:pt x="12300" y="1094"/>
                    <a:pt x="12295" y="1092"/>
                    <a:pt x="12288" y="1087"/>
                  </a:cubicBezTo>
                  <a:cubicBezTo>
                    <a:pt x="12259" y="1070"/>
                    <a:pt x="12230" y="1054"/>
                    <a:pt x="12201" y="1037"/>
                  </a:cubicBezTo>
                  <a:cubicBezTo>
                    <a:pt x="12162" y="1013"/>
                    <a:pt x="12122" y="992"/>
                    <a:pt x="12082" y="968"/>
                  </a:cubicBezTo>
                  <a:cubicBezTo>
                    <a:pt x="12064" y="959"/>
                    <a:pt x="12044" y="947"/>
                    <a:pt x="12026" y="935"/>
                  </a:cubicBezTo>
                  <a:cubicBezTo>
                    <a:pt x="12014" y="928"/>
                    <a:pt x="12003" y="921"/>
                    <a:pt x="11990" y="914"/>
                  </a:cubicBezTo>
                  <a:cubicBezTo>
                    <a:pt x="11985" y="911"/>
                    <a:pt x="11980" y="909"/>
                    <a:pt x="11976" y="904"/>
                  </a:cubicBezTo>
                  <a:cubicBezTo>
                    <a:pt x="11972" y="902"/>
                    <a:pt x="11969" y="900"/>
                    <a:pt x="11965" y="900"/>
                  </a:cubicBezTo>
                  <a:cubicBezTo>
                    <a:pt x="11945" y="888"/>
                    <a:pt x="11925" y="878"/>
                    <a:pt x="11906" y="869"/>
                  </a:cubicBezTo>
                  <a:cubicBezTo>
                    <a:pt x="11900" y="866"/>
                    <a:pt x="11897" y="864"/>
                    <a:pt x="11891" y="862"/>
                  </a:cubicBezTo>
                  <a:cubicBezTo>
                    <a:pt x="11866" y="847"/>
                    <a:pt x="11843" y="833"/>
                    <a:pt x="11817" y="821"/>
                  </a:cubicBezTo>
                  <a:cubicBezTo>
                    <a:pt x="11806" y="816"/>
                    <a:pt x="11797" y="812"/>
                    <a:pt x="11787" y="807"/>
                  </a:cubicBezTo>
                  <a:cubicBezTo>
                    <a:pt x="11781" y="805"/>
                    <a:pt x="11776" y="802"/>
                    <a:pt x="11770" y="797"/>
                  </a:cubicBezTo>
                  <a:cubicBezTo>
                    <a:pt x="11727" y="776"/>
                    <a:pt x="11682" y="752"/>
                    <a:pt x="11639" y="731"/>
                  </a:cubicBezTo>
                  <a:cubicBezTo>
                    <a:pt x="11641" y="731"/>
                    <a:pt x="11641" y="731"/>
                    <a:pt x="11642" y="731"/>
                  </a:cubicBezTo>
                  <a:cubicBezTo>
                    <a:pt x="11633" y="726"/>
                    <a:pt x="11624" y="722"/>
                    <a:pt x="11614" y="717"/>
                  </a:cubicBezTo>
                  <a:cubicBezTo>
                    <a:pt x="11603" y="712"/>
                    <a:pt x="11592" y="705"/>
                    <a:pt x="11579" y="700"/>
                  </a:cubicBezTo>
                  <a:cubicBezTo>
                    <a:pt x="11572" y="698"/>
                    <a:pt x="11565" y="693"/>
                    <a:pt x="11558" y="691"/>
                  </a:cubicBezTo>
                  <a:cubicBezTo>
                    <a:pt x="11547" y="686"/>
                    <a:pt x="11534" y="681"/>
                    <a:pt x="11523" y="674"/>
                  </a:cubicBezTo>
                  <a:cubicBezTo>
                    <a:pt x="11500" y="662"/>
                    <a:pt x="11478" y="653"/>
                    <a:pt x="11455" y="643"/>
                  </a:cubicBezTo>
                  <a:cubicBezTo>
                    <a:pt x="11428" y="631"/>
                    <a:pt x="11401" y="617"/>
                    <a:pt x="11372" y="605"/>
                  </a:cubicBezTo>
                  <a:cubicBezTo>
                    <a:pt x="11356" y="598"/>
                    <a:pt x="11338" y="591"/>
                    <a:pt x="11322" y="582"/>
                  </a:cubicBezTo>
                  <a:cubicBezTo>
                    <a:pt x="11309" y="577"/>
                    <a:pt x="11295" y="570"/>
                    <a:pt x="11282" y="565"/>
                  </a:cubicBezTo>
                  <a:cubicBezTo>
                    <a:pt x="11278" y="563"/>
                    <a:pt x="11275" y="563"/>
                    <a:pt x="11271" y="560"/>
                  </a:cubicBezTo>
                  <a:cubicBezTo>
                    <a:pt x="11244" y="548"/>
                    <a:pt x="11217" y="536"/>
                    <a:pt x="11192" y="525"/>
                  </a:cubicBezTo>
                  <a:cubicBezTo>
                    <a:pt x="11176" y="517"/>
                    <a:pt x="11161" y="510"/>
                    <a:pt x="11145" y="506"/>
                  </a:cubicBezTo>
                  <a:cubicBezTo>
                    <a:pt x="11140" y="503"/>
                    <a:pt x="11134" y="501"/>
                    <a:pt x="11129" y="498"/>
                  </a:cubicBezTo>
                  <a:cubicBezTo>
                    <a:pt x="11125" y="496"/>
                    <a:pt x="11120" y="494"/>
                    <a:pt x="11116" y="494"/>
                  </a:cubicBezTo>
                  <a:cubicBezTo>
                    <a:pt x="11113" y="491"/>
                    <a:pt x="11109" y="491"/>
                    <a:pt x="11105" y="489"/>
                  </a:cubicBezTo>
                  <a:cubicBezTo>
                    <a:pt x="11096" y="484"/>
                    <a:pt x="11086" y="482"/>
                    <a:pt x="11076" y="477"/>
                  </a:cubicBezTo>
                  <a:cubicBezTo>
                    <a:pt x="11031" y="458"/>
                    <a:pt x="10986" y="441"/>
                    <a:pt x="10941" y="425"/>
                  </a:cubicBezTo>
                  <a:cubicBezTo>
                    <a:pt x="10927" y="420"/>
                    <a:pt x="10914" y="413"/>
                    <a:pt x="10900" y="408"/>
                  </a:cubicBezTo>
                  <a:cubicBezTo>
                    <a:pt x="10880" y="401"/>
                    <a:pt x="10862" y="394"/>
                    <a:pt x="10842" y="387"/>
                  </a:cubicBezTo>
                  <a:cubicBezTo>
                    <a:pt x="10837" y="385"/>
                    <a:pt x="10831" y="382"/>
                    <a:pt x="10826" y="380"/>
                  </a:cubicBezTo>
                  <a:cubicBezTo>
                    <a:pt x="10822" y="377"/>
                    <a:pt x="10819" y="377"/>
                    <a:pt x="10813" y="375"/>
                  </a:cubicBezTo>
                  <a:cubicBezTo>
                    <a:pt x="10806" y="373"/>
                    <a:pt x="10797" y="370"/>
                    <a:pt x="10790" y="368"/>
                  </a:cubicBezTo>
                  <a:cubicBezTo>
                    <a:pt x="10786" y="368"/>
                    <a:pt x="10783" y="366"/>
                    <a:pt x="10781" y="366"/>
                  </a:cubicBezTo>
                  <a:cubicBezTo>
                    <a:pt x="10759" y="358"/>
                    <a:pt x="10738" y="349"/>
                    <a:pt x="10714" y="342"/>
                  </a:cubicBezTo>
                  <a:cubicBezTo>
                    <a:pt x="10707" y="339"/>
                    <a:pt x="10700" y="337"/>
                    <a:pt x="10693" y="335"/>
                  </a:cubicBezTo>
                  <a:cubicBezTo>
                    <a:pt x="10675" y="328"/>
                    <a:pt x="10655" y="323"/>
                    <a:pt x="10637" y="318"/>
                  </a:cubicBezTo>
                  <a:cubicBezTo>
                    <a:pt x="10595" y="304"/>
                    <a:pt x="10554" y="290"/>
                    <a:pt x="10512" y="278"/>
                  </a:cubicBezTo>
                  <a:cubicBezTo>
                    <a:pt x="10509" y="275"/>
                    <a:pt x="10503" y="275"/>
                    <a:pt x="10500" y="273"/>
                  </a:cubicBezTo>
                  <a:cubicBezTo>
                    <a:pt x="10500" y="273"/>
                    <a:pt x="10500" y="273"/>
                    <a:pt x="10502" y="273"/>
                  </a:cubicBezTo>
                  <a:cubicBezTo>
                    <a:pt x="10500" y="273"/>
                    <a:pt x="10498" y="273"/>
                    <a:pt x="10496" y="271"/>
                  </a:cubicBezTo>
                  <a:cubicBezTo>
                    <a:pt x="10493" y="271"/>
                    <a:pt x="10491" y="268"/>
                    <a:pt x="10487" y="268"/>
                  </a:cubicBezTo>
                  <a:cubicBezTo>
                    <a:pt x="10480" y="266"/>
                    <a:pt x="10471" y="263"/>
                    <a:pt x="10464" y="261"/>
                  </a:cubicBezTo>
                  <a:cubicBezTo>
                    <a:pt x="10464" y="261"/>
                    <a:pt x="10464" y="261"/>
                    <a:pt x="10462" y="261"/>
                  </a:cubicBezTo>
                  <a:cubicBezTo>
                    <a:pt x="10424" y="249"/>
                    <a:pt x="10386" y="240"/>
                    <a:pt x="10350" y="230"/>
                  </a:cubicBezTo>
                  <a:cubicBezTo>
                    <a:pt x="10350" y="230"/>
                    <a:pt x="10350" y="230"/>
                    <a:pt x="10350" y="230"/>
                  </a:cubicBezTo>
                  <a:cubicBezTo>
                    <a:pt x="10330" y="225"/>
                    <a:pt x="10312" y="218"/>
                    <a:pt x="10292" y="214"/>
                  </a:cubicBezTo>
                  <a:cubicBezTo>
                    <a:pt x="10292" y="214"/>
                    <a:pt x="10292" y="214"/>
                    <a:pt x="10292" y="214"/>
                  </a:cubicBezTo>
                  <a:cubicBezTo>
                    <a:pt x="10283" y="211"/>
                    <a:pt x="10274" y="209"/>
                    <a:pt x="10265" y="207"/>
                  </a:cubicBezTo>
                  <a:cubicBezTo>
                    <a:pt x="10262" y="207"/>
                    <a:pt x="10258" y="204"/>
                    <a:pt x="10255" y="204"/>
                  </a:cubicBezTo>
                  <a:cubicBezTo>
                    <a:pt x="10251" y="204"/>
                    <a:pt x="10249" y="202"/>
                    <a:pt x="10246" y="202"/>
                  </a:cubicBezTo>
                  <a:cubicBezTo>
                    <a:pt x="10229" y="197"/>
                    <a:pt x="10215" y="195"/>
                    <a:pt x="10199" y="190"/>
                  </a:cubicBezTo>
                  <a:cubicBezTo>
                    <a:pt x="10179" y="185"/>
                    <a:pt x="10161" y="180"/>
                    <a:pt x="10141" y="176"/>
                  </a:cubicBezTo>
                  <a:cubicBezTo>
                    <a:pt x="10134" y="173"/>
                    <a:pt x="10128" y="173"/>
                    <a:pt x="10121" y="171"/>
                  </a:cubicBezTo>
                  <a:cubicBezTo>
                    <a:pt x="10107" y="169"/>
                    <a:pt x="10092" y="164"/>
                    <a:pt x="10078" y="161"/>
                  </a:cubicBezTo>
                  <a:cubicBezTo>
                    <a:pt x="10076" y="161"/>
                    <a:pt x="10073" y="161"/>
                    <a:pt x="10071" y="159"/>
                  </a:cubicBezTo>
                  <a:cubicBezTo>
                    <a:pt x="10051" y="154"/>
                    <a:pt x="10033" y="150"/>
                    <a:pt x="10013" y="145"/>
                  </a:cubicBezTo>
                  <a:cubicBezTo>
                    <a:pt x="9973" y="135"/>
                    <a:pt x="9934" y="128"/>
                    <a:pt x="9892" y="119"/>
                  </a:cubicBezTo>
                  <a:cubicBezTo>
                    <a:pt x="9880" y="116"/>
                    <a:pt x="9865" y="112"/>
                    <a:pt x="9853" y="109"/>
                  </a:cubicBezTo>
                  <a:cubicBezTo>
                    <a:pt x="9845" y="107"/>
                    <a:pt x="9836" y="107"/>
                    <a:pt x="9829" y="104"/>
                  </a:cubicBezTo>
                  <a:cubicBezTo>
                    <a:pt x="9826" y="104"/>
                    <a:pt x="9824" y="102"/>
                    <a:pt x="9820" y="102"/>
                  </a:cubicBezTo>
                  <a:cubicBezTo>
                    <a:pt x="9818" y="102"/>
                    <a:pt x="9818" y="102"/>
                    <a:pt x="9817" y="102"/>
                  </a:cubicBezTo>
                  <a:cubicBezTo>
                    <a:pt x="9815" y="102"/>
                    <a:pt x="9811" y="102"/>
                    <a:pt x="9809" y="100"/>
                  </a:cubicBezTo>
                  <a:cubicBezTo>
                    <a:pt x="9802" y="97"/>
                    <a:pt x="9797" y="97"/>
                    <a:pt x="9790" y="97"/>
                  </a:cubicBezTo>
                  <a:cubicBezTo>
                    <a:pt x="9786" y="97"/>
                    <a:pt x="9782" y="95"/>
                    <a:pt x="9777" y="95"/>
                  </a:cubicBezTo>
                  <a:cubicBezTo>
                    <a:pt x="9757" y="90"/>
                    <a:pt x="9736" y="88"/>
                    <a:pt x="9716" y="83"/>
                  </a:cubicBezTo>
                  <a:cubicBezTo>
                    <a:pt x="9680" y="76"/>
                    <a:pt x="9644" y="71"/>
                    <a:pt x="9608" y="66"/>
                  </a:cubicBezTo>
                  <a:cubicBezTo>
                    <a:pt x="9590" y="64"/>
                    <a:pt x="9570" y="59"/>
                    <a:pt x="9552" y="57"/>
                  </a:cubicBezTo>
                  <a:cubicBezTo>
                    <a:pt x="9534" y="55"/>
                    <a:pt x="9516" y="52"/>
                    <a:pt x="9498" y="50"/>
                  </a:cubicBezTo>
                  <a:cubicBezTo>
                    <a:pt x="9478" y="47"/>
                    <a:pt x="9458" y="45"/>
                    <a:pt x="9438" y="43"/>
                  </a:cubicBezTo>
                  <a:cubicBezTo>
                    <a:pt x="9431" y="43"/>
                    <a:pt x="9422" y="40"/>
                    <a:pt x="9415" y="40"/>
                  </a:cubicBezTo>
                  <a:cubicBezTo>
                    <a:pt x="9407" y="40"/>
                    <a:pt x="9402" y="38"/>
                    <a:pt x="9395" y="38"/>
                  </a:cubicBezTo>
                  <a:cubicBezTo>
                    <a:pt x="9393" y="38"/>
                    <a:pt x="9389" y="38"/>
                    <a:pt x="9388" y="38"/>
                  </a:cubicBezTo>
                  <a:cubicBezTo>
                    <a:pt x="9386" y="38"/>
                    <a:pt x="9384" y="38"/>
                    <a:pt x="9382" y="38"/>
                  </a:cubicBezTo>
                  <a:cubicBezTo>
                    <a:pt x="9370" y="36"/>
                    <a:pt x="9357" y="36"/>
                    <a:pt x="9344" y="36"/>
                  </a:cubicBezTo>
                  <a:cubicBezTo>
                    <a:pt x="9341" y="36"/>
                    <a:pt x="9335" y="36"/>
                    <a:pt x="9332" y="36"/>
                  </a:cubicBezTo>
                  <a:cubicBezTo>
                    <a:pt x="9312" y="33"/>
                    <a:pt x="9294" y="31"/>
                    <a:pt x="9274" y="31"/>
                  </a:cubicBezTo>
                  <a:cubicBezTo>
                    <a:pt x="9242" y="28"/>
                    <a:pt x="9211" y="24"/>
                    <a:pt x="9179" y="21"/>
                  </a:cubicBezTo>
                  <a:cubicBezTo>
                    <a:pt x="9166" y="21"/>
                    <a:pt x="9153" y="19"/>
                    <a:pt x="9141" y="17"/>
                  </a:cubicBezTo>
                  <a:cubicBezTo>
                    <a:pt x="9141" y="17"/>
                    <a:pt x="9141" y="17"/>
                    <a:pt x="9141" y="17"/>
                  </a:cubicBezTo>
                  <a:cubicBezTo>
                    <a:pt x="9134" y="17"/>
                    <a:pt x="9128" y="17"/>
                    <a:pt x="9121" y="17"/>
                  </a:cubicBezTo>
                  <a:cubicBezTo>
                    <a:pt x="9116" y="17"/>
                    <a:pt x="9110" y="17"/>
                    <a:pt x="9106" y="14"/>
                  </a:cubicBezTo>
                  <a:cubicBezTo>
                    <a:pt x="9087" y="12"/>
                    <a:pt x="9067" y="12"/>
                    <a:pt x="9047" y="12"/>
                  </a:cubicBezTo>
                  <a:cubicBezTo>
                    <a:pt x="9027" y="10"/>
                    <a:pt x="9006" y="10"/>
                    <a:pt x="8986" y="7"/>
                  </a:cubicBezTo>
                  <a:cubicBezTo>
                    <a:pt x="8977" y="7"/>
                    <a:pt x="8970" y="5"/>
                    <a:pt x="8960" y="5"/>
                  </a:cubicBezTo>
                  <a:cubicBezTo>
                    <a:pt x="8953" y="5"/>
                    <a:pt x="8946" y="5"/>
                    <a:pt x="8939" y="5"/>
                  </a:cubicBezTo>
                  <a:cubicBezTo>
                    <a:pt x="8921" y="5"/>
                    <a:pt x="8901" y="5"/>
                    <a:pt x="8883" y="2"/>
                  </a:cubicBezTo>
                  <a:cubicBezTo>
                    <a:pt x="8865" y="2"/>
                    <a:pt x="8849" y="0"/>
                    <a:pt x="8831" y="0"/>
                  </a:cubicBezTo>
                  <a:cubicBezTo>
                    <a:pt x="8824" y="0"/>
                    <a:pt x="8816" y="0"/>
                    <a:pt x="8811" y="0"/>
                  </a:cubicBezTo>
                  <a:cubicBezTo>
                    <a:pt x="8809" y="0"/>
                    <a:pt x="8807" y="0"/>
                    <a:pt x="8805" y="0"/>
                  </a:cubicBezTo>
                  <a:cubicBezTo>
                    <a:pt x="8800" y="0"/>
                    <a:pt x="8796" y="0"/>
                    <a:pt x="8791" y="0"/>
                  </a:cubicBezTo>
                  <a:cubicBezTo>
                    <a:pt x="8789" y="0"/>
                    <a:pt x="8787" y="0"/>
                    <a:pt x="8786" y="0"/>
                  </a:cubicBezTo>
                  <a:cubicBezTo>
                    <a:pt x="8759" y="0"/>
                    <a:pt x="8732" y="0"/>
                    <a:pt x="8706" y="0"/>
                  </a:cubicBezTo>
                  <a:cubicBezTo>
                    <a:pt x="8706" y="0"/>
                    <a:pt x="8705" y="0"/>
                    <a:pt x="8705" y="0"/>
                  </a:cubicBezTo>
                  <a:cubicBezTo>
                    <a:pt x="8696" y="0"/>
                    <a:pt x="8685" y="0"/>
                    <a:pt x="8676" y="0"/>
                  </a:cubicBezTo>
                  <a:cubicBezTo>
                    <a:pt x="8667" y="0"/>
                    <a:pt x="8656" y="0"/>
                    <a:pt x="8647" y="0"/>
                  </a:cubicBezTo>
                  <a:cubicBezTo>
                    <a:pt x="8641" y="0"/>
                    <a:pt x="8636" y="0"/>
                    <a:pt x="8631" y="0"/>
                  </a:cubicBezTo>
                  <a:cubicBezTo>
                    <a:pt x="8616" y="0"/>
                    <a:pt x="8602" y="0"/>
                    <a:pt x="8587" y="2"/>
                  </a:cubicBezTo>
                  <a:cubicBezTo>
                    <a:pt x="8573" y="2"/>
                    <a:pt x="8559" y="2"/>
                    <a:pt x="8544" y="2"/>
                  </a:cubicBezTo>
                  <a:cubicBezTo>
                    <a:pt x="8541" y="2"/>
                    <a:pt x="8537" y="2"/>
                    <a:pt x="8532" y="2"/>
                  </a:cubicBezTo>
                  <a:cubicBezTo>
                    <a:pt x="8530" y="2"/>
                    <a:pt x="8528" y="2"/>
                    <a:pt x="8526" y="2"/>
                  </a:cubicBezTo>
                  <a:cubicBezTo>
                    <a:pt x="8524" y="2"/>
                    <a:pt x="8523" y="2"/>
                    <a:pt x="8523" y="2"/>
                  </a:cubicBezTo>
                  <a:cubicBezTo>
                    <a:pt x="8515" y="2"/>
                    <a:pt x="8508" y="2"/>
                    <a:pt x="8499" y="5"/>
                  </a:cubicBezTo>
                  <a:cubicBezTo>
                    <a:pt x="8467" y="7"/>
                    <a:pt x="8436" y="10"/>
                    <a:pt x="8404" y="10"/>
                  </a:cubicBezTo>
                  <a:cubicBezTo>
                    <a:pt x="8371" y="12"/>
                    <a:pt x="8340" y="12"/>
                    <a:pt x="8308" y="14"/>
                  </a:cubicBezTo>
                  <a:cubicBezTo>
                    <a:pt x="8303" y="14"/>
                    <a:pt x="8297" y="17"/>
                    <a:pt x="8292" y="17"/>
                  </a:cubicBezTo>
                  <a:cubicBezTo>
                    <a:pt x="8292" y="17"/>
                    <a:pt x="8292" y="17"/>
                    <a:pt x="8292" y="17"/>
                  </a:cubicBezTo>
                  <a:cubicBezTo>
                    <a:pt x="8285" y="17"/>
                    <a:pt x="8277" y="17"/>
                    <a:pt x="8270" y="19"/>
                  </a:cubicBezTo>
                  <a:cubicBezTo>
                    <a:pt x="8265" y="19"/>
                    <a:pt x="8259" y="19"/>
                    <a:pt x="8254" y="21"/>
                  </a:cubicBezTo>
                  <a:cubicBezTo>
                    <a:pt x="8240" y="24"/>
                    <a:pt x="8223" y="24"/>
                    <a:pt x="8209" y="26"/>
                  </a:cubicBezTo>
                  <a:cubicBezTo>
                    <a:pt x="8196" y="29"/>
                    <a:pt x="8184" y="29"/>
                    <a:pt x="8171" y="31"/>
                  </a:cubicBezTo>
                  <a:cubicBezTo>
                    <a:pt x="8155" y="33"/>
                    <a:pt x="8137" y="33"/>
                    <a:pt x="8121" y="36"/>
                  </a:cubicBezTo>
                  <a:cubicBezTo>
                    <a:pt x="8113" y="36"/>
                    <a:pt x="8108" y="36"/>
                    <a:pt x="8101" y="38"/>
                  </a:cubicBezTo>
                  <a:cubicBezTo>
                    <a:pt x="8090" y="40"/>
                    <a:pt x="8077" y="43"/>
                    <a:pt x="8067" y="43"/>
                  </a:cubicBezTo>
                  <a:cubicBezTo>
                    <a:pt x="8043" y="45"/>
                    <a:pt x="8020" y="48"/>
                    <a:pt x="7996" y="52"/>
                  </a:cubicBezTo>
                  <a:cubicBezTo>
                    <a:pt x="7987" y="55"/>
                    <a:pt x="7976" y="55"/>
                    <a:pt x="7967" y="57"/>
                  </a:cubicBezTo>
                  <a:cubicBezTo>
                    <a:pt x="7955" y="59"/>
                    <a:pt x="7944" y="62"/>
                    <a:pt x="7931" y="62"/>
                  </a:cubicBezTo>
                  <a:cubicBezTo>
                    <a:pt x="7910" y="64"/>
                    <a:pt x="7888" y="69"/>
                    <a:pt x="7866" y="74"/>
                  </a:cubicBezTo>
                  <a:cubicBezTo>
                    <a:pt x="7848" y="76"/>
                    <a:pt x="7830" y="78"/>
                    <a:pt x="7812" y="81"/>
                  </a:cubicBezTo>
                  <a:cubicBezTo>
                    <a:pt x="7811" y="81"/>
                    <a:pt x="7807" y="81"/>
                    <a:pt x="7805" y="83"/>
                  </a:cubicBezTo>
                  <a:cubicBezTo>
                    <a:pt x="7793" y="85"/>
                    <a:pt x="7782" y="88"/>
                    <a:pt x="7769" y="90"/>
                  </a:cubicBezTo>
                  <a:cubicBezTo>
                    <a:pt x="7766" y="90"/>
                    <a:pt x="7762" y="90"/>
                    <a:pt x="7760" y="93"/>
                  </a:cubicBezTo>
                  <a:cubicBezTo>
                    <a:pt x="7749" y="95"/>
                    <a:pt x="7738" y="95"/>
                    <a:pt x="7728" y="97"/>
                  </a:cubicBezTo>
                  <a:cubicBezTo>
                    <a:pt x="7719" y="100"/>
                    <a:pt x="7711" y="100"/>
                    <a:pt x="7702" y="102"/>
                  </a:cubicBezTo>
                  <a:cubicBezTo>
                    <a:pt x="7695" y="104"/>
                    <a:pt x="7688" y="104"/>
                    <a:pt x="7681" y="107"/>
                  </a:cubicBezTo>
                  <a:cubicBezTo>
                    <a:pt x="7679" y="107"/>
                    <a:pt x="7677" y="107"/>
                    <a:pt x="7675" y="107"/>
                  </a:cubicBezTo>
                  <a:cubicBezTo>
                    <a:pt x="7674" y="107"/>
                    <a:pt x="7674" y="107"/>
                    <a:pt x="7672" y="107"/>
                  </a:cubicBezTo>
                  <a:cubicBezTo>
                    <a:pt x="7672" y="107"/>
                    <a:pt x="7670" y="107"/>
                    <a:pt x="7670" y="107"/>
                  </a:cubicBezTo>
                  <a:cubicBezTo>
                    <a:pt x="7647" y="112"/>
                    <a:pt x="7621" y="119"/>
                    <a:pt x="7598" y="123"/>
                  </a:cubicBezTo>
                  <a:cubicBezTo>
                    <a:pt x="7571" y="128"/>
                    <a:pt x="7544" y="135"/>
                    <a:pt x="7519" y="140"/>
                  </a:cubicBezTo>
                  <a:cubicBezTo>
                    <a:pt x="7497" y="145"/>
                    <a:pt x="7475" y="150"/>
                    <a:pt x="7454" y="154"/>
                  </a:cubicBezTo>
                  <a:cubicBezTo>
                    <a:pt x="7439" y="157"/>
                    <a:pt x="7425" y="161"/>
                    <a:pt x="7410" y="164"/>
                  </a:cubicBezTo>
                  <a:cubicBezTo>
                    <a:pt x="7405" y="166"/>
                    <a:pt x="7401" y="166"/>
                    <a:pt x="7396" y="166"/>
                  </a:cubicBezTo>
                  <a:cubicBezTo>
                    <a:pt x="7378" y="171"/>
                    <a:pt x="7360" y="176"/>
                    <a:pt x="7342" y="180"/>
                  </a:cubicBezTo>
                  <a:cubicBezTo>
                    <a:pt x="7328" y="185"/>
                    <a:pt x="7313" y="188"/>
                    <a:pt x="7301" y="192"/>
                  </a:cubicBezTo>
                  <a:cubicBezTo>
                    <a:pt x="7290" y="195"/>
                    <a:pt x="7279" y="197"/>
                    <a:pt x="7268" y="202"/>
                  </a:cubicBezTo>
                  <a:cubicBezTo>
                    <a:pt x="7263" y="204"/>
                    <a:pt x="7257" y="204"/>
                    <a:pt x="7252" y="207"/>
                  </a:cubicBezTo>
                  <a:cubicBezTo>
                    <a:pt x="7243" y="209"/>
                    <a:pt x="7232" y="214"/>
                    <a:pt x="7223" y="216"/>
                  </a:cubicBezTo>
                  <a:cubicBezTo>
                    <a:pt x="7207" y="221"/>
                    <a:pt x="7191" y="226"/>
                    <a:pt x="7174" y="230"/>
                  </a:cubicBezTo>
                  <a:cubicBezTo>
                    <a:pt x="7164" y="233"/>
                    <a:pt x="7153" y="237"/>
                    <a:pt x="7142" y="240"/>
                  </a:cubicBezTo>
                  <a:cubicBezTo>
                    <a:pt x="7135" y="242"/>
                    <a:pt x="7127" y="244"/>
                    <a:pt x="7120" y="247"/>
                  </a:cubicBezTo>
                  <a:cubicBezTo>
                    <a:pt x="7118" y="247"/>
                    <a:pt x="7115" y="249"/>
                    <a:pt x="7113" y="249"/>
                  </a:cubicBezTo>
                  <a:cubicBezTo>
                    <a:pt x="7019" y="278"/>
                    <a:pt x="6926" y="311"/>
                    <a:pt x="6834" y="347"/>
                  </a:cubicBezTo>
                  <a:cubicBezTo>
                    <a:pt x="6702" y="396"/>
                    <a:pt x="6572" y="451"/>
                    <a:pt x="6444" y="510"/>
                  </a:cubicBezTo>
                  <a:cubicBezTo>
                    <a:pt x="6401" y="529"/>
                    <a:pt x="6361" y="553"/>
                    <a:pt x="6318" y="574"/>
                  </a:cubicBezTo>
                  <a:cubicBezTo>
                    <a:pt x="6233" y="617"/>
                    <a:pt x="6151" y="657"/>
                    <a:pt x="6069" y="705"/>
                  </a:cubicBezTo>
                  <a:cubicBezTo>
                    <a:pt x="6021" y="733"/>
                    <a:pt x="5974" y="762"/>
                    <a:pt x="5925" y="790"/>
                  </a:cubicBezTo>
                  <a:cubicBezTo>
                    <a:pt x="5853" y="835"/>
                    <a:pt x="5779" y="878"/>
                    <a:pt x="5709" y="926"/>
                  </a:cubicBezTo>
                  <a:cubicBezTo>
                    <a:pt x="5660" y="959"/>
                    <a:pt x="5612" y="994"/>
                    <a:pt x="5563" y="1028"/>
                  </a:cubicBezTo>
                  <a:cubicBezTo>
                    <a:pt x="5518" y="1061"/>
                    <a:pt x="5471" y="1089"/>
                    <a:pt x="5428" y="1123"/>
                  </a:cubicBezTo>
                  <a:cubicBezTo>
                    <a:pt x="5403" y="1142"/>
                    <a:pt x="5379" y="1163"/>
                    <a:pt x="5354" y="1182"/>
                  </a:cubicBezTo>
                  <a:cubicBezTo>
                    <a:pt x="5321" y="1208"/>
                    <a:pt x="5287" y="1234"/>
                    <a:pt x="5255" y="1260"/>
                  </a:cubicBezTo>
                  <a:cubicBezTo>
                    <a:pt x="5222" y="1286"/>
                    <a:pt x="5188" y="1312"/>
                    <a:pt x="5154" y="1341"/>
                  </a:cubicBezTo>
                  <a:cubicBezTo>
                    <a:pt x="5147" y="1348"/>
                    <a:pt x="5139" y="1353"/>
                    <a:pt x="5132" y="1360"/>
                  </a:cubicBezTo>
                  <a:cubicBezTo>
                    <a:pt x="4999" y="1467"/>
                    <a:pt x="4862" y="1578"/>
                    <a:pt x="4750" y="1678"/>
                  </a:cubicBezTo>
                  <a:cubicBezTo>
                    <a:pt x="4610" y="1804"/>
                    <a:pt x="4473" y="1932"/>
                    <a:pt x="4337" y="2065"/>
                  </a:cubicBezTo>
                  <a:cubicBezTo>
                    <a:pt x="4316" y="2084"/>
                    <a:pt x="4294" y="2105"/>
                    <a:pt x="4274" y="2124"/>
                  </a:cubicBezTo>
                  <a:cubicBezTo>
                    <a:pt x="3980" y="2414"/>
                    <a:pt x="3602" y="2824"/>
                    <a:pt x="3342" y="3166"/>
                  </a:cubicBezTo>
                  <a:cubicBezTo>
                    <a:pt x="3323" y="3192"/>
                    <a:pt x="3303" y="3218"/>
                    <a:pt x="3283" y="3244"/>
                  </a:cubicBezTo>
                  <a:cubicBezTo>
                    <a:pt x="3238" y="3301"/>
                    <a:pt x="3193" y="3358"/>
                    <a:pt x="3150" y="3415"/>
                  </a:cubicBezTo>
                  <a:lnTo>
                    <a:pt x="3123" y="3448"/>
                  </a:lnTo>
                  <a:cubicBezTo>
                    <a:pt x="3106" y="3472"/>
                    <a:pt x="3088" y="3498"/>
                    <a:pt x="3072" y="3522"/>
                  </a:cubicBezTo>
                  <a:cubicBezTo>
                    <a:pt x="3000" y="3619"/>
                    <a:pt x="2928" y="3716"/>
                    <a:pt x="2858" y="3818"/>
                  </a:cubicBezTo>
                  <a:cubicBezTo>
                    <a:pt x="2856" y="3821"/>
                    <a:pt x="2856" y="3821"/>
                    <a:pt x="2854" y="3823"/>
                  </a:cubicBezTo>
                  <a:cubicBezTo>
                    <a:pt x="2843" y="3837"/>
                    <a:pt x="2829" y="3856"/>
                    <a:pt x="2818" y="3871"/>
                  </a:cubicBezTo>
                  <a:lnTo>
                    <a:pt x="2809" y="3885"/>
                  </a:lnTo>
                  <a:cubicBezTo>
                    <a:pt x="2753" y="3963"/>
                    <a:pt x="2699" y="4049"/>
                    <a:pt x="2645" y="4132"/>
                  </a:cubicBezTo>
                  <a:cubicBezTo>
                    <a:pt x="2629" y="4155"/>
                    <a:pt x="2612" y="4179"/>
                    <a:pt x="2596" y="4203"/>
                  </a:cubicBezTo>
                  <a:cubicBezTo>
                    <a:pt x="2551" y="4272"/>
                    <a:pt x="2508" y="4338"/>
                    <a:pt x="2463" y="4409"/>
                  </a:cubicBezTo>
                  <a:cubicBezTo>
                    <a:pt x="2420" y="4476"/>
                    <a:pt x="2380" y="4542"/>
                    <a:pt x="2342" y="4606"/>
                  </a:cubicBezTo>
                  <a:cubicBezTo>
                    <a:pt x="2326" y="4632"/>
                    <a:pt x="2310" y="4661"/>
                    <a:pt x="2295" y="4687"/>
                  </a:cubicBezTo>
                  <a:cubicBezTo>
                    <a:pt x="2247" y="4768"/>
                    <a:pt x="2200" y="4848"/>
                    <a:pt x="2151" y="4934"/>
                  </a:cubicBezTo>
                  <a:cubicBezTo>
                    <a:pt x="2099" y="5026"/>
                    <a:pt x="2045" y="5124"/>
                    <a:pt x="1992" y="5221"/>
                  </a:cubicBezTo>
                  <a:cubicBezTo>
                    <a:pt x="1958" y="5283"/>
                    <a:pt x="1926" y="5344"/>
                    <a:pt x="1892" y="5408"/>
                  </a:cubicBezTo>
                  <a:cubicBezTo>
                    <a:pt x="1857" y="5475"/>
                    <a:pt x="1823" y="5546"/>
                    <a:pt x="1789" y="5615"/>
                  </a:cubicBezTo>
                  <a:cubicBezTo>
                    <a:pt x="1776" y="5639"/>
                    <a:pt x="1764" y="5665"/>
                    <a:pt x="1751" y="5686"/>
                  </a:cubicBezTo>
                  <a:cubicBezTo>
                    <a:pt x="1715" y="5757"/>
                    <a:pt x="1675" y="5838"/>
                    <a:pt x="1637" y="5921"/>
                  </a:cubicBezTo>
                  <a:cubicBezTo>
                    <a:pt x="1625" y="5947"/>
                    <a:pt x="1614" y="5973"/>
                    <a:pt x="1601" y="5999"/>
                  </a:cubicBezTo>
                  <a:cubicBezTo>
                    <a:pt x="1567" y="6073"/>
                    <a:pt x="1535" y="6146"/>
                    <a:pt x="1500" y="6220"/>
                  </a:cubicBezTo>
                  <a:cubicBezTo>
                    <a:pt x="1481" y="6263"/>
                    <a:pt x="1461" y="6308"/>
                    <a:pt x="1443" y="6350"/>
                  </a:cubicBezTo>
                  <a:cubicBezTo>
                    <a:pt x="1425" y="6388"/>
                    <a:pt x="1408" y="6429"/>
                    <a:pt x="1392" y="6464"/>
                  </a:cubicBezTo>
                  <a:cubicBezTo>
                    <a:pt x="1363" y="6528"/>
                    <a:pt x="1320" y="6631"/>
                    <a:pt x="1270" y="6759"/>
                  </a:cubicBezTo>
                  <a:cubicBezTo>
                    <a:pt x="942" y="7556"/>
                    <a:pt x="671" y="8422"/>
                    <a:pt x="466" y="9324"/>
                  </a:cubicBezTo>
                  <a:cubicBezTo>
                    <a:pt x="433" y="9462"/>
                    <a:pt x="408" y="9576"/>
                    <a:pt x="390" y="9668"/>
                  </a:cubicBezTo>
                  <a:cubicBezTo>
                    <a:pt x="390" y="9673"/>
                    <a:pt x="388" y="9675"/>
                    <a:pt x="388" y="9680"/>
                  </a:cubicBezTo>
                  <a:cubicBezTo>
                    <a:pt x="379" y="9723"/>
                    <a:pt x="372" y="9758"/>
                    <a:pt x="367" y="9789"/>
                  </a:cubicBezTo>
                  <a:cubicBezTo>
                    <a:pt x="352" y="9865"/>
                    <a:pt x="338" y="9934"/>
                    <a:pt x="329" y="9986"/>
                  </a:cubicBezTo>
                  <a:cubicBezTo>
                    <a:pt x="325" y="10003"/>
                    <a:pt x="323" y="10022"/>
                    <a:pt x="320" y="10038"/>
                  </a:cubicBezTo>
                  <a:cubicBezTo>
                    <a:pt x="318" y="10045"/>
                    <a:pt x="318" y="10050"/>
                    <a:pt x="316" y="10057"/>
                  </a:cubicBezTo>
                  <a:cubicBezTo>
                    <a:pt x="293" y="10183"/>
                    <a:pt x="271" y="10309"/>
                    <a:pt x="250" y="10435"/>
                  </a:cubicBezTo>
                  <a:cubicBezTo>
                    <a:pt x="244" y="10470"/>
                    <a:pt x="237" y="10508"/>
                    <a:pt x="232" y="10544"/>
                  </a:cubicBezTo>
                  <a:cubicBezTo>
                    <a:pt x="230" y="10556"/>
                    <a:pt x="228" y="10570"/>
                    <a:pt x="226" y="10582"/>
                  </a:cubicBezTo>
                  <a:lnTo>
                    <a:pt x="217" y="10629"/>
                  </a:lnTo>
                  <a:cubicBezTo>
                    <a:pt x="217" y="10636"/>
                    <a:pt x="215" y="10643"/>
                    <a:pt x="215" y="10648"/>
                  </a:cubicBezTo>
                  <a:cubicBezTo>
                    <a:pt x="179" y="10885"/>
                    <a:pt x="147" y="11125"/>
                    <a:pt x="120" y="11365"/>
                  </a:cubicBezTo>
                  <a:cubicBezTo>
                    <a:pt x="95" y="11559"/>
                    <a:pt x="71" y="11802"/>
                    <a:pt x="57" y="12013"/>
                  </a:cubicBezTo>
                  <a:cubicBezTo>
                    <a:pt x="8" y="12627"/>
                    <a:pt x="-10" y="13237"/>
                    <a:pt x="4" y="13838"/>
                  </a:cubicBezTo>
                  <a:cubicBezTo>
                    <a:pt x="6" y="13921"/>
                    <a:pt x="8" y="14001"/>
                    <a:pt x="12" y="14082"/>
                  </a:cubicBezTo>
                  <a:cubicBezTo>
                    <a:pt x="30" y="14673"/>
                    <a:pt x="73" y="15157"/>
                    <a:pt x="114" y="15494"/>
                  </a:cubicBezTo>
                  <a:cubicBezTo>
                    <a:pt x="114" y="15496"/>
                    <a:pt x="114" y="15499"/>
                    <a:pt x="114" y="15501"/>
                  </a:cubicBezTo>
                  <a:cubicBezTo>
                    <a:pt x="114" y="15501"/>
                    <a:pt x="114" y="15504"/>
                    <a:pt x="114" y="15504"/>
                  </a:cubicBezTo>
                  <a:cubicBezTo>
                    <a:pt x="114" y="15504"/>
                    <a:pt x="114" y="15506"/>
                    <a:pt x="114" y="15506"/>
                  </a:cubicBezTo>
                  <a:cubicBezTo>
                    <a:pt x="116" y="15525"/>
                    <a:pt x="118" y="15542"/>
                    <a:pt x="120" y="15558"/>
                  </a:cubicBezTo>
                  <a:cubicBezTo>
                    <a:pt x="147" y="15822"/>
                    <a:pt x="161" y="15931"/>
                    <a:pt x="194" y="16130"/>
                  </a:cubicBezTo>
                  <a:cubicBezTo>
                    <a:pt x="195" y="16135"/>
                    <a:pt x="195" y="16142"/>
                    <a:pt x="195" y="16147"/>
                  </a:cubicBezTo>
                  <a:cubicBezTo>
                    <a:pt x="226" y="16329"/>
                    <a:pt x="260" y="16567"/>
                    <a:pt x="293" y="16747"/>
                  </a:cubicBezTo>
                  <a:cubicBezTo>
                    <a:pt x="293" y="16747"/>
                    <a:pt x="293" y="16749"/>
                    <a:pt x="293" y="16749"/>
                  </a:cubicBezTo>
                  <a:cubicBezTo>
                    <a:pt x="293" y="16752"/>
                    <a:pt x="309" y="16842"/>
                    <a:pt x="338" y="16996"/>
                  </a:cubicBezTo>
                  <a:cubicBezTo>
                    <a:pt x="341" y="17015"/>
                    <a:pt x="345" y="17034"/>
                    <a:pt x="349" y="17056"/>
                  </a:cubicBezTo>
                  <a:cubicBezTo>
                    <a:pt x="350" y="17065"/>
                    <a:pt x="352" y="17072"/>
                    <a:pt x="354" y="17082"/>
                  </a:cubicBezTo>
                  <a:cubicBezTo>
                    <a:pt x="356" y="17089"/>
                    <a:pt x="358" y="17098"/>
                    <a:pt x="359" y="17105"/>
                  </a:cubicBezTo>
                  <a:cubicBezTo>
                    <a:pt x="381" y="17210"/>
                    <a:pt x="406" y="17336"/>
                    <a:pt x="439" y="17476"/>
                  </a:cubicBezTo>
                  <a:cubicBezTo>
                    <a:pt x="486" y="17687"/>
                    <a:pt x="518" y="17827"/>
                    <a:pt x="569" y="18012"/>
                  </a:cubicBezTo>
                  <a:cubicBezTo>
                    <a:pt x="597" y="18123"/>
                    <a:pt x="630" y="18242"/>
                    <a:pt x="662" y="18361"/>
                  </a:cubicBezTo>
                  <a:cubicBezTo>
                    <a:pt x="5781" y="20973"/>
                    <a:pt x="13400" y="21600"/>
                    <a:pt x="18477" y="19687"/>
                  </a:cubicBezTo>
                  <a:cubicBezTo>
                    <a:pt x="19229" y="19405"/>
                    <a:pt x="19885" y="19077"/>
                    <a:pt x="20447" y="18721"/>
                  </a:cubicBezTo>
                  <a:cubicBezTo>
                    <a:pt x="20770" y="18517"/>
                    <a:pt x="21017" y="18152"/>
                    <a:pt x="21121" y="17701"/>
                  </a:cubicBezTo>
                  <a:cubicBezTo>
                    <a:pt x="21121" y="17699"/>
                    <a:pt x="21123" y="17696"/>
                    <a:pt x="21123" y="17694"/>
                  </a:cubicBezTo>
                  <a:cubicBezTo>
                    <a:pt x="21181" y="17499"/>
                    <a:pt x="21237" y="17222"/>
                    <a:pt x="21284" y="1698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C14B5F15-1C80-4222-B7B6-E72177713DEC}"/>
                </a:ext>
              </a:extLst>
            </p:cNvPr>
            <p:cNvSpPr/>
            <p:nvPr/>
          </p:nvSpPr>
          <p:spPr>
            <a:xfrm>
              <a:off x="5716215" y="8968188"/>
              <a:ext cx="1190265" cy="88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3" h="19998" extrusionOk="0">
                  <a:moveTo>
                    <a:pt x="20103" y="12694"/>
                  </a:moveTo>
                  <a:lnTo>
                    <a:pt x="1116" y="19998"/>
                  </a:lnTo>
                  <a:cubicBezTo>
                    <a:pt x="-1497" y="11199"/>
                    <a:pt x="635" y="2434"/>
                    <a:pt x="5877" y="418"/>
                  </a:cubicBezTo>
                  <a:cubicBezTo>
                    <a:pt x="11122" y="-1602"/>
                    <a:pt x="17490" y="3895"/>
                    <a:pt x="20103" y="126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D69ADE01-7261-4ABA-99DD-83964044748A}"/>
                </a:ext>
              </a:extLst>
            </p:cNvPr>
            <p:cNvSpPr/>
            <p:nvPr/>
          </p:nvSpPr>
          <p:spPr>
            <a:xfrm>
              <a:off x="5782697" y="9527982"/>
              <a:ext cx="1321703" cy="458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19806" extrusionOk="0">
                  <a:moveTo>
                    <a:pt x="17266" y="0"/>
                  </a:moveTo>
                  <a:cubicBezTo>
                    <a:pt x="21600" y="5969"/>
                    <a:pt x="21247" y="13919"/>
                    <a:pt x="16480" y="17760"/>
                  </a:cubicBezTo>
                  <a:cubicBezTo>
                    <a:pt x="11711" y="21600"/>
                    <a:pt x="4334" y="19877"/>
                    <a:pt x="0" y="13908"/>
                  </a:cubicBezTo>
                  <a:lnTo>
                    <a:pt x="17266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6111CDE-2BC7-4A3A-B1DB-277BC42AC630}"/>
                </a:ext>
              </a:extLst>
            </p:cNvPr>
            <p:cNvSpPr/>
            <p:nvPr/>
          </p:nvSpPr>
          <p:spPr>
            <a:xfrm>
              <a:off x="5854700" y="9118600"/>
              <a:ext cx="1118723" cy="82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0749" extrusionOk="0">
                  <a:moveTo>
                    <a:pt x="21212" y="17439"/>
                  </a:moveTo>
                  <a:lnTo>
                    <a:pt x="21216" y="17417"/>
                  </a:lnTo>
                  <a:cubicBezTo>
                    <a:pt x="21219" y="17410"/>
                    <a:pt x="21219" y="17401"/>
                    <a:pt x="21221" y="17394"/>
                  </a:cubicBezTo>
                  <a:cubicBezTo>
                    <a:pt x="21229" y="17366"/>
                    <a:pt x="21236" y="17334"/>
                    <a:pt x="21241" y="17305"/>
                  </a:cubicBezTo>
                  <a:cubicBezTo>
                    <a:pt x="21295" y="17066"/>
                    <a:pt x="21361" y="16745"/>
                    <a:pt x="21400" y="16500"/>
                  </a:cubicBezTo>
                  <a:cubicBezTo>
                    <a:pt x="21400" y="16500"/>
                    <a:pt x="21400" y="16500"/>
                    <a:pt x="21400" y="16500"/>
                  </a:cubicBezTo>
                  <a:cubicBezTo>
                    <a:pt x="21432" y="16318"/>
                    <a:pt x="21462" y="16124"/>
                    <a:pt x="21489" y="15920"/>
                  </a:cubicBezTo>
                  <a:lnTo>
                    <a:pt x="21501" y="15847"/>
                  </a:lnTo>
                  <a:cubicBezTo>
                    <a:pt x="21501" y="15837"/>
                    <a:pt x="21503" y="15825"/>
                    <a:pt x="21506" y="15815"/>
                  </a:cubicBezTo>
                  <a:cubicBezTo>
                    <a:pt x="21508" y="15805"/>
                    <a:pt x="21508" y="15793"/>
                    <a:pt x="21511" y="15783"/>
                  </a:cubicBezTo>
                  <a:cubicBezTo>
                    <a:pt x="21513" y="15758"/>
                    <a:pt x="21518" y="15726"/>
                    <a:pt x="21521" y="15697"/>
                  </a:cubicBezTo>
                  <a:cubicBezTo>
                    <a:pt x="21535" y="15586"/>
                    <a:pt x="21547" y="15468"/>
                    <a:pt x="21560" y="15347"/>
                  </a:cubicBezTo>
                  <a:cubicBezTo>
                    <a:pt x="21567" y="15286"/>
                    <a:pt x="21572" y="15229"/>
                    <a:pt x="21579" y="15172"/>
                  </a:cubicBezTo>
                  <a:cubicBezTo>
                    <a:pt x="21582" y="15156"/>
                    <a:pt x="21582" y="15140"/>
                    <a:pt x="21584" y="15127"/>
                  </a:cubicBezTo>
                  <a:cubicBezTo>
                    <a:pt x="21584" y="15124"/>
                    <a:pt x="21584" y="15121"/>
                    <a:pt x="21584" y="15118"/>
                  </a:cubicBezTo>
                  <a:cubicBezTo>
                    <a:pt x="21587" y="15099"/>
                    <a:pt x="21589" y="15079"/>
                    <a:pt x="21589" y="15064"/>
                  </a:cubicBezTo>
                  <a:cubicBezTo>
                    <a:pt x="21594" y="15019"/>
                    <a:pt x="21594" y="14974"/>
                    <a:pt x="21597" y="14927"/>
                  </a:cubicBezTo>
                  <a:cubicBezTo>
                    <a:pt x="21597" y="14917"/>
                    <a:pt x="21599" y="14908"/>
                    <a:pt x="21599" y="14898"/>
                  </a:cubicBezTo>
                  <a:cubicBezTo>
                    <a:pt x="21599" y="14892"/>
                    <a:pt x="21599" y="14885"/>
                    <a:pt x="21599" y="14882"/>
                  </a:cubicBezTo>
                  <a:cubicBezTo>
                    <a:pt x="21599" y="14876"/>
                    <a:pt x="21599" y="14873"/>
                    <a:pt x="21599" y="14866"/>
                  </a:cubicBezTo>
                  <a:cubicBezTo>
                    <a:pt x="21599" y="14860"/>
                    <a:pt x="21599" y="14853"/>
                    <a:pt x="21599" y="14847"/>
                  </a:cubicBezTo>
                  <a:cubicBezTo>
                    <a:pt x="21599" y="14841"/>
                    <a:pt x="21599" y="14834"/>
                    <a:pt x="21599" y="14828"/>
                  </a:cubicBezTo>
                  <a:cubicBezTo>
                    <a:pt x="21599" y="14825"/>
                    <a:pt x="21599" y="14822"/>
                    <a:pt x="21599" y="14818"/>
                  </a:cubicBezTo>
                  <a:cubicBezTo>
                    <a:pt x="21599" y="14815"/>
                    <a:pt x="21599" y="14815"/>
                    <a:pt x="21599" y="14812"/>
                  </a:cubicBezTo>
                  <a:cubicBezTo>
                    <a:pt x="21599" y="14802"/>
                    <a:pt x="21599" y="14796"/>
                    <a:pt x="21599" y="14787"/>
                  </a:cubicBezTo>
                  <a:cubicBezTo>
                    <a:pt x="21599" y="14774"/>
                    <a:pt x="21599" y="14761"/>
                    <a:pt x="21599" y="14748"/>
                  </a:cubicBezTo>
                  <a:cubicBezTo>
                    <a:pt x="21599" y="14745"/>
                    <a:pt x="21599" y="14739"/>
                    <a:pt x="21599" y="14736"/>
                  </a:cubicBezTo>
                  <a:cubicBezTo>
                    <a:pt x="21599" y="14729"/>
                    <a:pt x="21599" y="14723"/>
                    <a:pt x="21599" y="14720"/>
                  </a:cubicBezTo>
                  <a:cubicBezTo>
                    <a:pt x="21599" y="14713"/>
                    <a:pt x="21599" y="14704"/>
                    <a:pt x="21599" y="14697"/>
                  </a:cubicBezTo>
                  <a:cubicBezTo>
                    <a:pt x="21599" y="14688"/>
                    <a:pt x="21599" y="14675"/>
                    <a:pt x="21597" y="14666"/>
                  </a:cubicBezTo>
                  <a:cubicBezTo>
                    <a:pt x="21597" y="14659"/>
                    <a:pt x="21597" y="14653"/>
                    <a:pt x="21597" y="14646"/>
                  </a:cubicBezTo>
                  <a:cubicBezTo>
                    <a:pt x="21597" y="14640"/>
                    <a:pt x="21597" y="14637"/>
                    <a:pt x="21594" y="14631"/>
                  </a:cubicBezTo>
                  <a:cubicBezTo>
                    <a:pt x="21594" y="14631"/>
                    <a:pt x="21594" y="14631"/>
                    <a:pt x="21594" y="14631"/>
                  </a:cubicBezTo>
                  <a:cubicBezTo>
                    <a:pt x="21594" y="14618"/>
                    <a:pt x="21592" y="14605"/>
                    <a:pt x="21592" y="14596"/>
                  </a:cubicBezTo>
                  <a:cubicBezTo>
                    <a:pt x="21592" y="14589"/>
                    <a:pt x="21592" y="14583"/>
                    <a:pt x="21592" y="14576"/>
                  </a:cubicBezTo>
                  <a:cubicBezTo>
                    <a:pt x="21592" y="14573"/>
                    <a:pt x="21592" y="14570"/>
                    <a:pt x="21592" y="14567"/>
                  </a:cubicBezTo>
                  <a:cubicBezTo>
                    <a:pt x="21592" y="14561"/>
                    <a:pt x="21592" y="14557"/>
                    <a:pt x="21589" y="14551"/>
                  </a:cubicBezTo>
                  <a:cubicBezTo>
                    <a:pt x="21589" y="14541"/>
                    <a:pt x="21587" y="14529"/>
                    <a:pt x="21587" y="14519"/>
                  </a:cubicBezTo>
                  <a:cubicBezTo>
                    <a:pt x="21587" y="14510"/>
                    <a:pt x="21584" y="14497"/>
                    <a:pt x="21584" y="14487"/>
                  </a:cubicBezTo>
                  <a:cubicBezTo>
                    <a:pt x="21584" y="14481"/>
                    <a:pt x="21582" y="14471"/>
                    <a:pt x="21582" y="14465"/>
                  </a:cubicBezTo>
                  <a:cubicBezTo>
                    <a:pt x="21579" y="14449"/>
                    <a:pt x="21577" y="14433"/>
                    <a:pt x="21574" y="14414"/>
                  </a:cubicBezTo>
                  <a:cubicBezTo>
                    <a:pt x="21572" y="14405"/>
                    <a:pt x="21572" y="14398"/>
                    <a:pt x="21572" y="14389"/>
                  </a:cubicBezTo>
                  <a:cubicBezTo>
                    <a:pt x="21572" y="14389"/>
                    <a:pt x="21572" y="14389"/>
                    <a:pt x="21572" y="14389"/>
                  </a:cubicBezTo>
                  <a:cubicBezTo>
                    <a:pt x="21572" y="14389"/>
                    <a:pt x="21572" y="14389"/>
                    <a:pt x="21572" y="14385"/>
                  </a:cubicBezTo>
                  <a:cubicBezTo>
                    <a:pt x="21572" y="14382"/>
                    <a:pt x="21570" y="14379"/>
                    <a:pt x="21570" y="14373"/>
                  </a:cubicBezTo>
                  <a:cubicBezTo>
                    <a:pt x="21567" y="14363"/>
                    <a:pt x="21567" y="14354"/>
                    <a:pt x="21565" y="14341"/>
                  </a:cubicBezTo>
                  <a:cubicBezTo>
                    <a:pt x="21565" y="14334"/>
                    <a:pt x="21562" y="14331"/>
                    <a:pt x="21562" y="14325"/>
                  </a:cubicBezTo>
                  <a:cubicBezTo>
                    <a:pt x="21562" y="14322"/>
                    <a:pt x="21560" y="14315"/>
                    <a:pt x="21560" y="14312"/>
                  </a:cubicBezTo>
                  <a:cubicBezTo>
                    <a:pt x="21560" y="14309"/>
                    <a:pt x="21557" y="14303"/>
                    <a:pt x="21557" y="14299"/>
                  </a:cubicBezTo>
                  <a:cubicBezTo>
                    <a:pt x="21557" y="14293"/>
                    <a:pt x="21555" y="14290"/>
                    <a:pt x="21555" y="14284"/>
                  </a:cubicBezTo>
                  <a:cubicBezTo>
                    <a:pt x="21552" y="14277"/>
                    <a:pt x="21552" y="14268"/>
                    <a:pt x="21550" y="14261"/>
                  </a:cubicBezTo>
                  <a:cubicBezTo>
                    <a:pt x="21545" y="14242"/>
                    <a:pt x="21543" y="14223"/>
                    <a:pt x="21538" y="14204"/>
                  </a:cubicBezTo>
                  <a:cubicBezTo>
                    <a:pt x="21535" y="14194"/>
                    <a:pt x="21535" y="14185"/>
                    <a:pt x="21533" y="14175"/>
                  </a:cubicBezTo>
                  <a:cubicBezTo>
                    <a:pt x="21533" y="14175"/>
                    <a:pt x="21533" y="14172"/>
                    <a:pt x="21533" y="14172"/>
                  </a:cubicBezTo>
                  <a:cubicBezTo>
                    <a:pt x="21533" y="14169"/>
                    <a:pt x="21530" y="14166"/>
                    <a:pt x="21530" y="14166"/>
                  </a:cubicBezTo>
                  <a:cubicBezTo>
                    <a:pt x="21528" y="14156"/>
                    <a:pt x="21525" y="14147"/>
                    <a:pt x="21523" y="14137"/>
                  </a:cubicBezTo>
                  <a:cubicBezTo>
                    <a:pt x="21523" y="14134"/>
                    <a:pt x="21523" y="14134"/>
                    <a:pt x="21520" y="14131"/>
                  </a:cubicBezTo>
                  <a:cubicBezTo>
                    <a:pt x="21520" y="14124"/>
                    <a:pt x="21518" y="14121"/>
                    <a:pt x="21518" y="14115"/>
                  </a:cubicBezTo>
                  <a:cubicBezTo>
                    <a:pt x="21516" y="14108"/>
                    <a:pt x="21516" y="14102"/>
                    <a:pt x="21513" y="14096"/>
                  </a:cubicBezTo>
                  <a:cubicBezTo>
                    <a:pt x="21511" y="14089"/>
                    <a:pt x="21511" y="14083"/>
                    <a:pt x="21508" y="14077"/>
                  </a:cubicBezTo>
                  <a:cubicBezTo>
                    <a:pt x="21506" y="14070"/>
                    <a:pt x="21503" y="14061"/>
                    <a:pt x="21501" y="14054"/>
                  </a:cubicBezTo>
                  <a:cubicBezTo>
                    <a:pt x="21501" y="14051"/>
                    <a:pt x="21498" y="14045"/>
                    <a:pt x="21498" y="14042"/>
                  </a:cubicBezTo>
                  <a:cubicBezTo>
                    <a:pt x="21498" y="14042"/>
                    <a:pt x="21498" y="14042"/>
                    <a:pt x="21498" y="14038"/>
                  </a:cubicBezTo>
                  <a:cubicBezTo>
                    <a:pt x="21498" y="14035"/>
                    <a:pt x="21496" y="14032"/>
                    <a:pt x="21496" y="14026"/>
                  </a:cubicBezTo>
                  <a:cubicBezTo>
                    <a:pt x="21493" y="14019"/>
                    <a:pt x="21491" y="14010"/>
                    <a:pt x="21491" y="14003"/>
                  </a:cubicBezTo>
                  <a:cubicBezTo>
                    <a:pt x="21486" y="13984"/>
                    <a:pt x="21481" y="13968"/>
                    <a:pt x="21474" y="13949"/>
                  </a:cubicBezTo>
                  <a:cubicBezTo>
                    <a:pt x="21474" y="13946"/>
                    <a:pt x="21474" y="13946"/>
                    <a:pt x="21471" y="13943"/>
                  </a:cubicBezTo>
                  <a:cubicBezTo>
                    <a:pt x="21469" y="13933"/>
                    <a:pt x="21466" y="13924"/>
                    <a:pt x="21464" y="13914"/>
                  </a:cubicBezTo>
                  <a:cubicBezTo>
                    <a:pt x="21462" y="13905"/>
                    <a:pt x="21457" y="13892"/>
                    <a:pt x="21454" y="13882"/>
                  </a:cubicBezTo>
                  <a:cubicBezTo>
                    <a:pt x="21452" y="13873"/>
                    <a:pt x="21449" y="13863"/>
                    <a:pt x="21444" y="13854"/>
                  </a:cubicBezTo>
                  <a:cubicBezTo>
                    <a:pt x="21442" y="13847"/>
                    <a:pt x="21440" y="13841"/>
                    <a:pt x="21437" y="13835"/>
                  </a:cubicBezTo>
                  <a:cubicBezTo>
                    <a:pt x="21435" y="13828"/>
                    <a:pt x="21435" y="13825"/>
                    <a:pt x="21432" y="13819"/>
                  </a:cubicBezTo>
                  <a:cubicBezTo>
                    <a:pt x="21432" y="13819"/>
                    <a:pt x="21432" y="13815"/>
                    <a:pt x="21432" y="13815"/>
                  </a:cubicBezTo>
                  <a:cubicBezTo>
                    <a:pt x="21432" y="13812"/>
                    <a:pt x="21430" y="13812"/>
                    <a:pt x="21430" y="13809"/>
                  </a:cubicBezTo>
                  <a:cubicBezTo>
                    <a:pt x="21430" y="13806"/>
                    <a:pt x="21427" y="13803"/>
                    <a:pt x="21427" y="13800"/>
                  </a:cubicBezTo>
                  <a:cubicBezTo>
                    <a:pt x="21425" y="13793"/>
                    <a:pt x="21422" y="13787"/>
                    <a:pt x="21420" y="13780"/>
                  </a:cubicBezTo>
                  <a:cubicBezTo>
                    <a:pt x="21415" y="13771"/>
                    <a:pt x="21413" y="13758"/>
                    <a:pt x="21408" y="13749"/>
                  </a:cubicBezTo>
                  <a:cubicBezTo>
                    <a:pt x="21400" y="13733"/>
                    <a:pt x="21395" y="13714"/>
                    <a:pt x="21388" y="13698"/>
                  </a:cubicBezTo>
                  <a:cubicBezTo>
                    <a:pt x="21386" y="13695"/>
                    <a:pt x="21386" y="13688"/>
                    <a:pt x="21383" y="13685"/>
                  </a:cubicBezTo>
                  <a:cubicBezTo>
                    <a:pt x="21383" y="13685"/>
                    <a:pt x="21383" y="13685"/>
                    <a:pt x="21383" y="13685"/>
                  </a:cubicBezTo>
                  <a:cubicBezTo>
                    <a:pt x="21381" y="13675"/>
                    <a:pt x="21376" y="13669"/>
                    <a:pt x="21373" y="13659"/>
                  </a:cubicBezTo>
                  <a:cubicBezTo>
                    <a:pt x="21368" y="13647"/>
                    <a:pt x="21366" y="13637"/>
                    <a:pt x="21361" y="13624"/>
                  </a:cubicBezTo>
                  <a:cubicBezTo>
                    <a:pt x="21361" y="13624"/>
                    <a:pt x="21361" y="13628"/>
                    <a:pt x="21361" y="13628"/>
                  </a:cubicBezTo>
                  <a:cubicBezTo>
                    <a:pt x="21354" y="13609"/>
                    <a:pt x="21349" y="13593"/>
                    <a:pt x="21341" y="13577"/>
                  </a:cubicBezTo>
                  <a:cubicBezTo>
                    <a:pt x="21341" y="13577"/>
                    <a:pt x="21341" y="13574"/>
                    <a:pt x="21341" y="13574"/>
                  </a:cubicBezTo>
                  <a:cubicBezTo>
                    <a:pt x="21341" y="13570"/>
                    <a:pt x="21339" y="13570"/>
                    <a:pt x="21339" y="13567"/>
                  </a:cubicBezTo>
                  <a:cubicBezTo>
                    <a:pt x="21337" y="13564"/>
                    <a:pt x="21337" y="13561"/>
                    <a:pt x="21337" y="13558"/>
                  </a:cubicBezTo>
                  <a:cubicBezTo>
                    <a:pt x="21334" y="13551"/>
                    <a:pt x="21332" y="13545"/>
                    <a:pt x="21329" y="13538"/>
                  </a:cubicBezTo>
                  <a:cubicBezTo>
                    <a:pt x="21324" y="13529"/>
                    <a:pt x="21322" y="13519"/>
                    <a:pt x="21317" y="13510"/>
                  </a:cubicBezTo>
                  <a:cubicBezTo>
                    <a:pt x="21312" y="13500"/>
                    <a:pt x="21307" y="13491"/>
                    <a:pt x="21305" y="13484"/>
                  </a:cubicBezTo>
                  <a:cubicBezTo>
                    <a:pt x="21305" y="13481"/>
                    <a:pt x="21302" y="13481"/>
                    <a:pt x="21302" y="13478"/>
                  </a:cubicBezTo>
                  <a:cubicBezTo>
                    <a:pt x="21292" y="13456"/>
                    <a:pt x="21280" y="13430"/>
                    <a:pt x="21268" y="13408"/>
                  </a:cubicBezTo>
                  <a:cubicBezTo>
                    <a:pt x="21258" y="13386"/>
                    <a:pt x="21248" y="13363"/>
                    <a:pt x="21236" y="13341"/>
                  </a:cubicBezTo>
                  <a:cubicBezTo>
                    <a:pt x="21234" y="13335"/>
                    <a:pt x="21231" y="13332"/>
                    <a:pt x="21229" y="13325"/>
                  </a:cubicBezTo>
                  <a:cubicBezTo>
                    <a:pt x="21226" y="13322"/>
                    <a:pt x="21226" y="13319"/>
                    <a:pt x="21224" y="13319"/>
                  </a:cubicBezTo>
                  <a:cubicBezTo>
                    <a:pt x="21224" y="13319"/>
                    <a:pt x="21224" y="13319"/>
                    <a:pt x="21224" y="13316"/>
                  </a:cubicBezTo>
                  <a:cubicBezTo>
                    <a:pt x="21221" y="13312"/>
                    <a:pt x="21221" y="13309"/>
                    <a:pt x="21219" y="13306"/>
                  </a:cubicBezTo>
                  <a:cubicBezTo>
                    <a:pt x="21216" y="13303"/>
                    <a:pt x="21216" y="13300"/>
                    <a:pt x="21214" y="13296"/>
                  </a:cubicBezTo>
                  <a:cubicBezTo>
                    <a:pt x="21209" y="13287"/>
                    <a:pt x="21204" y="13277"/>
                    <a:pt x="21199" y="13271"/>
                  </a:cubicBezTo>
                  <a:cubicBezTo>
                    <a:pt x="21194" y="13261"/>
                    <a:pt x="21192" y="13255"/>
                    <a:pt x="21187" y="13246"/>
                  </a:cubicBezTo>
                  <a:cubicBezTo>
                    <a:pt x="21184" y="13239"/>
                    <a:pt x="21180" y="13233"/>
                    <a:pt x="21177" y="13226"/>
                  </a:cubicBezTo>
                  <a:cubicBezTo>
                    <a:pt x="21170" y="13210"/>
                    <a:pt x="21160" y="13195"/>
                    <a:pt x="21150" y="13179"/>
                  </a:cubicBezTo>
                  <a:cubicBezTo>
                    <a:pt x="21140" y="13163"/>
                    <a:pt x="21133" y="13147"/>
                    <a:pt x="21126" y="13131"/>
                  </a:cubicBezTo>
                  <a:cubicBezTo>
                    <a:pt x="21118" y="13115"/>
                    <a:pt x="21108" y="13102"/>
                    <a:pt x="21099" y="13086"/>
                  </a:cubicBezTo>
                  <a:cubicBezTo>
                    <a:pt x="21094" y="13077"/>
                    <a:pt x="21091" y="13070"/>
                    <a:pt x="21086" y="13061"/>
                  </a:cubicBezTo>
                  <a:cubicBezTo>
                    <a:pt x="21086" y="13061"/>
                    <a:pt x="21086" y="13061"/>
                    <a:pt x="21086" y="13064"/>
                  </a:cubicBezTo>
                  <a:cubicBezTo>
                    <a:pt x="21079" y="13054"/>
                    <a:pt x="21074" y="13042"/>
                    <a:pt x="21067" y="13032"/>
                  </a:cubicBezTo>
                  <a:cubicBezTo>
                    <a:pt x="21062" y="13023"/>
                    <a:pt x="21055" y="13013"/>
                    <a:pt x="21050" y="13004"/>
                  </a:cubicBezTo>
                  <a:cubicBezTo>
                    <a:pt x="21045" y="12994"/>
                    <a:pt x="21040" y="12984"/>
                    <a:pt x="21032" y="12975"/>
                  </a:cubicBezTo>
                  <a:cubicBezTo>
                    <a:pt x="21030" y="12972"/>
                    <a:pt x="21030" y="12968"/>
                    <a:pt x="21028" y="12965"/>
                  </a:cubicBezTo>
                  <a:cubicBezTo>
                    <a:pt x="21025" y="12962"/>
                    <a:pt x="21023" y="12959"/>
                    <a:pt x="21020" y="12956"/>
                  </a:cubicBezTo>
                  <a:cubicBezTo>
                    <a:pt x="21015" y="12949"/>
                    <a:pt x="21013" y="12943"/>
                    <a:pt x="21008" y="12933"/>
                  </a:cubicBezTo>
                  <a:cubicBezTo>
                    <a:pt x="21005" y="12930"/>
                    <a:pt x="21003" y="12927"/>
                    <a:pt x="21001" y="12921"/>
                  </a:cubicBezTo>
                  <a:cubicBezTo>
                    <a:pt x="20978" y="12889"/>
                    <a:pt x="20956" y="12854"/>
                    <a:pt x="20934" y="12822"/>
                  </a:cubicBezTo>
                  <a:cubicBezTo>
                    <a:pt x="20922" y="12803"/>
                    <a:pt x="20910" y="12784"/>
                    <a:pt x="20895" y="12765"/>
                  </a:cubicBezTo>
                  <a:cubicBezTo>
                    <a:pt x="20890" y="12758"/>
                    <a:pt x="20885" y="12752"/>
                    <a:pt x="20880" y="12746"/>
                  </a:cubicBezTo>
                  <a:cubicBezTo>
                    <a:pt x="20878" y="12739"/>
                    <a:pt x="20873" y="12736"/>
                    <a:pt x="20871" y="12730"/>
                  </a:cubicBezTo>
                  <a:cubicBezTo>
                    <a:pt x="20866" y="12723"/>
                    <a:pt x="20863" y="12717"/>
                    <a:pt x="20858" y="12714"/>
                  </a:cubicBezTo>
                  <a:cubicBezTo>
                    <a:pt x="20858" y="12714"/>
                    <a:pt x="20858" y="12714"/>
                    <a:pt x="20858" y="12714"/>
                  </a:cubicBezTo>
                  <a:cubicBezTo>
                    <a:pt x="20856" y="12711"/>
                    <a:pt x="20856" y="12711"/>
                    <a:pt x="20853" y="12707"/>
                  </a:cubicBezTo>
                  <a:cubicBezTo>
                    <a:pt x="20844" y="12691"/>
                    <a:pt x="20831" y="12676"/>
                    <a:pt x="20819" y="12663"/>
                  </a:cubicBezTo>
                  <a:cubicBezTo>
                    <a:pt x="20812" y="12653"/>
                    <a:pt x="20807" y="12644"/>
                    <a:pt x="20799" y="12634"/>
                  </a:cubicBezTo>
                  <a:cubicBezTo>
                    <a:pt x="20799" y="12634"/>
                    <a:pt x="20799" y="12634"/>
                    <a:pt x="20799" y="12634"/>
                  </a:cubicBezTo>
                  <a:cubicBezTo>
                    <a:pt x="20790" y="12621"/>
                    <a:pt x="20777" y="12605"/>
                    <a:pt x="20768" y="12593"/>
                  </a:cubicBezTo>
                  <a:cubicBezTo>
                    <a:pt x="20750" y="12570"/>
                    <a:pt x="20733" y="12545"/>
                    <a:pt x="20714" y="12523"/>
                  </a:cubicBezTo>
                  <a:cubicBezTo>
                    <a:pt x="20711" y="12520"/>
                    <a:pt x="20709" y="12516"/>
                    <a:pt x="20704" y="12513"/>
                  </a:cubicBezTo>
                  <a:cubicBezTo>
                    <a:pt x="20699" y="12507"/>
                    <a:pt x="20697" y="12504"/>
                    <a:pt x="20692" y="12497"/>
                  </a:cubicBezTo>
                  <a:cubicBezTo>
                    <a:pt x="20689" y="12494"/>
                    <a:pt x="20687" y="12491"/>
                    <a:pt x="20684" y="12488"/>
                  </a:cubicBezTo>
                  <a:cubicBezTo>
                    <a:pt x="20679" y="12481"/>
                    <a:pt x="20672" y="12472"/>
                    <a:pt x="20665" y="12465"/>
                  </a:cubicBezTo>
                  <a:cubicBezTo>
                    <a:pt x="20647" y="12446"/>
                    <a:pt x="20630" y="12424"/>
                    <a:pt x="20616" y="12405"/>
                  </a:cubicBezTo>
                  <a:cubicBezTo>
                    <a:pt x="20586" y="12370"/>
                    <a:pt x="20559" y="12335"/>
                    <a:pt x="20530" y="12300"/>
                  </a:cubicBezTo>
                  <a:cubicBezTo>
                    <a:pt x="20522" y="12290"/>
                    <a:pt x="20513" y="12281"/>
                    <a:pt x="20505" y="12271"/>
                  </a:cubicBezTo>
                  <a:cubicBezTo>
                    <a:pt x="20505" y="12271"/>
                    <a:pt x="20505" y="12271"/>
                    <a:pt x="20505" y="12271"/>
                  </a:cubicBezTo>
                  <a:cubicBezTo>
                    <a:pt x="20505" y="12271"/>
                    <a:pt x="20505" y="12271"/>
                    <a:pt x="20505" y="12271"/>
                  </a:cubicBezTo>
                  <a:lnTo>
                    <a:pt x="20505" y="12271"/>
                  </a:lnTo>
                  <a:cubicBezTo>
                    <a:pt x="20505" y="12271"/>
                    <a:pt x="20505" y="12271"/>
                    <a:pt x="20503" y="12268"/>
                  </a:cubicBezTo>
                  <a:cubicBezTo>
                    <a:pt x="20495" y="12258"/>
                    <a:pt x="20486" y="12249"/>
                    <a:pt x="20476" y="12239"/>
                  </a:cubicBezTo>
                  <a:cubicBezTo>
                    <a:pt x="20476" y="12239"/>
                    <a:pt x="20476" y="12239"/>
                    <a:pt x="20476" y="12239"/>
                  </a:cubicBezTo>
                  <a:cubicBezTo>
                    <a:pt x="20464" y="12227"/>
                    <a:pt x="20451" y="12211"/>
                    <a:pt x="20439" y="12198"/>
                  </a:cubicBezTo>
                  <a:cubicBezTo>
                    <a:pt x="20429" y="12185"/>
                    <a:pt x="20417" y="12176"/>
                    <a:pt x="20407" y="12163"/>
                  </a:cubicBezTo>
                  <a:cubicBezTo>
                    <a:pt x="20388" y="12141"/>
                    <a:pt x="20365" y="12118"/>
                    <a:pt x="20343" y="12096"/>
                  </a:cubicBezTo>
                  <a:cubicBezTo>
                    <a:pt x="20329" y="12080"/>
                    <a:pt x="20314" y="12064"/>
                    <a:pt x="20299" y="12048"/>
                  </a:cubicBezTo>
                  <a:cubicBezTo>
                    <a:pt x="20292" y="12039"/>
                    <a:pt x="20285" y="12032"/>
                    <a:pt x="20277" y="12023"/>
                  </a:cubicBezTo>
                  <a:cubicBezTo>
                    <a:pt x="20265" y="12010"/>
                    <a:pt x="20250" y="11994"/>
                    <a:pt x="20238" y="11981"/>
                  </a:cubicBezTo>
                  <a:cubicBezTo>
                    <a:pt x="20228" y="11972"/>
                    <a:pt x="20221" y="11962"/>
                    <a:pt x="20211" y="11953"/>
                  </a:cubicBezTo>
                  <a:cubicBezTo>
                    <a:pt x="20206" y="11950"/>
                    <a:pt x="20204" y="11943"/>
                    <a:pt x="20199" y="11940"/>
                  </a:cubicBezTo>
                  <a:cubicBezTo>
                    <a:pt x="20199" y="11940"/>
                    <a:pt x="20196" y="11937"/>
                    <a:pt x="20196" y="11937"/>
                  </a:cubicBezTo>
                  <a:cubicBezTo>
                    <a:pt x="20196" y="11937"/>
                    <a:pt x="20196" y="11937"/>
                    <a:pt x="20196" y="11937"/>
                  </a:cubicBezTo>
                  <a:cubicBezTo>
                    <a:pt x="20194" y="11934"/>
                    <a:pt x="20191" y="11930"/>
                    <a:pt x="20187" y="11927"/>
                  </a:cubicBezTo>
                  <a:cubicBezTo>
                    <a:pt x="20172" y="11911"/>
                    <a:pt x="20157" y="11899"/>
                    <a:pt x="20142" y="11883"/>
                  </a:cubicBezTo>
                  <a:cubicBezTo>
                    <a:pt x="20120" y="11860"/>
                    <a:pt x="20098" y="11838"/>
                    <a:pt x="20076" y="11819"/>
                  </a:cubicBezTo>
                  <a:cubicBezTo>
                    <a:pt x="20061" y="11803"/>
                    <a:pt x="20047" y="11790"/>
                    <a:pt x="20030" y="11774"/>
                  </a:cubicBezTo>
                  <a:cubicBezTo>
                    <a:pt x="20007" y="11752"/>
                    <a:pt x="19983" y="11733"/>
                    <a:pt x="19961" y="11711"/>
                  </a:cubicBezTo>
                  <a:cubicBezTo>
                    <a:pt x="19944" y="11695"/>
                    <a:pt x="19927" y="11679"/>
                    <a:pt x="19909" y="11663"/>
                  </a:cubicBezTo>
                  <a:cubicBezTo>
                    <a:pt x="19902" y="11657"/>
                    <a:pt x="19895" y="11650"/>
                    <a:pt x="19887" y="11641"/>
                  </a:cubicBezTo>
                  <a:cubicBezTo>
                    <a:pt x="19882" y="11634"/>
                    <a:pt x="19878" y="11631"/>
                    <a:pt x="19873" y="11625"/>
                  </a:cubicBezTo>
                  <a:cubicBezTo>
                    <a:pt x="19873" y="11625"/>
                    <a:pt x="19873" y="11625"/>
                    <a:pt x="19873" y="11625"/>
                  </a:cubicBezTo>
                  <a:cubicBezTo>
                    <a:pt x="19868" y="11622"/>
                    <a:pt x="19863" y="11615"/>
                    <a:pt x="19855" y="11612"/>
                  </a:cubicBezTo>
                  <a:cubicBezTo>
                    <a:pt x="19826" y="11583"/>
                    <a:pt x="19794" y="11558"/>
                    <a:pt x="19762" y="11529"/>
                  </a:cubicBezTo>
                  <a:cubicBezTo>
                    <a:pt x="19730" y="11501"/>
                    <a:pt x="19699" y="11475"/>
                    <a:pt x="19667" y="11450"/>
                  </a:cubicBezTo>
                  <a:cubicBezTo>
                    <a:pt x="19647" y="11434"/>
                    <a:pt x="19627" y="11415"/>
                    <a:pt x="19608" y="11399"/>
                  </a:cubicBezTo>
                  <a:cubicBezTo>
                    <a:pt x="19596" y="11389"/>
                    <a:pt x="19581" y="11376"/>
                    <a:pt x="19569" y="11367"/>
                  </a:cubicBezTo>
                  <a:cubicBezTo>
                    <a:pt x="19556" y="11357"/>
                    <a:pt x="19544" y="11348"/>
                    <a:pt x="19532" y="11335"/>
                  </a:cubicBezTo>
                  <a:cubicBezTo>
                    <a:pt x="19532" y="11335"/>
                    <a:pt x="19532" y="11335"/>
                    <a:pt x="19532" y="11338"/>
                  </a:cubicBezTo>
                  <a:cubicBezTo>
                    <a:pt x="19527" y="11332"/>
                    <a:pt x="19520" y="11329"/>
                    <a:pt x="19515" y="11322"/>
                  </a:cubicBezTo>
                  <a:cubicBezTo>
                    <a:pt x="19461" y="11278"/>
                    <a:pt x="19407" y="11236"/>
                    <a:pt x="19350" y="11192"/>
                  </a:cubicBezTo>
                  <a:cubicBezTo>
                    <a:pt x="19326" y="11173"/>
                    <a:pt x="19306" y="11154"/>
                    <a:pt x="19282" y="11138"/>
                  </a:cubicBezTo>
                  <a:cubicBezTo>
                    <a:pt x="19252" y="11115"/>
                    <a:pt x="19220" y="11093"/>
                    <a:pt x="19191" y="11071"/>
                  </a:cubicBezTo>
                  <a:cubicBezTo>
                    <a:pt x="19159" y="11048"/>
                    <a:pt x="19130" y="11023"/>
                    <a:pt x="19100" y="11001"/>
                  </a:cubicBezTo>
                  <a:cubicBezTo>
                    <a:pt x="19100" y="11001"/>
                    <a:pt x="19100" y="11004"/>
                    <a:pt x="19100" y="11004"/>
                  </a:cubicBezTo>
                  <a:cubicBezTo>
                    <a:pt x="19044" y="10963"/>
                    <a:pt x="18990" y="10921"/>
                    <a:pt x="18931" y="10880"/>
                  </a:cubicBezTo>
                  <a:cubicBezTo>
                    <a:pt x="18490" y="9253"/>
                    <a:pt x="17886" y="7753"/>
                    <a:pt x="17166" y="6419"/>
                  </a:cubicBezTo>
                  <a:cubicBezTo>
                    <a:pt x="17168" y="6422"/>
                    <a:pt x="17168" y="6422"/>
                    <a:pt x="17171" y="6425"/>
                  </a:cubicBezTo>
                  <a:cubicBezTo>
                    <a:pt x="17087" y="6273"/>
                    <a:pt x="17004" y="6120"/>
                    <a:pt x="16918" y="5970"/>
                  </a:cubicBezTo>
                  <a:cubicBezTo>
                    <a:pt x="16898" y="5938"/>
                    <a:pt x="16879" y="5903"/>
                    <a:pt x="16859" y="5871"/>
                  </a:cubicBezTo>
                  <a:cubicBezTo>
                    <a:pt x="16783" y="5741"/>
                    <a:pt x="16705" y="5610"/>
                    <a:pt x="16626" y="5483"/>
                  </a:cubicBezTo>
                  <a:cubicBezTo>
                    <a:pt x="16594" y="5432"/>
                    <a:pt x="16562" y="5381"/>
                    <a:pt x="16531" y="5330"/>
                  </a:cubicBezTo>
                  <a:cubicBezTo>
                    <a:pt x="16459" y="5219"/>
                    <a:pt x="16388" y="5107"/>
                    <a:pt x="16317" y="4999"/>
                  </a:cubicBezTo>
                  <a:cubicBezTo>
                    <a:pt x="16285" y="4951"/>
                    <a:pt x="16253" y="4903"/>
                    <a:pt x="16222" y="4856"/>
                  </a:cubicBezTo>
                  <a:cubicBezTo>
                    <a:pt x="16160" y="4763"/>
                    <a:pt x="16097" y="4674"/>
                    <a:pt x="16033" y="4585"/>
                  </a:cubicBezTo>
                  <a:cubicBezTo>
                    <a:pt x="16035" y="4588"/>
                    <a:pt x="16038" y="4588"/>
                    <a:pt x="16038" y="4591"/>
                  </a:cubicBezTo>
                  <a:cubicBezTo>
                    <a:pt x="16013" y="4556"/>
                    <a:pt x="15986" y="4521"/>
                    <a:pt x="15959" y="4483"/>
                  </a:cubicBezTo>
                  <a:cubicBezTo>
                    <a:pt x="15952" y="4474"/>
                    <a:pt x="15944" y="4461"/>
                    <a:pt x="15937" y="4451"/>
                  </a:cubicBezTo>
                  <a:cubicBezTo>
                    <a:pt x="15927" y="4439"/>
                    <a:pt x="15917" y="4423"/>
                    <a:pt x="15908" y="4410"/>
                  </a:cubicBezTo>
                  <a:cubicBezTo>
                    <a:pt x="15891" y="4388"/>
                    <a:pt x="15876" y="4365"/>
                    <a:pt x="15859" y="4343"/>
                  </a:cubicBezTo>
                  <a:cubicBezTo>
                    <a:pt x="15805" y="4270"/>
                    <a:pt x="15751" y="4197"/>
                    <a:pt x="15694" y="4127"/>
                  </a:cubicBezTo>
                  <a:cubicBezTo>
                    <a:pt x="15662" y="4085"/>
                    <a:pt x="15631" y="4044"/>
                    <a:pt x="15599" y="4002"/>
                  </a:cubicBezTo>
                  <a:cubicBezTo>
                    <a:pt x="15586" y="3987"/>
                    <a:pt x="15572" y="3967"/>
                    <a:pt x="15560" y="3951"/>
                  </a:cubicBezTo>
                  <a:cubicBezTo>
                    <a:pt x="15555" y="3945"/>
                    <a:pt x="15547" y="3936"/>
                    <a:pt x="15540" y="3929"/>
                  </a:cubicBezTo>
                  <a:cubicBezTo>
                    <a:pt x="15496" y="3872"/>
                    <a:pt x="15449" y="3818"/>
                    <a:pt x="15405" y="3760"/>
                  </a:cubicBezTo>
                  <a:cubicBezTo>
                    <a:pt x="15381" y="3732"/>
                    <a:pt x="15358" y="3703"/>
                    <a:pt x="15334" y="3674"/>
                  </a:cubicBezTo>
                  <a:cubicBezTo>
                    <a:pt x="15300" y="3633"/>
                    <a:pt x="15265" y="3595"/>
                    <a:pt x="15233" y="3553"/>
                  </a:cubicBezTo>
                  <a:cubicBezTo>
                    <a:pt x="15206" y="3522"/>
                    <a:pt x="15179" y="3490"/>
                    <a:pt x="15152" y="3458"/>
                  </a:cubicBezTo>
                  <a:cubicBezTo>
                    <a:pt x="15123" y="3426"/>
                    <a:pt x="15096" y="3391"/>
                    <a:pt x="15067" y="3359"/>
                  </a:cubicBezTo>
                  <a:cubicBezTo>
                    <a:pt x="15057" y="3347"/>
                    <a:pt x="15047" y="3337"/>
                    <a:pt x="15037" y="3327"/>
                  </a:cubicBezTo>
                  <a:cubicBezTo>
                    <a:pt x="15037" y="3327"/>
                    <a:pt x="15037" y="3327"/>
                    <a:pt x="15040" y="3327"/>
                  </a:cubicBezTo>
                  <a:cubicBezTo>
                    <a:pt x="15030" y="3315"/>
                    <a:pt x="15020" y="3305"/>
                    <a:pt x="15010" y="3296"/>
                  </a:cubicBezTo>
                  <a:cubicBezTo>
                    <a:pt x="15010" y="3296"/>
                    <a:pt x="15010" y="3296"/>
                    <a:pt x="15008" y="3292"/>
                  </a:cubicBezTo>
                  <a:cubicBezTo>
                    <a:pt x="14947" y="3222"/>
                    <a:pt x="14883" y="3152"/>
                    <a:pt x="14821" y="3085"/>
                  </a:cubicBezTo>
                  <a:cubicBezTo>
                    <a:pt x="14814" y="3079"/>
                    <a:pt x="14809" y="3073"/>
                    <a:pt x="14802" y="3066"/>
                  </a:cubicBezTo>
                  <a:cubicBezTo>
                    <a:pt x="14799" y="3063"/>
                    <a:pt x="14797" y="3060"/>
                    <a:pt x="14792" y="3057"/>
                  </a:cubicBezTo>
                  <a:cubicBezTo>
                    <a:pt x="14760" y="3022"/>
                    <a:pt x="14726" y="2987"/>
                    <a:pt x="14694" y="2952"/>
                  </a:cubicBezTo>
                  <a:cubicBezTo>
                    <a:pt x="14672" y="2926"/>
                    <a:pt x="14647" y="2904"/>
                    <a:pt x="14625" y="2878"/>
                  </a:cubicBezTo>
                  <a:cubicBezTo>
                    <a:pt x="14613" y="2866"/>
                    <a:pt x="14601" y="2853"/>
                    <a:pt x="14589" y="2840"/>
                  </a:cubicBezTo>
                  <a:cubicBezTo>
                    <a:pt x="14564" y="2815"/>
                    <a:pt x="14539" y="2789"/>
                    <a:pt x="14512" y="2764"/>
                  </a:cubicBezTo>
                  <a:cubicBezTo>
                    <a:pt x="14490" y="2742"/>
                    <a:pt x="14471" y="2719"/>
                    <a:pt x="14449" y="2697"/>
                  </a:cubicBezTo>
                  <a:cubicBezTo>
                    <a:pt x="14429" y="2678"/>
                    <a:pt x="14410" y="2659"/>
                    <a:pt x="14392" y="2640"/>
                  </a:cubicBezTo>
                  <a:cubicBezTo>
                    <a:pt x="14338" y="2586"/>
                    <a:pt x="14282" y="2531"/>
                    <a:pt x="14228" y="2480"/>
                  </a:cubicBezTo>
                  <a:cubicBezTo>
                    <a:pt x="14204" y="2458"/>
                    <a:pt x="14179" y="2433"/>
                    <a:pt x="14155" y="2410"/>
                  </a:cubicBezTo>
                  <a:cubicBezTo>
                    <a:pt x="14142" y="2398"/>
                    <a:pt x="14130" y="2388"/>
                    <a:pt x="14118" y="2379"/>
                  </a:cubicBezTo>
                  <a:cubicBezTo>
                    <a:pt x="14118" y="2379"/>
                    <a:pt x="14115" y="2375"/>
                    <a:pt x="14115" y="2375"/>
                  </a:cubicBezTo>
                  <a:cubicBezTo>
                    <a:pt x="14101" y="2363"/>
                    <a:pt x="14086" y="2350"/>
                    <a:pt x="14074" y="2334"/>
                  </a:cubicBezTo>
                  <a:cubicBezTo>
                    <a:pt x="14074" y="2334"/>
                    <a:pt x="14074" y="2334"/>
                    <a:pt x="14076" y="2334"/>
                  </a:cubicBezTo>
                  <a:cubicBezTo>
                    <a:pt x="14074" y="2331"/>
                    <a:pt x="14069" y="2328"/>
                    <a:pt x="14066" y="2324"/>
                  </a:cubicBezTo>
                  <a:cubicBezTo>
                    <a:pt x="14059" y="2318"/>
                    <a:pt x="14054" y="2312"/>
                    <a:pt x="14047" y="2305"/>
                  </a:cubicBezTo>
                  <a:cubicBezTo>
                    <a:pt x="14042" y="2299"/>
                    <a:pt x="14037" y="2296"/>
                    <a:pt x="14029" y="2289"/>
                  </a:cubicBezTo>
                  <a:cubicBezTo>
                    <a:pt x="13998" y="2261"/>
                    <a:pt x="13966" y="2232"/>
                    <a:pt x="13931" y="2203"/>
                  </a:cubicBezTo>
                  <a:cubicBezTo>
                    <a:pt x="13895" y="2172"/>
                    <a:pt x="13860" y="2140"/>
                    <a:pt x="13823" y="2108"/>
                  </a:cubicBezTo>
                  <a:cubicBezTo>
                    <a:pt x="13787" y="2076"/>
                    <a:pt x="13750" y="2044"/>
                    <a:pt x="13713" y="2016"/>
                  </a:cubicBezTo>
                  <a:cubicBezTo>
                    <a:pt x="13701" y="2006"/>
                    <a:pt x="13689" y="1993"/>
                    <a:pt x="13676" y="1984"/>
                  </a:cubicBezTo>
                  <a:cubicBezTo>
                    <a:pt x="13669" y="1977"/>
                    <a:pt x="13662" y="1971"/>
                    <a:pt x="13654" y="1968"/>
                  </a:cubicBezTo>
                  <a:cubicBezTo>
                    <a:pt x="13637" y="1952"/>
                    <a:pt x="13617" y="1939"/>
                    <a:pt x="13598" y="1923"/>
                  </a:cubicBezTo>
                  <a:cubicBezTo>
                    <a:pt x="13573" y="1904"/>
                    <a:pt x="13551" y="1885"/>
                    <a:pt x="13527" y="1866"/>
                  </a:cubicBezTo>
                  <a:cubicBezTo>
                    <a:pt x="13448" y="1802"/>
                    <a:pt x="13370" y="1742"/>
                    <a:pt x="13291" y="1681"/>
                  </a:cubicBezTo>
                  <a:cubicBezTo>
                    <a:pt x="13279" y="1672"/>
                    <a:pt x="13267" y="1662"/>
                    <a:pt x="13255" y="1653"/>
                  </a:cubicBezTo>
                  <a:cubicBezTo>
                    <a:pt x="13250" y="1649"/>
                    <a:pt x="13242" y="1643"/>
                    <a:pt x="13237" y="1640"/>
                  </a:cubicBezTo>
                  <a:cubicBezTo>
                    <a:pt x="13235" y="1640"/>
                    <a:pt x="13233" y="1637"/>
                    <a:pt x="13233" y="1637"/>
                  </a:cubicBezTo>
                  <a:cubicBezTo>
                    <a:pt x="13228" y="1634"/>
                    <a:pt x="13223" y="1630"/>
                    <a:pt x="13218" y="1627"/>
                  </a:cubicBezTo>
                  <a:cubicBezTo>
                    <a:pt x="13206" y="1618"/>
                    <a:pt x="13196" y="1611"/>
                    <a:pt x="13183" y="1602"/>
                  </a:cubicBezTo>
                  <a:cubicBezTo>
                    <a:pt x="13181" y="1599"/>
                    <a:pt x="13179" y="1599"/>
                    <a:pt x="13176" y="1595"/>
                  </a:cubicBezTo>
                  <a:cubicBezTo>
                    <a:pt x="13149" y="1573"/>
                    <a:pt x="13120" y="1554"/>
                    <a:pt x="13093" y="1535"/>
                  </a:cubicBezTo>
                  <a:cubicBezTo>
                    <a:pt x="13095" y="1535"/>
                    <a:pt x="13095" y="1535"/>
                    <a:pt x="13098" y="1535"/>
                  </a:cubicBezTo>
                  <a:cubicBezTo>
                    <a:pt x="13080" y="1522"/>
                    <a:pt x="13063" y="1513"/>
                    <a:pt x="13046" y="1500"/>
                  </a:cubicBezTo>
                  <a:cubicBezTo>
                    <a:pt x="13009" y="1474"/>
                    <a:pt x="12973" y="1446"/>
                    <a:pt x="12936" y="1420"/>
                  </a:cubicBezTo>
                  <a:cubicBezTo>
                    <a:pt x="12916" y="1407"/>
                    <a:pt x="12897" y="1392"/>
                    <a:pt x="12875" y="1379"/>
                  </a:cubicBezTo>
                  <a:cubicBezTo>
                    <a:pt x="12862" y="1369"/>
                    <a:pt x="12850" y="1360"/>
                    <a:pt x="12835" y="1353"/>
                  </a:cubicBezTo>
                  <a:cubicBezTo>
                    <a:pt x="12818" y="1344"/>
                    <a:pt x="12803" y="1331"/>
                    <a:pt x="12786" y="1322"/>
                  </a:cubicBezTo>
                  <a:cubicBezTo>
                    <a:pt x="12769" y="1309"/>
                    <a:pt x="12752" y="1299"/>
                    <a:pt x="12735" y="1287"/>
                  </a:cubicBezTo>
                  <a:cubicBezTo>
                    <a:pt x="12727" y="1283"/>
                    <a:pt x="12722" y="1277"/>
                    <a:pt x="12715" y="1274"/>
                  </a:cubicBezTo>
                  <a:cubicBezTo>
                    <a:pt x="12686" y="1255"/>
                    <a:pt x="12659" y="1239"/>
                    <a:pt x="12629" y="1220"/>
                  </a:cubicBezTo>
                  <a:cubicBezTo>
                    <a:pt x="12590" y="1194"/>
                    <a:pt x="12551" y="1169"/>
                    <a:pt x="12512" y="1146"/>
                  </a:cubicBezTo>
                  <a:cubicBezTo>
                    <a:pt x="12494" y="1134"/>
                    <a:pt x="12475" y="1124"/>
                    <a:pt x="12458" y="1111"/>
                  </a:cubicBezTo>
                  <a:cubicBezTo>
                    <a:pt x="12445" y="1105"/>
                    <a:pt x="12433" y="1095"/>
                    <a:pt x="12421" y="1089"/>
                  </a:cubicBezTo>
                  <a:cubicBezTo>
                    <a:pt x="12416" y="1086"/>
                    <a:pt x="12411" y="1083"/>
                    <a:pt x="12406" y="1080"/>
                  </a:cubicBezTo>
                  <a:cubicBezTo>
                    <a:pt x="12404" y="1076"/>
                    <a:pt x="12399" y="1076"/>
                    <a:pt x="12396" y="1073"/>
                  </a:cubicBezTo>
                  <a:cubicBezTo>
                    <a:pt x="12377" y="1060"/>
                    <a:pt x="12357" y="1051"/>
                    <a:pt x="12338" y="1038"/>
                  </a:cubicBezTo>
                  <a:cubicBezTo>
                    <a:pt x="12333" y="1035"/>
                    <a:pt x="12328" y="1032"/>
                    <a:pt x="12323" y="1029"/>
                  </a:cubicBezTo>
                  <a:cubicBezTo>
                    <a:pt x="12298" y="1013"/>
                    <a:pt x="12274" y="1000"/>
                    <a:pt x="12249" y="984"/>
                  </a:cubicBezTo>
                  <a:cubicBezTo>
                    <a:pt x="12239" y="978"/>
                    <a:pt x="12230" y="974"/>
                    <a:pt x="12220" y="968"/>
                  </a:cubicBezTo>
                  <a:cubicBezTo>
                    <a:pt x="12215" y="965"/>
                    <a:pt x="12208" y="962"/>
                    <a:pt x="12203" y="959"/>
                  </a:cubicBezTo>
                  <a:cubicBezTo>
                    <a:pt x="12159" y="933"/>
                    <a:pt x="12117" y="911"/>
                    <a:pt x="12073" y="885"/>
                  </a:cubicBezTo>
                  <a:cubicBezTo>
                    <a:pt x="12073" y="885"/>
                    <a:pt x="12075" y="885"/>
                    <a:pt x="12075" y="885"/>
                  </a:cubicBezTo>
                  <a:cubicBezTo>
                    <a:pt x="12065" y="879"/>
                    <a:pt x="12056" y="876"/>
                    <a:pt x="12048" y="869"/>
                  </a:cubicBezTo>
                  <a:cubicBezTo>
                    <a:pt x="12038" y="863"/>
                    <a:pt x="12026" y="857"/>
                    <a:pt x="12016" y="850"/>
                  </a:cubicBezTo>
                  <a:cubicBezTo>
                    <a:pt x="12009" y="847"/>
                    <a:pt x="12002" y="844"/>
                    <a:pt x="11994" y="841"/>
                  </a:cubicBezTo>
                  <a:cubicBezTo>
                    <a:pt x="11982" y="834"/>
                    <a:pt x="11972" y="828"/>
                    <a:pt x="11960" y="822"/>
                  </a:cubicBezTo>
                  <a:cubicBezTo>
                    <a:pt x="11938" y="809"/>
                    <a:pt x="11916" y="799"/>
                    <a:pt x="11894" y="787"/>
                  </a:cubicBezTo>
                  <a:cubicBezTo>
                    <a:pt x="11867" y="774"/>
                    <a:pt x="11840" y="758"/>
                    <a:pt x="11813" y="745"/>
                  </a:cubicBezTo>
                  <a:cubicBezTo>
                    <a:pt x="11796" y="736"/>
                    <a:pt x="11781" y="729"/>
                    <a:pt x="11764" y="720"/>
                  </a:cubicBezTo>
                  <a:cubicBezTo>
                    <a:pt x="11752" y="713"/>
                    <a:pt x="11737" y="707"/>
                    <a:pt x="11725" y="701"/>
                  </a:cubicBezTo>
                  <a:cubicBezTo>
                    <a:pt x="11722" y="697"/>
                    <a:pt x="11717" y="697"/>
                    <a:pt x="11715" y="697"/>
                  </a:cubicBezTo>
                  <a:cubicBezTo>
                    <a:pt x="11688" y="685"/>
                    <a:pt x="11663" y="672"/>
                    <a:pt x="11636" y="659"/>
                  </a:cubicBezTo>
                  <a:cubicBezTo>
                    <a:pt x="11622" y="653"/>
                    <a:pt x="11607" y="643"/>
                    <a:pt x="11590" y="637"/>
                  </a:cubicBezTo>
                  <a:cubicBezTo>
                    <a:pt x="11585" y="634"/>
                    <a:pt x="11580" y="631"/>
                    <a:pt x="11575" y="631"/>
                  </a:cubicBezTo>
                  <a:cubicBezTo>
                    <a:pt x="11570" y="627"/>
                    <a:pt x="11565" y="627"/>
                    <a:pt x="11563" y="624"/>
                  </a:cubicBezTo>
                  <a:cubicBezTo>
                    <a:pt x="11560" y="621"/>
                    <a:pt x="11555" y="621"/>
                    <a:pt x="11550" y="618"/>
                  </a:cubicBezTo>
                  <a:cubicBezTo>
                    <a:pt x="11541" y="615"/>
                    <a:pt x="11531" y="608"/>
                    <a:pt x="11521" y="605"/>
                  </a:cubicBezTo>
                  <a:cubicBezTo>
                    <a:pt x="11477" y="586"/>
                    <a:pt x="11433" y="567"/>
                    <a:pt x="11389" y="548"/>
                  </a:cubicBezTo>
                  <a:cubicBezTo>
                    <a:pt x="11374" y="541"/>
                    <a:pt x="11362" y="535"/>
                    <a:pt x="11347" y="529"/>
                  </a:cubicBezTo>
                  <a:cubicBezTo>
                    <a:pt x="11327" y="519"/>
                    <a:pt x="11310" y="513"/>
                    <a:pt x="11291" y="503"/>
                  </a:cubicBezTo>
                  <a:cubicBezTo>
                    <a:pt x="11286" y="500"/>
                    <a:pt x="11278" y="497"/>
                    <a:pt x="11273" y="497"/>
                  </a:cubicBezTo>
                  <a:cubicBezTo>
                    <a:pt x="11268" y="494"/>
                    <a:pt x="11266" y="494"/>
                    <a:pt x="11261" y="490"/>
                  </a:cubicBezTo>
                  <a:cubicBezTo>
                    <a:pt x="11254" y="487"/>
                    <a:pt x="11244" y="484"/>
                    <a:pt x="11237" y="481"/>
                  </a:cubicBezTo>
                  <a:cubicBezTo>
                    <a:pt x="11234" y="481"/>
                    <a:pt x="11229" y="478"/>
                    <a:pt x="11227" y="478"/>
                  </a:cubicBezTo>
                  <a:cubicBezTo>
                    <a:pt x="11205" y="468"/>
                    <a:pt x="11183" y="459"/>
                    <a:pt x="11161" y="452"/>
                  </a:cubicBezTo>
                  <a:cubicBezTo>
                    <a:pt x="11153" y="449"/>
                    <a:pt x="11146" y="446"/>
                    <a:pt x="11138" y="443"/>
                  </a:cubicBezTo>
                  <a:cubicBezTo>
                    <a:pt x="11119" y="436"/>
                    <a:pt x="11102" y="430"/>
                    <a:pt x="11082" y="424"/>
                  </a:cubicBezTo>
                  <a:cubicBezTo>
                    <a:pt x="11040" y="408"/>
                    <a:pt x="11001" y="392"/>
                    <a:pt x="10959" y="376"/>
                  </a:cubicBezTo>
                  <a:cubicBezTo>
                    <a:pt x="10955" y="376"/>
                    <a:pt x="10950" y="373"/>
                    <a:pt x="10947" y="369"/>
                  </a:cubicBezTo>
                  <a:cubicBezTo>
                    <a:pt x="10947" y="369"/>
                    <a:pt x="10947" y="369"/>
                    <a:pt x="10947" y="369"/>
                  </a:cubicBezTo>
                  <a:cubicBezTo>
                    <a:pt x="10945" y="369"/>
                    <a:pt x="10942" y="369"/>
                    <a:pt x="10942" y="366"/>
                  </a:cubicBezTo>
                  <a:cubicBezTo>
                    <a:pt x="10940" y="366"/>
                    <a:pt x="10937" y="363"/>
                    <a:pt x="10933" y="363"/>
                  </a:cubicBezTo>
                  <a:cubicBezTo>
                    <a:pt x="10925" y="360"/>
                    <a:pt x="10918" y="357"/>
                    <a:pt x="10908" y="357"/>
                  </a:cubicBezTo>
                  <a:cubicBezTo>
                    <a:pt x="10908" y="357"/>
                    <a:pt x="10908" y="357"/>
                    <a:pt x="10906" y="357"/>
                  </a:cubicBezTo>
                  <a:cubicBezTo>
                    <a:pt x="10869" y="344"/>
                    <a:pt x="10832" y="331"/>
                    <a:pt x="10793" y="318"/>
                  </a:cubicBezTo>
                  <a:cubicBezTo>
                    <a:pt x="10793" y="318"/>
                    <a:pt x="10793" y="318"/>
                    <a:pt x="10793" y="318"/>
                  </a:cubicBezTo>
                  <a:cubicBezTo>
                    <a:pt x="10773" y="312"/>
                    <a:pt x="10754" y="306"/>
                    <a:pt x="10736" y="299"/>
                  </a:cubicBezTo>
                  <a:cubicBezTo>
                    <a:pt x="10736" y="299"/>
                    <a:pt x="10736" y="299"/>
                    <a:pt x="10736" y="299"/>
                  </a:cubicBezTo>
                  <a:cubicBezTo>
                    <a:pt x="10727" y="296"/>
                    <a:pt x="10719" y="293"/>
                    <a:pt x="10709" y="290"/>
                  </a:cubicBezTo>
                  <a:cubicBezTo>
                    <a:pt x="10707" y="290"/>
                    <a:pt x="10702" y="287"/>
                    <a:pt x="10700" y="287"/>
                  </a:cubicBezTo>
                  <a:cubicBezTo>
                    <a:pt x="10697" y="287"/>
                    <a:pt x="10692" y="283"/>
                    <a:pt x="10690" y="283"/>
                  </a:cubicBezTo>
                  <a:cubicBezTo>
                    <a:pt x="10675" y="277"/>
                    <a:pt x="10658" y="274"/>
                    <a:pt x="10643" y="271"/>
                  </a:cubicBezTo>
                  <a:cubicBezTo>
                    <a:pt x="10624" y="264"/>
                    <a:pt x="10606" y="258"/>
                    <a:pt x="10587" y="252"/>
                  </a:cubicBezTo>
                  <a:cubicBezTo>
                    <a:pt x="10579" y="248"/>
                    <a:pt x="10575" y="248"/>
                    <a:pt x="10567" y="245"/>
                  </a:cubicBezTo>
                  <a:cubicBezTo>
                    <a:pt x="10552" y="242"/>
                    <a:pt x="10538" y="239"/>
                    <a:pt x="10523" y="233"/>
                  </a:cubicBezTo>
                  <a:cubicBezTo>
                    <a:pt x="10521" y="233"/>
                    <a:pt x="10518" y="233"/>
                    <a:pt x="10516" y="229"/>
                  </a:cubicBezTo>
                  <a:cubicBezTo>
                    <a:pt x="10496" y="223"/>
                    <a:pt x="10476" y="217"/>
                    <a:pt x="10457" y="213"/>
                  </a:cubicBezTo>
                  <a:cubicBezTo>
                    <a:pt x="10418" y="204"/>
                    <a:pt x="10378" y="191"/>
                    <a:pt x="10337" y="182"/>
                  </a:cubicBezTo>
                  <a:cubicBezTo>
                    <a:pt x="10324" y="178"/>
                    <a:pt x="10310" y="175"/>
                    <a:pt x="10297" y="172"/>
                  </a:cubicBezTo>
                  <a:cubicBezTo>
                    <a:pt x="10290" y="169"/>
                    <a:pt x="10283" y="169"/>
                    <a:pt x="10275" y="166"/>
                  </a:cubicBezTo>
                  <a:cubicBezTo>
                    <a:pt x="10273" y="166"/>
                    <a:pt x="10270" y="166"/>
                    <a:pt x="10266" y="162"/>
                  </a:cubicBezTo>
                  <a:cubicBezTo>
                    <a:pt x="10266" y="162"/>
                    <a:pt x="10263" y="162"/>
                    <a:pt x="10263" y="162"/>
                  </a:cubicBezTo>
                  <a:cubicBezTo>
                    <a:pt x="10261" y="162"/>
                    <a:pt x="10258" y="162"/>
                    <a:pt x="10256" y="159"/>
                  </a:cubicBezTo>
                  <a:cubicBezTo>
                    <a:pt x="10248" y="159"/>
                    <a:pt x="10244" y="156"/>
                    <a:pt x="10236" y="156"/>
                  </a:cubicBezTo>
                  <a:cubicBezTo>
                    <a:pt x="10231" y="156"/>
                    <a:pt x="10229" y="153"/>
                    <a:pt x="10224" y="153"/>
                  </a:cubicBezTo>
                  <a:cubicBezTo>
                    <a:pt x="10204" y="147"/>
                    <a:pt x="10182" y="143"/>
                    <a:pt x="10163" y="140"/>
                  </a:cubicBezTo>
                  <a:cubicBezTo>
                    <a:pt x="10126" y="131"/>
                    <a:pt x="10091" y="124"/>
                    <a:pt x="10055" y="118"/>
                  </a:cubicBezTo>
                  <a:cubicBezTo>
                    <a:pt x="10035" y="115"/>
                    <a:pt x="10018" y="108"/>
                    <a:pt x="9998" y="105"/>
                  </a:cubicBezTo>
                  <a:cubicBezTo>
                    <a:pt x="9981" y="102"/>
                    <a:pt x="9962" y="99"/>
                    <a:pt x="9944" y="96"/>
                  </a:cubicBezTo>
                  <a:cubicBezTo>
                    <a:pt x="9925" y="92"/>
                    <a:pt x="9905" y="89"/>
                    <a:pt x="9886" y="86"/>
                  </a:cubicBezTo>
                  <a:cubicBezTo>
                    <a:pt x="9878" y="86"/>
                    <a:pt x="9871" y="83"/>
                    <a:pt x="9861" y="83"/>
                  </a:cubicBezTo>
                  <a:cubicBezTo>
                    <a:pt x="9854" y="83"/>
                    <a:pt x="9849" y="80"/>
                    <a:pt x="9841" y="80"/>
                  </a:cubicBezTo>
                  <a:cubicBezTo>
                    <a:pt x="9839" y="80"/>
                    <a:pt x="9836" y="80"/>
                    <a:pt x="9834" y="80"/>
                  </a:cubicBezTo>
                  <a:cubicBezTo>
                    <a:pt x="9832" y="80"/>
                    <a:pt x="9829" y="80"/>
                    <a:pt x="9829" y="80"/>
                  </a:cubicBezTo>
                  <a:cubicBezTo>
                    <a:pt x="9817" y="76"/>
                    <a:pt x="9805" y="76"/>
                    <a:pt x="9792" y="73"/>
                  </a:cubicBezTo>
                  <a:cubicBezTo>
                    <a:pt x="9787" y="73"/>
                    <a:pt x="9785" y="73"/>
                    <a:pt x="9780" y="70"/>
                  </a:cubicBezTo>
                  <a:cubicBezTo>
                    <a:pt x="9760" y="67"/>
                    <a:pt x="9741" y="64"/>
                    <a:pt x="9724" y="61"/>
                  </a:cubicBezTo>
                  <a:cubicBezTo>
                    <a:pt x="9692" y="54"/>
                    <a:pt x="9660" y="51"/>
                    <a:pt x="9628" y="48"/>
                  </a:cubicBezTo>
                  <a:cubicBezTo>
                    <a:pt x="9616" y="45"/>
                    <a:pt x="9604" y="45"/>
                    <a:pt x="9591" y="41"/>
                  </a:cubicBezTo>
                  <a:cubicBezTo>
                    <a:pt x="9591" y="41"/>
                    <a:pt x="9591" y="41"/>
                    <a:pt x="9591" y="41"/>
                  </a:cubicBezTo>
                  <a:cubicBezTo>
                    <a:pt x="9584" y="41"/>
                    <a:pt x="9579" y="41"/>
                    <a:pt x="9572" y="38"/>
                  </a:cubicBezTo>
                  <a:cubicBezTo>
                    <a:pt x="9567" y="38"/>
                    <a:pt x="9562" y="38"/>
                    <a:pt x="9557" y="35"/>
                  </a:cubicBezTo>
                  <a:cubicBezTo>
                    <a:pt x="9537" y="32"/>
                    <a:pt x="9518" y="32"/>
                    <a:pt x="9498" y="29"/>
                  </a:cubicBezTo>
                  <a:cubicBezTo>
                    <a:pt x="9478" y="25"/>
                    <a:pt x="9456" y="22"/>
                    <a:pt x="9437" y="22"/>
                  </a:cubicBezTo>
                  <a:cubicBezTo>
                    <a:pt x="9429" y="22"/>
                    <a:pt x="9420" y="19"/>
                    <a:pt x="9412" y="19"/>
                  </a:cubicBezTo>
                  <a:cubicBezTo>
                    <a:pt x="9405" y="19"/>
                    <a:pt x="9398" y="19"/>
                    <a:pt x="9390" y="19"/>
                  </a:cubicBezTo>
                  <a:cubicBezTo>
                    <a:pt x="9371" y="16"/>
                    <a:pt x="9353" y="16"/>
                    <a:pt x="9334" y="16"/>
                  </a:cubicBezTo>
                  <a:cubicBezTo>
                    <a:pt x="9317" y="16"/>
                    <a:pt x="9299" y="13"/>
                    <a:pt x="9282" y="13"/>
                  </a:cubicBezTo>
                  <a:cubicBezTo>
                    <a:pt x="9275" y="13"/>
                    <a:pt x="9268" y="13"/>
                    <a:pt x="9263" y="10"/>
                  </a:cubicBezTo>
                  <a:cubicBezTo>
                    <a:pt x="9260" y="10"/>
                    <a:pt x="9258" y="10"/>
                    <a:pt x="9258" y="10"/>
                  </a:cubicBezTo>
                  <a:cubicBezTo>
                    <a:pt x="9253" y="10"/>
                    <a:pt x="9248" y="10"/>
                    <a:pt x="9243" y="10"/>
                  </a:cubicBezTo>
                  <a:cubicBezTo>
                    <a:pt x="9241" y="10"/>
                    <a:pt x="9238" y="10"/>
                    <a:pt x="9238" y="10"/>
                  </a:cubicBezTo>
                  <a:cubicBezTo>
                    <a:pt x="9211" y="6"/>
                    <a:pt x="9184" y="6"/>
                    <a:pt x="9157" y="6"/>
                  </a:cubicBezTo>
                  <a:cubicBezTo>
                    <a:pt x="9157" y="6"/>
                    <a:pt x="9155" y="6"/>
                    <a:pt x="9155" y="6"/>
                  </a:cubicBezTo>
                  <a:cubicBezTo>
                    <a:pt x="9145" y="6"/>
                    <a:pt x="9135" y="3"/>
                    <a:pt x="9125" y="3"/>
                  </a:cubicBezTo>
                  <a:cubicBezTo>
                    <a:pt x="9116" y="3"/>
                    <a:pt x="9106" y="0"/>
                    <a:pt x="9096" y="0"/>
                  </a:cubicBezTo>
                  <a:cubicBezTo>
                    <a:pt x="9091" y="0"/>
                    <a:pt x="9084" y="0"/>
                    <a:pt x="9079" y="0"/>
                  </a:cubicBezTo>
                  <a:cubicBezTo>
                    <a:pt x="9064" y="0"/>
                    <a:pt x="9049" y="0"/>
                    <a:pt x="9037" y="0"/>
                  </a:cubicBezTo>
                  <a:cubicBezTo>
                    <a:pt x="9022" y="0"/>
                    <a:pt x="9008" y="0"/>
                    <a:pt x="8993" y="0"/>
                  </a:cubicBezTo>
                  <a:cubicBezTo>
                    <a:pt x="8988" y="0"/>
                    <a:pt x="8986" y="0"/>
                    <a:pt x="8981" y="0"/>
                  </a:cubicBezTo>
                  <a:cubicBezTo>
                    <a:pt x="8978" y="0"/>
                    <a:pt x="8978" y="0"/>
                    <a:pt x="8976" y="0"/>
                  </a:cubicBezTo>
                  <a:cubicBezTo>
                    <a:pt x="8973" y="0"/>
                    <a:pt x="8973" y="0"/>
                    <a:pt x="8971" y="0"/>
                  </a:cubicBezTo>
                  <a:cubicBezTo>
                    <a:pt x="8964" y="0"/>
                    <a:pt x="8956" y="0"/>
                    <a:pt x="8949" y="0"/>
                  </a:cubicBezTo>
                  <a:cubicBezTo>
                    <a:pt x="8917" y="0"/>
                    <a:pt x="8885" y="0"/>
                    <a:pt x="8853" y="0"/>
                  </a:cubicBezTo>
                  <a:cubicBezTo>
                    <a:pt x="8821" y="0"/>
                    <a:pt x="8789" y="0"/>
                    <a:pt x="8758" y="0"/>
                  </a:cubicBezTo>
                  <a:cubicBezTo>
                    <a:pt x="8753" y="0"/>
                    <a:pt x="8748" y="0"/>
                    <a:pt x="8743" y="0"/>
                  </a:cubicBezTo>
                  <a:cubicBezTo>
                    <a:pt x="8743" y="0"/>
                    <a:pt x="8743" y="0"/>
                    <a:pt x="8743" y="0"/>
                  </a:cubicBezTo>
                  <a:cubicBezTo>
                    <a:pt x="8736" y="0"/>
                    <a:pt x="8728" y="0"/>
                    <a:pt x="8721" y="0"/>
                  </a:cubicBezTo>
                  <a:cubicBezTo>
                    <a:pt x="8716" y="0"/>
                    <a:pt x="8709" y="0"/>
                    <a:pt x="8704" y="0"/>
                  </a:cubicBezTo>
                  <a:cubicBezTo>
                    <a:pt x="8689" y="0"/>
                    <a:pt x="8672" y="0"/>
                    <a:pt x="8657" y="3"/>
                  </a:cubicBezTo>
                  <a:cubicBezTo>
                    <a:pt x="8645" y="3"/>
                    <a:pt x="8633" y="3"/>
                    <a:pt x="8620" y="6"/>
                  </a:cubicBezTo>
                  <a:cubicBezTo>
                    <a:pt x="8603" y="6"/>
                    <a:pt x="8586" y="6"/>
                    <a:pt x="8571" y="10"/>
                  </a:cubicBezTo>
                  <a:cubicBezTo>
                    <a:pt x="8564" y="10"/>
                    <a:pt x="8557" y="10"/>
                    <a:pt x="8552" y="10"/>
                  </a:cubicBezTo>
                  <a:cubicBezTo>
                    <a:pt x="8539" y="10"/>
                    <a:pt x="8527" y="13"/>
                    <a:pt x="8517" y="13"/>
                  </a:cubicBezTo>
                  <a:cubicBezTo>
                    <a:pt x="8493" y="13"/>
                    <a:pt x="8471" y="16"/>
                    <a:pt x="8446" y="16"/>
                  </a:cubicBezTo>
                  <a:cubicBezTo>
                    <a:pt x="8436" y="16"/>
                    <a:pt x="8427" y="16"/>
                    <a:pt x="8417" y="19"/>
                  </a:cubicBezTo>
                  <a:cubicBezTo>
                    <a:pt x="8405" y="19"/>
                    <a:pt x="8392" y="22"/>
                    <a:pt x="8380" y="22"/>
                  </a:cubicBezTo>
                  <a:cubicBezTo>
                    <a:pt x="8358" y="25"/>
                    <a:pt x="8336" y="29"/>
                    <a:pt x="8314" y="29"/>
                  </a:cubicBezTo>
                  <a:cubicBezTo>
                    <a:pt x="8297" y="32"/>
                    <a:pt x="8277" y="32"/>
                    <a:pt x="8260" y="32"/>
                  </a:cubicBezTo>
                  <a:cubicBezTo>
                    <a:pt x="8257" y="32"/>
                    <a:pt x="8255" y="32"/>
                    <a:pt x="8252" y="32"/>
                  </a:cubicBezTo>
                  <a:cubicBezTo>
                    <a:pt x="8240" y="32"/>
                    <a:pt x="8228" y="35"/>
                    <a:pt x="8218" y="38"/>
                  </a:cubicBezTo>
                  <a:cubicBezTo>
                    <a:pt x="8216" y="38"/>
                    <a:pt x="8211" y="38"/>
                    <a:pt x="8208" y="38"/>
                  </a:cubicBezTo>
                  <a:cubicBezTo>
                    <a:pt x="8199" y="38"/>
                    <a:pt x="8186" y="41"/>
                    <a:pt x="8176" y="41"/>
                  </a:cubicBezTo>
                  <a:cubicBezTo>
                    <a:pt x="8169" y="41"/>
                    <a:pt x="8159" y="45"/>
                    <a:pt x="8152" y="45"/>
                  </a:cubicBezTo>
                  <a:cubicBezTo>
                    <a:pt x="8145" y="45"/>
                    <a:pt x="8137" y="48"/>
                    <a:pt x="8130" y="48"/>
                  </a:cubicBezTo>
                  <a:cubicBezTo>
                    <a:pt x="8127" y="48"/>
                    <a:pt x="8125" y="48"/>
                    <a:pt x="8125" y="48"/>
                  </a:cubicBezTo>
                  <a:cubicBezTo>
                    <a:pt x="8125" y="48"/>
                    <a:pt x="8123" y="48"/>
                    <a:pt x="8123" y="48"/>
                  </a:cubicBezTo>
                  <a:cubicBezTo>
                    <a:pt x="8123" y="48"/>
                    <a:pt x="8123" y="48"/>
                    <a:pt x="8120" y="48"/>
                  </a:cubicBezTo>
                  <a:cubicBezTo>
                    <a:pt x="8096" y="51"/>
                    <a:pt x="8071" y="57"/>
                    <a:pt x="8047" y="61"/>
                  </a:cubicBezTo>
                  <a:cubicBezTo>
                    <a:pt x="8020" y="64"/>
                    <a:pt x="7993" y="70"/>
                    <a:pt x="7966" y="73"/>
                  </a:cubicBezTo>
                  <a:cubicBezTo>
                    <a:pt x="7944" y="76"/>
                    <a:pt x="7921" y="80"/>
                    <a:pt x="7899" y="86"/>
                  </a:cubicBezTo>
                  <a:cubicBezTo>
                    <a:pt x="7885" y="89"/>
                    <a:pt x="7870" y="92"/>
                    <a:pt x="7855" y="92"/>
                  </a:cubicBezTo>
                  <a:cubicBezTo>
                    <a:pt x="7850" y="92"/>
                    <a:pt x="7845" y="96"/>
                    <a:pt x="7841" y="96"/>
                  </a:cubicBezTo>
                  <a:cubicBezTo>
                    <a:pt x="7823" y="99"/>
                    <a:pt x="7804" y="105"/>
                    <a:pt x="7787" y="108"/>
                  </a:cubicBezTo>
                  <a:cubicBezTo>
                    <a:pt x="7772" y="111"/>
                    <a:pt x="7757" y="115"/>
                    <a:pt x="7745" y="118"/>
                  </a:cubicBezTo>
                  <a:cubicBezTo>
                    <a:pt x="7733" y="121"/>
                    <a:pt x="7723" y="121"/>
                    <a:pt x="7711" y="124"/>
                  </a:cubicBezTo>
                  <a:cubicBezTo>
                    <a:pt x="7706" y="124"/>
                    <a:pt x="7701" y="127"/>
                    <a:pt x="7693" y="127"/>
                  </a:cubicBezTo>
                  <a:cubicBezTo>
                    <a:pt x="7684" y="131"/>
                    <a:pt x="7674" y="134"/>
                    <a:pt x="7664" y="134"/>
                  </a:cubicBezTo>
                  <a:cubicBezTo>
                    <a:pt x="7647" y="137"/>
                    <a:pt x="7632" y="140"/>
                    <a:pt x="7615" y="143"/>
                  </a:cubicBezTo>
                  <a:cubicBezTo>
                    <a:pt x="7605" y="147"/>
                    <a:pt x="7593" y="150"/>
                    <a:pt x="7583" y="150"/>
                  </a:cubicBezTo>
                  <a:cubicBezTo>
                    <a:pt x="7576" y="153"/>
                    <a:pt x="7568" y="153"/>
                    <a:pt x="7561" y="156"/>
                  </a:cubicBezTo>
                  <a:cubicBezTo>
                    <a:pt x="7559" y="156"/>
                    <a:pt x="7556" y="156"/>
                    <a:pt x="7554" y="159"/>
                  </a:cubicBezTo>
                  <a:cubicBezTo>
                    <a:pt x="7458" y="185"/>
                    <a:pt x="7365" y="210"/>
                    <a:pt x="7272" y="239"/>
                  </a:cubicBezTo>
                  <a:cubicBezTo>
                    <a:pt x="7137" y="280"/>
                    <a:pt x="7007" y="328"/>
                    <a:pt x="6877" y="382"/>
                  </a:cubicBezTo>
                  <a:cubicBezTo>
                    <a:pt x="6833" y="398"/>
                    <a:pt x="6791" y="420"/>
                    <a:pt x="6749" y="439"/>
                  </a:cubicBezTo>
                  <a:cubicBezTo>
                    <a:pt x="6664" y="478"/>
                    <a:pt x="6578" y="513"/>
                    <a:pt x="6494" y="554"/>
                  </a:cubicBezTo>
                  <a:cubicBezTo>
                    <a:pt x="6445" y="580"/>
                    <a:pt x="6396" y="605"/>
                    <a:pt x="6347" y="630"/>
                  </a:cubicBezTo>
                  <a:cubicBezTo>
                    <a:pt x="6274" y="669"/>
                    <a:pt x="6198" y="710"/>
                    <a:pt x="6127" y="751"/>
                  </a:cubicBezTo>
                  <a:cubicBezTo>
                    <a:pt x="6075" y="780"/>
                    <a:pt x="6026" y="812"/>
                    <a:pt x="5977" y="844"/>
                  </a:cubicBezTo>
                  <a:cubicBezTo>
                    <a:pt x="5930" y="872"/>
                    <a:pt x="5884" y="901"/>
                    <a:pt x="5837" y="930"/>
                  </a:cubicBezTo>
                  <a:cubicBezTo>
                    <a:pt x="5813" y="946"/>
                    <a:pt x="5786" y="965"/>
                    <a:pt x="5761" y="984"/>
                  </a:cubicBezTo>
                  <a:cubicBezTo>
                    <a:pt x="5727" y="1006"/>
                    <a:pt x="5693" y="1032"/>
                    <a:pt x="5661" y="1057"/>
                  </a:cubicBezTo>
                  <a:cubicBezTo>
                    <a:pt x="5626" y="1083"/>
                    <a:pt x="5592" y="1105"/>
                    <a:pt x="5558" y="1130"/>
                  </a:cubicBezTo>
                  <a:cubicBezTo>
                    <a:pt x="5550" y="1137"/>
                    <a:pt x="5543" y="1140"/>
                    <a:pt x="5536" y="1146"/>
                  </a:cubicBezTo>
                  <a:cubicBezTo>
                    <a:pt x="5398" y="1245"/>
                    <a:pt x="5259" y="1347"/>
                    <a:pt x="5143" y="1439"/>
                  </a:cubicBezTo>
                  <a:cubicBezTo>
                    <a:pt x="4999" y="1554"/>
                    <a:pt x="4856" y="1675"/>
                    <a:pt x="4719" y="1799"/>
                  </a:cubicBezTo>
                  <a:cubicBezTo>
                    <a:pt x="4697" y="1818"/>
                    <a:pt x="4675" y="1837"/>
                    <a:pt x="4655" y="1856"/>
                  </a:cubicBezTo>
                  <a:cubicBezTo>
                    <a:pt x="4351" y="2127"/>
                    <a:pt x="3959" y="2512"/>
                    <a:pt x="3689" y="2837"/>
                  </a:cubicBezTo>
                  <a:cubicBezTo>
                    <a:pt x="3670" y="2862"/>
                    <a:pt x="3648" y="2888"/>
                    <a:pt x="3628" y="2913"/>
                  </a:cubicBezTo>
                  <a:cubicBezTo>
                    <a:pt x="3581" y="2967"/>
                    <a:pt x="3535" y="3022"/>
                    <a:pt x="3488" y="3076"/>
                  </a:cubicBezTo>
                  <a:lnTo>
                    <a:pt x="3459" y="3108"/>
                  </a:lnTo>
                  <a:cubicBezTo>
                    <a:pt x="3442" y="3130"/>
                    <a:pt x="3422" y="3155"/>
                    <a:pt x="3405" y="3178"/>
                  </a:cubicBezTo>
                  <a:cubicBezTo>
                    <a:pt x="3329" y="3270"/>
                    <a:pt x="3255" y="3362"/>
                    <a:pt x="3182" y="3458"/>
                  </a:cubicBezTo>
                  <a:cubicBezTo>
                    <a:pt x="3182" y="3458"/>
                    <a:pt x="3179" y="3461"/>
                    <a:pt x="3179" y="3461"/>
                  </a:cubicBezTo>
                  <a:cubicBezTo>
                    <a:pt x="3167" y="3477"/>
                    <a:pt x="3155" y="3493"/>
                    <a:pt x="3142" y="3506"/>
                  </a:cubicBezTo>
                  <a:lnTo>
                    <a:pt x="3133" y="3518"/>
                  </a:lnTo>
                  <a:cubicBezTo>
                    <a:pt x="3074" y="3595"/>
                    <a:pt x="3017" y="3674"/>
                    <a:pt x="2959" y="3754"/>
                  </a:cubicBezTo>
                  <a:cubicBezTo>
                    <a:pt x="2941" y="3776"/>
                    <a:pt x="2924" y="3798"/>
                    <a:pt x="2907" y="3824"/>
                  </a:cubicBezTo>
                  <a:cubicBezTo>
                    <a:pt x="2861" y="3888"/>
                    <a:pt x="2814" y="3954"/>
                    <a:pt x="2767" y="4021"/>
                  </a:cubicBezTo>
                  <a:cubicBezTo>
                    <a:pt x="2723" y="4085"/>
                    <a:pt x="2679" y="4149"/>
                    <a:pt x="2640" y="4209"/>
                  </a:cubicBezTo>
                  <a:cubicBezTo>
                    <a:pt x="2623" y="4235"/>
                    <a:pt x="2605" y="4260"/>
                    <a:pt x="2591" y="4286"/>
                  </a:cubicBezTo>
                  <a:cubicBezTo>
                    <a:pt x="2539" y="4362"/>
                    <a:pt x="2490" y="4442"/>
                    <a:pt x="2439" y="4521"/>
                  </a:cubicBezTo>
                  <a:cubicBezTo>
                    <a:pt x="2382" y="4610"/>
                    <a:pt x="2326" y="4703"/>
                    <a:pt x="2272" y="4795"/>
                  </a:cubicBezTo>
                  <a:cubicBezTo>
                    <a:pt x="2235" y="4856"/>
                    <a:pt x="2201" y="4913"/>
                    <a:pt x="2164" y="4973"/>
                  </a:cubicBezTo>
                  <a:cubicBezTo>
                    <a:pt x="2127" y="5037"/>
                    <a:pt x="2091" y="5104"/>
                    <a:pt x="2054" y="5171"/>
                  </a:cubicBezTo>
                  <a:cubicBezTo>
                    <a:pt x="2042" y="5193"/>
                    <a:pt x="2027" y="5219"/>
                    <a:pt x="2015" y="5238"/>
                  </a:cubicBezTo>
                  <a:cubicBezTo>
                    <a:pt x="1975" y="5304"/>
                    <a:pt x="1934" y="5384"/>
                    <a:pt x="1892" y="5464"/>
                  </a:cubicBezTo>
                  <a:cubicBezTo>
                    <a:pt x="1880" y="5489"/>
                    <a:pt x="1865" y="5515"/>
                    <a:pt x="1853" y="5540"/>
                  </a:cubicBezTo>
                  <a:cubicBezTo>
                    <a:pt x="1816" y="5610"/>
                    <a:pt x="1782" y="5683"/>
                    <a:pt x="1745" y="5753"/>
                  </a:cubicBezTo>
                  <a:cubicBezTo>
                    <a:pt x="1723" y="5795"/>
                    <a:pt x="1703" y="5836"/>
                    <a:pt x="1681" y="5881"/>
                  </a:cubicBezTo>
                  <a:cubicBezTo>
                    <a:pt x="1664" y="5919"/>
                    <a:pt x="1644" y="5957"/>
                    <a:pt x="1627" y="5992"/>
                  </a:cubicBezTo>
                  <a:cubicBezTo>
                    <a:pt x="1595" y="6056"/>
                    <a:pt x="1551" y="6151"/>
                    <a:pt x="1495" y="6276"/>
                  </a:cubicBezTo>
                  <a:cubicBezTo>
                    <a:pt x="1142" y="7046"/>
                    <a:pt x="842" y="7887"/>
                    <a:pt x="610" y="8765"/>
                  </a:cubicBezTo>
                  <a:cubicBezTo>
                    <a:pt x="573" y="8899"/>
                    <a:pt x="543" y="9011"/>
                    <a:pt x="521" y="9103"/>
                  </a:cubicBezTo>
                  <a:cubicBezTo>
                    <a:pt x="521" y="9106"/>
                    <a:pt x="519" y="9109"/>
                    <a:pt x="519" y="9116"/>
                  </a:cubicBezTo>
                  <a:cubicBezTo>
                    <a:pt x="509" y="9157"/>
                    <a:pt x="499" y="9192"/>
                    <a:pt x="492" y="9224"/>
                  </a:cubicBezTo>
                  <a:cubicBezTo>
                    <a:pt x="475" y="9297"/>
                    <a:pt x="458" y="9364"/>
                    <a:pt x="448" y="9418"/>
                  </a:cubicBezTo>
                  <a:cubicBezTo>
                    <a:pt x="445" y="9434"/>
                    <a:pt x="440" y="9453"/>
                    <a:pt x="438" y="9469"/>
                  </a:cubicBezTo>
                  <a:cubicBezTo>
                    <a:pt x="435" y="9475"/>
                    <a:pt x="435" y="9482"/>
                    <a:pt x="433" y="9488"/>
                  </a:cubicBezTo>
                  <a:cubicBezTo>
                    <a:pt x="406" y="9612"/>
                    <a:pt x="379" y="9733"/>
                    <a:pt x="355" y="9858"/>
                  </a:cubicBezTo>
                  <a:cubicBezTo>
                    <a:pt x="347" y="9893"/>
                    <a:pt x="340" y="9931"/>
                    <a:pt x="332" y="9966"/>
                  </a:cubicBezTo>
                  <a:cubicBezTo>
                    <a:pt x="330" y="9979"/>
                    <a:pt x="328" y="9991"/>
                    <a:pt x="325" y="10004"/>
                  </a:cubicBezTo>
                  <a:lnTo>
                    <a:pt x="315" y="10052"/>
                  </a:lnTo>
                  <a:cubicBezTo>
                    <a:pt x="315" y="10058"/>
                    <a:pt x="313" y="10064"/>
                    <a:pt x="313" y="10071"/>
                  </a:cubicBezTo>
                  <a:cubicBezTo>
                    <a:pt x="269" y="10303"/>
                    <a:pt x="229" y="10539"/>
                    <a:pt x="195" y="10775"/>
                  </a:cubicBezTo>
                  <a:cubicBezTo>
                    <a:pt x="163" y="10966"/>
                    <a:pt x="134" y="11204"/>
                    <a:pt x="112" y="11411"/>
                  </a:cubicBezTo>
                  <a:cubicBezTo>
                    <a:pt x="43" y="12016"/>
                    <a:pt x="6" y="12618"/>
                    <a:pt x="1" y="13210"/>
                  </a:cubicBezTo>
                  <a:cubicBezTo>
                    <a:pt x="-1" y="13293"/>
                    <a:pt x="-1" y="13373"/>
                    <a:pt x="1" y="13452"/>
                  </a:cubicBezTo>
                  <a:cubicBezTo>
                    <a:pt x="1" y="14038"/>
                    <a:pt x="31" y="14516"/>
                    <a:pt x="60" y="14850"/>
                  </a:cubicBezTo>
                  <a:cubicBezTo>
                    <a:pt x="60" y="14853"/>
                    <a:pt x="60" y="14856"/>
                    <a:pt x="60" y="14856"/>
                  </a:cubicBezTo>
                  <a:cubicBezTo>
                    <a:pt x="60" y="14856"/>
                    <a:pt x="60" y="14856"/>
                    <a:pt x="60" y="14860"/>
                  </a:cubicBezTo>
                  <a:cubicBezTo>
                    <a:pt x="60" y="14860"/>
                    <a:pt x="60" y="14863"/>
                    <a:pt x="60" y="14863"/>
                  </a:cubicBezTo>
                  <a:cubicBezTo>
                    <a:pt x="63" y="14882"/>
                    <a:pt x="63" y="14898"/>
                    <a:pt x="65" y="14914"/>
                  </a:cubicBezTo>
                  <a:cubicBezTo>
                    <a:pt x="82" y="15175"/>
                    <a:pt x="95" y="15283"/>
                    <a:pt x="122" y="15484"/>
                  </a:cubicBezTo>
                  <a:cubicBezTo>
                    <a:pt x="122" y="15490"/>
                    <a:pt x="124" y="15493"/>
                    <a:pt x="124" y="15500"/>
                  </a:cubicBezTo>
                  <a:cubicBezTo>
                    <a:pt x="149" y="15684"/>
                    <a:pt x="176" y="15920"/>
                    <a:pt x="203" y="16098"/>
                  </a:cubicBezTo>
                  <a:cubicBezTo>
                    <a:pt x="203" y="16098"/>
                    <a:pt x="203" y="16101"/>
                    <a:pt x="203" y="16101"/>
                  </a:cubicBezTo>
                  <a:cubicBezTo>
                    <a:pt x="203" y="16104"/>
                    <a:pt x="215" y="16194"/>
                    <a:pt x="239" y="16346"/>
                  </a:cubicBezTo>
                  <a:cubicBezTo>
                    <a:pt x="242" y="16366"/>
                    <a:pt x="247" y="16385"/>
                    <a:pt x="249" y="16404"/>
                  </a:cubicBezTo>
                  <a:cubicBezTo>
                    <a:pt x="252" y="16413"/>
                    <a:pt x="252" y="16423"/>
                    <a:pt x="254" y="16429"/>
                  </a:cubicBezTo>
                  <a:cubicBezTo>
                    <a:pt x="256" y="16439"/>
                    <a:pt x="256" y="16445"/>
                    <a:pt x="259" y="16455"/>
                  </a:cubicBezTo>
                  <a:cubicBezTo>
                    <a:pt x="276" y="16560"/>
                    <a:pt x="298" y="16684"/>
                    <a:pt x="328" y="16824"/>
                  </a:cubicBezTo>
                  <a:cubicBezTo>
                    <a:pt x="367" y="17034"/>
                    <a:pt x="396" y="17174"/>
                    <a:pt x="440" y="17362"/>
                  </a:cubicBezTo>
                  <a:cubicBezTo>
                    <a:pt x="465" y="17474"/>
                    <a:pt x="494" y="17591"/>
                    <a:pt x="524" y="17712"/>
                  </a:cubicBezTo>
                  <a:cubicBezTo>
                    <a:pt x="5568" y="20568"/>
                    <a:pt x="13179" y="21600"/>
                    <a:pt x="18323" y="19983"/>
                  </a:cubicBezTo>
                  <a:cubicBezTo>
                    <a:pt x="19085" y="19744"/>
                    <a:pt x="19752" y="19457"/>
                    <a:pt x="20326" y="19132"/>
                  </a:cubicBezTo>
                  <a:cubicBezTo>
                    <a:pt x="20655" y="18948"/>
                    <a:pt x="20915" y="18601"/>
                    <a:pt x="21035" y="18161"/>
                  </a:cubicBezTo>
                  <a:cubicBezTo>
                    <a:pt x="21035" y="18158"/>
                    <a:pt x="21037" y="18155"/>
                    <a:pt x="21037" y="18155"/>
                  </a:cubicBezTo>
                  <a:cubicBezTo>
                    <a:pt x="21094" y="17945"/>
                    <a:pt x="21158" y="17674"/>
                    <a:pt x="21212" y="1743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53093671-949C-43B6-A6DB-9CE7CF2A9E0D}"/>
                </a:ext>
              </a:extLst>
            </p:cNvPr>
            <p:cNvSpPr/>
            <p:nvPr/>
          </p:nvSpPr>
          <p:spPr>
            <a:xfrm>
              <a:off x="5958287" y="9112635"/>
              <a:ext cx="876541" cy="63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1" h="20138" extrusionOk="0">
                  <a:moveTo>
                    <a:pt x="20151" y="13725"/>
                  </a:moveTo>
                  <a:lnTo>
                    <a:pt x="898" y="20138"/>
                  </a:lnTo>
                  <a:cubicBezTo>
                    <a:pt x="-1449" y="10957"/>
                    <a:pt x="960" y="2082"/>
                    <a:pt x="6277" y="310"/>
                  </a:cubicBezTo>
                  <a:cubicBezTo>
                    <a:pt x="11593" y="-1462"/>
                    <a:pt x="17804" y="4545"/>
                    <a:pt x="20151" y="13725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8759F8C4-F367-4A0B-B135-F02DBD239C89}"/>
                </a:ext>
              </a:extLst>
            </p:cNvPr>
            <p:cNvSpPr/>
            <p:nvPr/>
          </p:nvSpPr>
          <p:spPr>
            <a:xfrm>
              <a:off x="5996387" y="9546424"/>
              <a:ext cx="976455" cy="325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19683" extrusionOk="0">
                  <a:moveTo>
                    <a:pt x="17378" y="0"/>
                  </a:moveTo>
                  <a:cubicBezTo>
                    <a:pt x="21600" y="6675"/>
                    <a:pt x="21134" y="14825"/>
                    <a:pt x="16334" y="18213"/>
                  </a:cubicBezTo>
                  <a:cubicBezTo>
                    <a:pt x="11535" y="21600"/>
                    <a:pt x="4222" y="18935"/>
                    <a:pt x="0" y="12259"/>
                  </a:cubicBezTo>
                  <a:lnTo>
                    <a:pt x="1737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78BD303C-8EFA-4276-8900-F33821D064C2}"/>
                </a:ext>
              </a:extLst>
            </p:cNvPr>
            <p:cNvSpPr/>
            <p:nvPr/>
          </p:nvSpPr>
          <p:spPr>
            <a:xfrm>
              <a:off x="6159500" y="9283699"/>
              <a:ext cx="685515" cy="51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0764" extrusionOk="0">
                  <a:moveTo>
                    <a:pt x="21135" y="17837"/>
                  </a:moveTo>
                  <a:lnTo>
                    <a:pt x="21143" y="17817"/>
                  </a:lnTo>
                  <a:cubicBezTo>
                    <a:pt x="21143" y="17812"/>
                    <a:pt x="21147" y="17801"/>
                    <a:pt x="21147" y="17796"/>
                  </a:cubicBezTo>
                  <a:cubicBezTo>
                    <a:pt x="21155" y="17765"/>
                    <a:pt x="21163" y="17735"/>
                    <a:pt x="21171" y="17709"/>
                  </a:cubicBezTo>
                  <a:cubicBezTo>
                    <a:pt x="21231" y="17473"/>
                    <a:pt x="21307" y="17160"/>
                    <a:pt x="21351" y="16918"/>
                  </a:cubicBezTo>
                  <a:cubicBezTo>
                    <a:pt x="21351" y="16918"/>
                    <a:pt x="21351" y="16918"/>
                    <a:pt x="21351" y="16918"/>
                  </a:cubicBezTo>
                  <a:cubicBezTo>
                    <a:pt x="21387" y="16739"/>
                    <a:pt x="21423" y="16549"/>
                    <a:pt x="21455" y="16348"/>
                  </a:cubicBezTo>
                  <a:lnTo>
                    <a:pt x="21467" y="16276"/>
                  </a:lnTo>
                  <a:cubicBezTo>
                    <a:pt x="21467" y="16266"/>
                    <a:pt x="21471" y="16256"/>
                    <a:pt x="21471" y="16246"/>
                  </a:cubicBezTo>
                  <a:cubicBezTo>
                    <a:pt x="21471" y="16235"/>
                    <a:pt x="21475" y="16225"/>
                    <a:pt x="21475" y="16215"/>
                  </a:cubicBezTo>
                  <a:cubicBezTo>
                    <a:pt x="21479" y="16189"/>
                    <a:pt x="21483" y="16158"/>
                    <a:pt x="21487" y="16133"/>
                  </a:cubicBezTo>
                  <a:cubicBezTo>
                    <a:pt x="21503" y="16020"/>
                    <a:pt x="21519" y="15907"/>
                    <a:pt x="21535" y="15789"/>
                  </a:cubicBezTo>
                  <a:cubicBezTo>
                    <a:pt x="21543" y="15727"/>
                    <a:pt x="21551" y="15671"/>
                    <a:pt x="21559" y="15614"/>
                  </a:cubicBezTo>
                  <a:cubicBezTo>
                    <a:pt x="21563" y="15599"/>
                    <a:pt x="21563" y="15583"/>
                    <a:pt x="21567" y="15568"/>
                  </a:cubicBezTo>
                  <a:cubicBezTo>
                    <a:pt x="21567" y="15563"/>
                    <a:pt x="21567" y="15563"/>
                    <a:pt x="21567" y="15558"/>
                  </a:cubicBezTo>
                  <a:cubicBezTo>
                    <a:pt x="21571" y="15542"/>
                    <a:pt x="21571" y="15522"/>
                    <a:pt x="21575" y="15506"/>
                  </a:cubicBezTo>
                  <a:cubicBezTo>
                    <a:pt x="21579" y="15460"/>
                    <a:pt x="21583" y="15419"/>
                    <a:pt x="21587" y="15373"/>
                  </a:cubicBezTo>
                  <a:cubicBezTo>
                    <a:pt x="21587" y="15363"/>
                    <a:pt x="21587" y="15352"/>
                    <a:pt x="21591" y="15342"/>
                  </a:cubicBezTo>
                  <a:cubicBezTo>
                    <a:pt x="21591" y="15337"/>
                    <a:pt x="21591" y="15332"/>
                    <a:pt x="21591" y="15327"/>
                  </a:cubicBezTo>
                  <a:cubicBezTo>
                    <a:pt x="21591" y="15321"/>
                    <a:pt x="21591" y="15316"/>
                    <a:pt x="21591" y="15311"/>
                  </a:cubicBezTo>
                  <a:cubicBezTo>
                    <a:pt x="21591" y="15306"/>
                    <a:pt x="21591" y="15301"/>
                    <a:pt x="21591" y="15291"/>
                  </a:cubicBezTo>
                  <a:cubicBezTo>
                    <a:pt x="21591" y="15286"/>
                    <a:pt x="21591" y="15280"/>
                    <a:pt x="21591" y="15275"/>
                  </a:cubicBezTo>
                  <a:cubicBezTo>
                    <a:pt x="21591" y="15270"/>
                    <a:pt x="21591" y="15270"/>
                    <a:pt x="21591" y="15265"/>
                  </a:cubicBezTo>
                  <a:cubicBezTo>
                    <a:pt x="21591" y="15265"/>
                    <a:pt x="21591" y="15260"/>
                    <a:pt x="21591" y="15260"/>
                  </a:cubicBezTo>
                  <a:cubicBezTo>
                    <a:pt x="21591" y="15250"/>
                    <a:pt x="21591" y="15244"/>
                    <a:pt x="21591" y="15234"/>
                  </a:cubicBezTo>
                  <a:cubicBezTo>
                    <a:pt x="21591" y="15224"/>
                    <a:pt x="21591" y="15209"/>
                    <a:pt x="21591" y="15198"/>
                  </a:cubicBezTo>
                  <a:cubicBezTo>
                    <a:pt x="21591" y="15193"/>
                    <a:pt x="21591" y="15188"/>
                    <a:pt x="21591" y="15188"/>
                  </a:cubicBezTo>
                  <a:cubicBezTo>
                    <a:pt x="21591" y="15183"/>
                    <a:pt x="21591" y="15178"/>
                    <a:pt x="21591" y="15173"/>
                  </a:cubicBezTo>
                  <a:cubicBezTo>
                    <a:pt x="21591" y="15167"/>
                    <a:pt x="21591" y="15157"/>
                    <a:pt x="21591" y="15152"/>
                  </a:cubicBezTo>
                  <a:cubicBezTo>
                    <a:pt x="21591" y="15142"/>
                    <a:pt x="21591" y="15131"/>
                    <a:pt x="21591" y="15121"/>
                  </a:cubicBezTo>
                  <a:cubicBezTo>
                    <a:pt x="21591" y="15116"/>
                    <a:pt x="21591" y="15106"/>
                    <a:pt x="21591" y="15101"/>
                  </a:cubicBezTo>
                  <a:cubicBezTo>
                    <a:pt x="21591" y="15096"/>
                    <a:pt x="21591" y="15090"/>
                    <a:pt x="21591" y="15085"/>
                  </a:cubicBezTo>
                  <a:cubicBezTo>
                    <a:pt x="21591" y="15085"/>
                    <a:pt x="21591" y="15085"/>
                    <a:pt x="21591" y="15085"/>
                  </a:cubicBezTo>
                  <a:cubicBezTo>
                    <a:pt x="21591" y="15075"/>
                    <a:pt x="21591" y="15060"/>
                    <a:pt x="21591" y="15049"/>
                  </a:cubicBezTo>
                  <a:cubicBezTo>
                    <a:pt x="21591" y="15044"/>
                    <a:pt x="21591" y="15034"/>
                    <a:pt x="21591" y="15029"/>
                  </a:cubicBezTo>
                  <a:cubicBezTo>
                    <a:pt x="21591" y="15024"/>
                    <a:pt x="21591" y="15024"/>
                    <a:pt x="21591" y="15019"/>
                  </a:cubicBezTo>
                  <a:cubicBezTo>
                    <a:pt x="21591" y="15013"/>
                    <a:pt x="21591" y="15008"/>
                    <a:pt x="21591" y="15003"/>
                  </a:cubicBezTo>
                  <a:cubicBezTo>
                    <a:pt x="21591" y="14993"/>
                    <a:pt x="21591" y="14983"/>
                    <a:pt x="21587" y="14972"/>
                  </a:cubicBezTo>
                  <a:cubicBezTo>
                    <a:pt x="21587" y="14962"/>
                    <a:pt x="21587" y="14952"/>
                    <a:pt x="21583" y="14941"/>
                  </a:cubicBezTo>
                  <a:cubicBezTo>
                    <a:pt x="21583" y="14936"/>
                    <a:pt x="21583" y="14926"/>
                    <a:pt x="21579" y="14921"/>
                  </a:cubicBezTo>
                  <a:cubicBezTo>
                    <a:pt x="21579" y="14906"/>
                    <a:pt x="21575" y="14890"/>
                    <a:pt x="21575" y="14870"/>
                  </a:cubicBezTo>
                  <a:cubicBezTo>
                    <a:pt x="21575" y="14859"/>
                    <a:pt x="21575" y="14854"/>
                    <a:pt x="21571" y="14844"/>
                  </a:cubicBezTo>
                  <a:cubicBezTo>
                    <a:pt x="21571" y="14844"/>
                    <a:pt x="21571" y="14844"/>
                    <a:pt x="21571" y="14844"/>
                  </a:cubicBezTo>
                  <a:cubicBezTo>
                    <a:pt x="21571" y="14844"/>
                    <a:pt x="21571" y="14844"/>
                    <a:pt x="21571" y="14844"/>
                  </a:cubicBezTo>
                  <a:cubicBezTo>
                    <a:pt x="21571" y="14839"/>
                    <a:pt x="21571" y="14839"/>
                    <a:pt x="21571" y="14834"/>
                  </a:cubicBezTo>
                  <a:cubicBezTo>
                    <a:pt x="21571" y="14823"/>
                    <a:pt x="21567" y="14813"/>
                    <a:pt x="21567" y="14803"/>
                  </a:cubicBezTo>
                  <a:cubicBezTo>
                    <a:pt x="21567" y="14798"/>
                    <a:pt x="21567" y="14793"/>
                    <a:pt x="21567" y="14787"/>
                  </a:cubicBezTo>
                  <a:cubicBezTo>
                    <a:pt x="21567" y="14782"/>
                    <a:pt x="21567" y="14777"/>
                    <a:pt x="21567" y="14777"/>
                  </a:cubicBezTo>
                  <a:cubicBezTo>
                    <a:pt x="21567" y="14772"/>
                    <a:pt x="21567" y="14767"/>
                    <a:pt x="21567" y="14762"/>
                  </a:cubicBezTo>
                  <a:cubicBezTo>
                    <a:pt x="21567" y="14757"/>
                    <a:pt x="21563" y="14751"/>
                    <a:pt x="21563" y="14746"/>
                  </a:cubicBezTo>
                  <a:cubicBezTo>
                    <a:pt x="21563" y="14736"/>
                    <a:pt x="21559" y="14731"/>
                    <a:pt x="21559" y="14721"/>
                  </a:cubicBezTo>
                  <a:cubicBezTo>
                    <a:pt x="21555" y="14700"/>
                    <a:pt x="21551" y="14680"/>
                    <a:pt x="21547" y="14664"/>
                  </a:cubicBezTo>
                  <a:cubicBezTo>
                    <a:pt x="21547" y="14654"/>
                    <a:pt x="21543" y="14644"/>
                    <a:pt x="21543" y="14633"/>
                  </a:cubicBezTo>
                  <a:cubicBezTo>
                    <a:pt x="21543" y="14633"/>
                    <a:pt x="21543" y="14633"/>
                    <a:pt x="21543" y="14628"/>
                  </a:cubicBezTo>
                  <a:cubicBezTo>
                    <a:pt x="21543" y="14628"/>
                    <a:pt x="21543" y="14623"/>
                    <a:pt x="21543" y="14623"/>
                  </a:cubicBezTo>
                  <a:cubicBezTo>
                    <a:pt x="21543" y="14613"/>
                    <a:pt x="21539" y="14603"/>
                    <a:pt x="21535" y="14592"/>
                  </a:cubicBezTo>
                  <a:cubicBezTo>
                    <a:pt x="21535" y="14592"/>
                    <a:pt x="21535" y="14587"/>
                    <a:pt x="21535" y="14587"/>
                  </a:cubicBezTo>
                  <a:cubicBezTo>
                    <a:pt x="21535" y="14582"/>
                    <a:pt x="21535" y="14577"/>
                    <a:pt x="21531" y="14572"/>
                  </a:cubicBezTo>
                  <a:cubicBezTo>
                    <a:pt x="21531" y="14567"/>
                    <a:pt x="21527" y="14556"/>
                    <a:pt x="21527" y="14551"/>
                  </a:cubicBezTo>
                  <a:cubicBezTo>
                    <a:pt x="21527" y="14546"/>
                    <a:pt x="21523" y="14541"/>
                    <a:pt x="21523" y="14531"/>
                  </a:cubicBezTo>
                  <a:cubicBezTo>
                    <a:pt x="21523" y="14526"/>
                    <a:pt x="21519" y="14515"/>
                    <a:pt x="21519" y="14510"/>
                  </a:cubicBezTo>
                  <a:cubicBezTo>
                    <a:pt x="21519" y="14505"/>
                    <a:pt x="21519" y="14500"/>
                    <a:pt x="21515" y="14495"/>
                  </a:cubicBezTo>
                  <a:cubicBezTo>
                    <a:pt x="21515" y="14495"/>
                    <a:pt x="21515" y="14495"/>
                    <a:pt x="21515" y="14495"/>
                  </a:cubicBezTo>
                  <a:cubicBezTo>
                    <a:pt x="21515" y="14490"/>
                    <a:pt x="21511" y="14490"/>
                    <a:pt x="21511" y="14484"/>
                  </a:cubicBezTo>
                  <a:cubicBezTo>
                    <a:pt x="21511" y="14479"/>
                    <a:pt x="21507" y="14469"/>
                    <a:pt x="21507" y="14464"/>
                  </a:cubicBezTo>
                  <a:cubicBezTo>
                    <a:pt x="21503" y="14449"/>
                    <a:pt x="21499" y="14428"/>
                    <a:pt x="21491" y="14413"/>
                  </a:cubicBezTo>
                  <a:cubicBezTo>
                    <a:pt x="21491" y="14413"/>
                    <a:pt x="21491" y="14407"/>
                    <a:pt x="21491" y="14407"/>
                  </a:cubicBezTo>
                  <a:cubicBezTo>
                    <a:pt x="21487" y="14397"/>
                    <a:pt x="21487" y="14387"/>
                    <a:pt x="21483" y="14382"/>
                  </a:cubicBezTo>
                  <a:cubicBezTo>
                    <a:pt x="21479" y="14372"/>
                    <a:pt x="21475" y="14361"/>
                    <a:pt x="21471" y="14351"/>
                  </a:cubicBezTo>
                  <a:cubicBezTo>
                    <a:pt x="21467" y="14341"/>
                    <a:pt x="21467" y="14331"/>
                    <a:pt x="21463" y="14325"/>
                  </a:cubicBezTo>
                  <a:cubicBezTo>
                    <a:pt x="21459" y="14320"/>
                    <a:pt x="21459" y="14310"/>
                    <a:pt x="21455" y="14305"/>
                  </a:cubicBezTo>
                  <a:cubicBezTo>
                    <a:pt x="21455" y="14300"/>
                    <a:pt x="21451" y="14295"/>
                    <a:pt x="21451" y="14289"/>
                  </a:cubicBezTo>
                  <a:cubicBezTo>
                    <a:pt x="21451" y="14289"/>
                    <a:pt x="21451" y="14289"/>
                    <a:pt x="21451" y="14284"/>
                  </a:cubicBezTo>
                  <a:cubicBezTo>
                    <a:pt x="21451" y="14284"/>
                    <a:pt x="21451" y="14279"/>
                    <a:pt x="21451" y="14279"/>
                  </a:cubicBezTo>
                  <a:cubicBezTo>
                    <a:pt x="21451" y="14274"/>
                    <a:pt x="21447" y="14274"/>
                    <a:pt x="21447" y="14269"/>
                  </a:cubicBezTo>
                  <a:cubicBezTo>
                    <a:pt x="21443" y="14264"/>
                    <a:pt x="21443" y="14253"/>
                    <a:pt x="21439" y="14248"/>
                  </a:cubicBezTo>
                  <a:cubicBezTo>
                    <a:pt x="21435" y="14238"/>
                    <a:pt x="21431" y="14228"/>
                    <a:pt x="21427" y="14212"/>
                  </a:cubicBezTo>
                  <a:cubicBezTo>
                    <a:pt x="21423" y="14197"/>
                    <a:pt x="21415" y="14176"/>
                    <a:pt x="21411" y="14161"/>
                  </a:cubicBezTo>
                  <a:cubicBezTo>
                    <a:pt x="21411" y="14156"/>
                    <a:pt x="21407" y="14151"/>
                    <a:pt x="21407" y="14146"/>
                  </a:cubicBezTo>
                  <a:cubicBezTo>
                    <a:pt x="21407" y="14146"/>
                    <a:pt x="21407" y="14146"/>
                    <a:pt x="21407" y="14146"/>
                  </a:cubicBezTo>
                  <a:cubicBezTo>
                    <a:pt x="21403" y="14135"/>
                    <a:pt x="21399" y="14130"/>
                    <a:pt x="21399" y="14120"/>
                  </a:cubicBezTo>
                  <a:cubicBezTo>
                    <a:pt x="21395" y="14110"/>
                    <a:pt x="21391" y="14094"/>
                    <a:pt x="21387" y="14084"/>
                  </a:cubicBezTo>
                  <a:cubicBezTo>
                    <a:pt x="21387" y="14084"/>
                    <a:pt x="21387" y="14084"/>
                    <a:pt x="21387" y="14089"/>
                  </a:cubicBezTo>
                  <a:cubicBezTo>
                    <a:pt x="21379" y="14074"/>
                    <a:pt x="21375" y="14053"/>
                    <a:pt x="21367" y="14038"/>
                  </a:cubicBezTo>
                  <a:cubicBezTo>
                    <a:pt x="21367" y="14038"/>
                    <a:pt x="21367" y="14038"/>
                    <a:pt x="21367" y="14033"/>
                  </a:cubicBezTo>
                  <a:cubicBezTo>
                    <a:pt x="21367" y="14033"/>
                    <a:pt x="21363" y="14028"/>
                    <a:pt x="21363" y="14028"/>
                  </a:cubicBezTo>
                  <a:cubicBezTo>
                    <a:pt x="21363" y="14022"/>
                    <a:pt x="21359" y="14022"/>
                    <a:pt x="21359" y="14017"/>
                  </a:cubicBezTo>
                  <a:cubicBezTo>
                    <a:pt x="21355" y="14012"/>
                    <a:pt x="21355" y="14007"/>
                    <a:pt x="21351" y="13997"/>
                  </a:cubicBezTo>
                  <a:cubicBezTo>
                    <a:pt x="21347" y="13986"/>
                    <a:pt x="21343" y="13976"/>
                    <a:pt x="21339" y="13971"/>
                  </a:cubicBezTo>
                  <a:cubicBezTo>
                    <a:pt x="21335" y="13961"/>
                    <a:pt x="21331" y="13951"/>
                    <a:pt x="21327" y="13945"/>
                  </a:cubicBezTo>
                  <a:cubicBezTo>
                    <a:pt x="21327" y="13945"/>
                    <a:pt x="21327" y="13940"/>
                    <a:pt x="21323" y="13940"/>
                  </a:cubicBezTo>
                  <a:cubicBezTo>
                    <a:pt x="21311" y="13915"/>
                    <a:pt x="21303" y="13894"/>
                    <a:pt x="21291" y="13868"/>
                  </a:cubicBezTo>
                  <a:cubicBezTo>
                    <a:pt x="21279" y="13848"/>
                    <a:pt x="21271" y="13822"/>
                    <a:pt x="21259" y="13802"/>
                  </a:cubicBezTo>
                  <a:cubicBezTo>
                    <a:pt x="21255" y="13797"/>
                    <a:pt x="21255" y="13791"/>
                    <a:pt x="21251" y="13786"/>
                  </a:cubicBezTo>
                  <a:cubicBezTo>
                    <a:pt x="21251" y="13781"/>
                    <a:pt x="21247" y="13781"/>
                    <a:pt x="21247" y="13776"/>
                  </a:cubicBezTo>
                  <a:cubicBezTo>
                    <a:pt x="21247" y="13776"/>
                    <a:pt x="21247" y="13776"/>
                    <a:pt x="21247" y="13776"/>
                  </a:cubicBezTo>
                  <a:cubicBezTo>
                    <a:pt x="21247" y="13771"/>
                    <a:pt x="21243" y="13771"/>
                    <a:pt x="21243" y="13766"/>
                  </a:cubicBezTo>
                  <a:cubicBezTo>
                    <a:pt x="21243" y="13761"/>
                    <a:pt x="21239" y="13761"/>
                    <a:pt x="21239" y="13755"/>
                  </a:cubicBezTo>
                  <a:cubicBezTo>
                    <a:pt x="21235" y="13745"/>
                    <a:pt x="21231" y="13735"/>
                    <a:pt x="21223" y="13730"/>
                  </a:cubicBezTo>
                  <a:cubicBezTo>
                    <a:pt x="21219" y="13719"/>
                    <a:pt x="21215" y="13714"/>
                    <a:pt x="21211" y="13704"/>
                  </a:cubicBezTo>
                  <a:cubicBezTo>
                    <a:pt x="21207" y="13699"/>
                    <a:pt x="21203" y="13689"/>
                    <a:pt x="21199" y="13684"/>
                  </a:cubicBezTo>
                  <a:cubicBezTo>
                    <a:pt x="21191" y="13668"/>
                    <a:pt x="21183" y="13653"/>
                    <a:pt x="21175" y="13637"/>
                  </a:cubicBezTo>
                  <a:cubicBezTo>
                    <a:pt x="21167" y="13622"/>
                    <a:pt x="21159" y="13607"/>
                    <a:pt x="21151" y="13591"/>
                  </a:cubicBezTo>
                  <a:cubicBezTo>
                    <a:pt x="21143" y="13576"/>
                    <a:pt x="21135" y="13560"/>
                    <a:pt x="21127" y="13545"/>
                  </a:cubicBezTo>
                  <a:cubicBezTo>
                    <a:pt x="21123" y="13535"/>
                    <a:pt x="21119" y="13529"/>
                    <a:pt x="21115" y="13519"/>
                  </a:cubicBezTo>
                  <a:cubicBezTo>
                    <a:pt x="21115" y="13519"/>
                    <a:pt x="21115" y="13519"/>
                    <a:pt x="21115" y="13519"/>
                  </a:cubicBezTo>
                  <a:cubicBezTo>
                    <a:pt x="21107" y="13509"/>
                    <a:pt x="21103" y="13499"/>
                    <a:pt x="21095" y="13483"/>
                  </a:cubicBezTo>
                  <a:cubicBezTo>
                    <a:pt x="21091" y="13473"/>
                    <a:pt x="21083" y="13463"/>
                    <a:pt x="21079" y="13452"/>
                  </a:cubicBezTo>
                  <a:cubicBezTo>
                    <a:pt x="21075" y="13442"/>
                    <a:pt x="21067" y="13432"/>
                    <a:pt x="21063" y="13422"/>
                  </a:cubicBezTo>
                  <a:cubicBezTo>
                    <a:pt x="21063" y="13417"/>
                    <a:pt x="21059" y="13417"/>
                    <a:pt x="21059" y="13411"/>
                  </a:cubicBezTo>
                  <a:cubicBezTo>
                    <a:pt x="21055" y="13406"/>
                    <a:pt x="21055" y="13406"/>
                    <a:pt x="21051" y="13401"/>
                  </a:cubicBezTo>
                  <a:cubicBezTo>
                    <a:pt x="21047" y="13396"/>
                    <a:pt x="21043" y="13386"/>
                    <a:pt x="21039" y="13381"/>
                  </a:cubicBezTo>
                  <a:cubicBezTo>
                    <a:pt x="21035" y="13375"/>
                    <a:pt x="21035" y="13370"/>
                    <a:pt x="21031" y="13370"/>
                  </a:cubicBezTo>
                  <a:cubicBezTo>
                    <a:pt x="21011" y="13334"/>
                    <a:pt x="20987" y="13304"/>
                    <a:pt x="20967" y="13268"/>
                  </a:cubicBezTo>
                  <a:cubicBezTo>
                    <a:pt x="20955" y="13247"/>
                    <a:pt x="20943" y="13227"/>
                    <a:pt x="20931" y="13206"/>
                  </a:cubicBezTo>
                  <a:cubicBezTo>
                    <a:pt x="20927" y="13201"/>
                    <a:pt x="20923" y="13191"/>
                    <a:pt x="20919" y="13185"/>
                  </a:cubicBezTo>
                  <a:cubicBezTo>
                    <a:pt x="20915" y="13180"/>
                    <a:pt x="20911" y="13175"/>
                    <a:pt x="20911" y="13170"/>
                  </a:cubicBezTo>
                  <a:cubicBezTo>
                    <a:pt x="20907" y="13165"/>
                    <a:pt x="20903" y="13160"/>
                    <a:pt x="20899" y="13155"/>
                  </a:cubicBezTo>
                  <a:cubicBezTo>
                    <a:pt x="20899" y="13155"/>
                    <a:pt x="20899" y="13155"/>
                    <a:pt x="20899" y="13155"/>
                  </a:cubicBezTo>
                  <a:cubicBezTo>
                    <a:pt x="20899" y="13155"/>
                    <a:pt x="20895" y="13150"/>
                    <a:pt x="20895" y="13150"/>
                  </a:cubicBezTo>
                  <a:cubicBezTo>
                    <a:pt x="20883" y="13134"/>
                    <a:pt x="20871" y="13119"/>
                    <a:pt x="20863" y="13103"/>
                  </a:cubicBezTo>
                  <a:cubicBezTo>
                    <a:pt x="20855" y="13093"/>
                    <a:pt x="20851" y="13083"/>
                    <a:pt x="20843" y="13072"/>
                  </a:cubicBezTo>
                  <a:cubicBezTo>
                    <a:pt x="20843" y="13072"/>
                    <a:pt x="20843" y="13072"/>
                    <a:pt x="20843" y="13072"/>
                  </a:cubicBezTo>
                  <a:cubicBezTo>
                    <a:pt x="20835" y="13057"/>
                    <a:pt x="20823" y="13047"/>
                    <a:pt x="20811" y="13031"/>
                  </a:cubicBezTo>
                  <a:cubicBezTo>
                    <a:pt x="20795" y="13006"/>
                    <a:pt x="20779" y="12985"/>
                    <a:pt x="20759" y="12960"/>
                  </a:cubicBezTo>
                  <a:cubicBezTo>
                    <a:pt x="20755" y="12954"/>
                    <a:pt x="20755" y="12954"/>
                    <a:pt x="20751" y="12949"/>
                  </a:cubicBezTo>
                  <a:cubicBezTo>
                    <a:pt x="20747" y="12944"/>
                    <a:pt x="20743" y="12939"/>
                    <a:pt x="20739" y="12934"/>
                  </a:cubicBezTo>
                  <a:cubicBezTo>
                    <a:pt x="20735" y="12929"/>
                    <a:pt x="20735" y="12929"/>
                    <a:pt x="20731" y="12924"/>
                  </a:cubicBezTo>
                  <a:cubicBezTo>
                    <a:pt x="20727" y="12913"/>
                    <a:pt x="20719" y="12908"/>
                    <a:pt x="20711" y="12898"/>
                  </a:cubicBezTo>
                  <a:cubicBezTo>
                    <a:pt x="20695" y="12877"/>
                    <a:pt x="20679" y="12857"/>
                    <a:pt x="20663" y="12836"/>
                  </a:cubicBezTo>
                  <a:cubicBezTo>
                    <a:pt x="20635" y="12800"/>
                    <a:pt x="20607" y="12764"/>
                    <a:pt x="20579" y="12728"/>
                  </a:cubicBezTo>
                  <a:cubicBezTo>
                    <a:pt x="20571" y="12718"/>
                    <a:pt x="20563" y="12708"/>
                    <a:pt x="20555" y="12698"/>
                  </a:cubicBezTo>
                  <a:cubicBezTo>
                    <a:pt x="20555" y="12698"/>
                    <a:pt x="20555" y="12698"/>
                    <a:pt x="20555" y="12698"/>
                  </a:cubicBezTo>
                  <a:cubicBezTo>
                    <a:pt x="20555" y="12698"/>
                    <a:pt x="20555" y="12698"/>
                    <a:pt x="20555" y="12698"/>
                  </a:cubicBezTo>
                  <a:lnTo>
                    <a:pt x="20555" y="12698"/>
                  </a:lnTo>
                  <a:cubicBezTo>
                    <a:pt x="20555" y="12698"/>
                    <a:pt x="20555" y="12698"/>
                    <a:pt x="20555" y="12698"/>
                  </a:cubicBezTo>
                  <a:cubicBezTo>
                    <a:pt x="20547" y="12687"/>
                    <a:pt x="20539" y="12677"/>
                    <a:pt x="20531" y="12667"/>
                  </a:cubicBezTo>
                  <a:cubicBezTo>
                    <a:pt x="20531" y="12667"/>
                    <a:pt x="20531" y="12667"/>
                    <a:pt x="20531" y="12667"/>
                  </a:cubicBezTo>
                  <a:cubicBezTo>
                    <a:pt x="20519" y="12651"/>
                    <a:pt x="20507" y="12636"/>
                    <a:pt x="20495" y="12626"/>
                  </a:cubicBezTo>
                  <a:cubicBezTo>
                    <a:pt x="20483" y="12615"/>
                    <a:pt x="20475" y="12600"/>
                    <a:pt x="20463" y="12590"/>
                  </a:cubicBezTo>
                  <a:cubicBezTo>
                    <a:pt x="20443" y="12564"/>
                    <a:pt x="20423" y="12544"/>
                    <a:pt x="20403" y="12518"/>
                  </a:cubicBezTo>
                  <a:cubicBezTo>
                    <a:pt x="20387" y="12502"/>
                    <a:pt x="20375" y="12487"/>
                    <a:pt x="20359" y="12467"/>
                  </a:cubicBezTo>
                  <a:cubicBezTo>
                    <a:pt x="20351" y="12456"/>
                    <a:pt x="20343" y="12451"/>
                    <a:pt x="20335" y="12441"/>
                  </a:cubicBezTo>
                  <a:cubicBezTo>
                    <a:pt x="20323" y="12425"/>
                    <a:pt x="20307" y="12415"/>
                    <a:pt x="20295" y="12400"/>
                  </a:cubicBezTo>
                  <a:cubicBezTo>
                    <a:pt x="20287" y="12390"/>
                    <a:pt x="20279" y="12379"/>
                    <a:pt x="20267" y="12369"/>
                  </a:cubicBezTo>
                  <a:cubicBezTo>
                    <a:pt x="20263" y="12364"/>
                    <a:pt x="20259" y="12359"/>
                    <a:pt x="20255" y="12359"/>
                  </a:cubicBezTo>
                  <a:cubicBezTo>
                    <a:pt x="20255" y="12359"/>
                    <a:pt x="20255" y="12359"/>
                    <a:pt x="20251" y="12354"/>
                  </a:cubicBezTo>
                  <a:cubicBezTo>
                    <a:pt x="20251" y="12354"/>
                    <a:pt x="20251" y="12354"/>
                    <a:pt x="20251" y="12354"/>
                  </a:cubicBezTo>
                  <a:cubicBezTo>
                    <a:pt x="20247" y="12348"/>
                    <a:pt x="20247" y="12348"/>
                    <a:pt x="20243" y="12343"/>
                  </a:cubicBezTo>
                  <a:cubicBezTo>
                    <a:pt x="20227" y="12328"/>
                    <a:pt x="20215" y="12313"/>
                    <a:pt x="20199" y="12297"/>
                  </a:cubicBezTo>
                  <a:cubicBezTo>
                    <a:pt x="20179" y="12277"/>
                    <a:pt x="20155" y="12251"/>
                    <a:pt x="20135" y="12230"/>
                  </a:cubicBezTo>
                  <a:cubicBezTo>
                    <a:pt x="20119" y="12215"/>
                    <a:pt x="20107" y="12200"/>
                    <a:pt x="20091" y="12184"/>
                  </a:cubicBezTo>
                  <a:cubicBezTo>
                    <a:pt x="20071" y="12164"/>
                    <a:pt x="20047" y="12138"/>
                    <a:pt x="20023" y="12117"/>
                  </a:cubicBezTo>
                  <a:cubicBezTo>
                    <a:pt x="20007" y="12102"/>
                    <a:pt x="19991" y="12081"/>
                    <a:pt x="19971" y="12066"/>
                  </a:cubicBezTo>
                  <a:cubicBezTo>
                    <a:pt x="19963" y="12061"/>
                    <a:pt x="19955" y="12051"/>
                    <a:pt x="19947" y="12046"/>
                  </a:cubicBezTo>
                  <a:cubicBezTo>
                    <a:pt x="19943" y="12040"/>
                    <a:pt x="19939" y="12035"/>
                    <a:pt x="19931" y="12030"/>
                  </a:cubicBezTo>
                  <a:cubicBezTo>
                    <a:pt x="19931" y="12030"/>
                    <a:pt x="19931" y="12030"/>
                    <a:pt x="19931" y="12030"/>
                  </a:cubicBezTo>
                  <a:cubicBezTo>
                    <a:pt x="19927" y="12025"/>
                    <a:pt x="19919" y="12020"/>
                    <a:pt x="19915" y="12015"/>
                  </a:cubicBezTo>
                  <a:cubicBezTo>
                    <a:pt x="19887" y="11984"/>
                    <a:pt x="19855" y="11958"/>
                    <a:pt x="19823" y="11927"/>
                  </a:cubicBezTo>
                  <a:cubicBezTo>
                    <a:pt x="19791" y="11902"/>
                    <a:pt x="19763" y="11871"/>
                    <a:pt x="19731" y="11845"/>
                  </a:cubicBezTo>
                  <a:cubicBezTo>
                    <a:pt x="19711" y="11825"/>
                    <a:pt x="19691" y="11809"/>
                    <a:pt x="19671" y="11789"/>
                  </a:cubicBezTo>
                  <a:cubicBezTo>
                    <a:pt x="19659" y="11779"/>
                    <a:pt x="19643" y="11768"/>
                    <a:pt x="19631" y="11753"/>
                  </a:cubicBezTo>
                  <a:cubicBezTo>
                    <a:pt x="19619" y="11743"/>
                    <a:pt x="19607" y="11732"/>
                    <a:pt x="19595" y="11722"/>
                  </a:cubicBezTo>
                  <a:cubicBezTo>
                    <a:pt x="19595" y="11722"/>
                    <a:pt x="19595" y="11722"/>
                    <a:pt x="19595" y="11722"/>
                  </a:cubicBezTo>
                  <a:cubicBezTo>
                    <a:pt x="19591" y="11717"/>
                    <a:pt x="19583" y="11712"/>
                    <a:pt x="19579" y="11707"/>
                  </a:cubicBezTo>
                  <a:cubicBezTo>
                    <a:pt x="19527" y="11660"/>
                    <a:pt x="19471" y="11614"/>
                    <a:pt x="19419" y="11568"/>
                  </a:cubicBezTo>
                  <a:cubicBezTo>
                    <a:pt x="19395" y="11547"/>
                    <a:pt x="19375" y="11532"/>
                    <a:pt x="19351" y="11512"/>
                  </a:cubicBezTo>
                  <a:cubicBezTo>
                    <a:pt x="19323" y="11486"/>
                    <a:pt x="19291" y="11465"/>
                    <a:pt x="19263" y="11440"/>
                  </a:cubicBezTo>
                  <a:cubicBezTo>
                    <a:pt x="19231" y="11414"/>
                    <a:pt x="19203" y="11388"/>
                    <a:pt x="19171" y="11368"/>
                  </a:cubicBezTo>
                  <a:cubicBezTo>
                    <a:pt x="19171" y="11368"/>
                    <a:pt x="19171" y="11368"/>
                    <a:pt x="19171" y="11373"/>
                  </a:cubicBezTo>
                  <a:cubicBezTo>
                    <a:pt x="19115" y="11332"/>
                    <a:pt x="19063" y="11286"/>
                    <a:pt x="19003" y="11245"/>
                  </a:cubicBezTo>
                  <a:cubicBezTo>
                    <a:pt x="18607" y="9612"/>
                    <a:pt x="18043" y="8102"/>
                    <a:pt x="17359" y="6747"/>
                  </a:cubicBezTo>
                  <a:cubicBezTo>
                    <a:pt x="17359" y="6747"/>
                    <a:pt x="17363" y="6752"/>
                    <a:pt x="17363" y="6752"/>
                  </a:cubicBezTo>
                  <a:cubicBezTo>
                    <a:pt x="17283" y="6598"/>
                    <a:pt x="17203" y="6444"/>
                    <a:pt x="17123" y="6290"/>
                  </a:cubicBezTo>
                  <a:cubicBezTo>
                    <a:pt x="17103" y="6254"/>
                    <a:pt x="17087" y="6223"/>
                    <a:pt x="17067" y="6187"/>
                  </a:cubicBezTo>
                  <a:cubicBezTo>
                    <a:pt x="16995" y="6054"/>
                    <a:pt x="16919" y="5920"/>
                    <a:pt x="16843" y="5792"/>
                  </a:cubicBezTo>
                  <a:cubicBezTo>
                    <a:pt x="16811" y="5741"/>
                    <a:pt x="16783" y="5689"/>
                    <a:pt x="16751" y="5633"/>
                  </a:cubicBezTo>
                  <a:cubicBezTo>
                    <a:pt x="16683" y="5520"/>
                    <a:pt x="16615" y="5407"/>
                    <a:pt x="16547" y="5294"/>
                  </a:cubicBezTo>
                  <a:cubicBezTo>
                    <a:pt x="16515" y="5243"/>
                    <a:pt x="16487" y="5196"/>
                    <a:pt x="16455" y="5145"/>
                  </a:cubicBezTo>
                  <a:cubicBezTo>
                    <a:pt x="16395" y="5053"/>
                    <a:pt x="16335" y="4960"/>
                    <a:pt x="16271" y="4868"/>
                  </a:cubicBezTo>
                  <a:cubicBezTo>
                    <a:pt x="16271" y="4868"/>
                    <a:pt x="16275" y="4873"/>
                    <a:pt x="16275" y="4873"/>
                  </a:cubicBezTo>
                  <a:cubicBezTo>
                    <a:pt x="16251" y="4837"/>
                    <a:pt x="16223" y="4801"/>
                    <a:pt x="16199" y="4765"/>
                  </a:cubicBezTo>
                  <a:cubicBezTo>
                    <a:pt x="16191" y="4755"/>
                    <a:pt x="16183" y="4745"/>
                    <a:pt x="16179" y="4734"/>
                  </a:cubicBezTo>
                  <a:cubicBezTo>
                    <a:pt x="16171" y="4719"/>
                    <a:pt x="16159" y="4709"/>
                    <a:pt x="16151" y="4693"/>
                  </a:cubicBezTo>
                  <a:cubicBezTo>
                    <a:pt x="16135" y="4673"/>
                    <a:pt x="16119" y="4647"/>
                    <a:pt x="16103" y="4626"/>
                  </a:cubicBezTo>
                  <a:cubicBezTo>
                    <a:pt x="16051" y="4549"/>
                    <a:pt x="15999" y="4478"/>
                    <a:pt x="15943" y="4406"/>
                  </a:cubicBezTo>
                  <a:cubicBezTo>
                    <a:pt x="15911" y="4365"/>
                    <a:pt x="15883" y="4318"/>
                    <a:pt x="15851" y="4277"/>
                  </a:cubicBezTo>
                  <a:cubicBezTo>
                    <a:pt x="15839" y="4262"/>
                    <a:pt x="15827" y="4241"/>
                    <a:pt x="15815" y="4226"/>
                  </a:cubicBezTo>
                  <a:cubicBezTo>
                    <a:pt x="15811" y="4216"/>
                    <a:pt x="15803" y="4211"/>
                    <a:pt x="15799" y="4200"/>
                  </a:cubicBezTo>
                  <a:cubicBezTo>
                    <a:pt x="15755" y="4144"/>
                    <a:pt x="15711" y="4087"/>
                    <a:pt x="15667" y="4026"/>
                  </a:cubicBezTo>
                  <a:cubicBezTo>
                    <a:pt x="15643" y="3995"/>
                    <a:pt x="15623" y="3964"/>
                    <a:pt x="15599" y="3938"/>
                  </a:cubicBezTo>
                  <a:cubicBezTo>
                    <a:pt x="15567" y="3897"/>
                    <a:pt x="15535" y="3856"/>
                    <a:pt x="15499" y="3815"/>
                  </a:cubicBezTo>
                  <a:cubicBezTo>
                    <a:pt x="15471" y="3784"/>
                    <a:pt x="15447" y="3749"/>
                    <a:pt x="15419" y="3718"/>
                  </a:cubicBezTo>
                  <a:cubicBezTo>
                    <a:pt x="15391" y="3682"/>
                    <a:pt x="15363" y="3651"/>
                    <a:pt x="15335" y="3615"/>
                  </a:cubicBezTo>
                  <a:cubicBezTo>
                    <a:pt x="15327" y="3605"/>
                    <a:pt x="15315" y="3594"/>
                    <a:pt x="15307" y="3579"/>
                  </a:cubicBezTo>
                  <a:cubicBezTo>
                    <a:pt x="15307" y="3579"/>
                    <a:pt x="15307" y="3579"/>
                    <a:pt x="15307" y="3579"/>
                  </a:cubicBezTo>
                  <a:cubicBezTo>
                    <a:pt x="15299" y="3569"/>
                    <a:pt x="15287" y="3559"/>
                    <a:pt x="15279" y="3543"/>
                  </a:cubicBezTo>
                  <a:cubicBezTo>
                    <a:pt x="15279" y="3543"/>
                    <a:pt x="15279" y="3543"/>
                    <a:pt x="15279" y="3543"/>
                  </a:cubicBezTo>
                  <a:cubicBezTo>
                    <a:pt x="15219" y="3471"/>
                    <a:pt x="15159" y="3399"/>
                    <a:pt x="15099" y="3328"/>
                  </a:cubicBezTo>
                  <a:cubicBezTo>
                    <a:pt x="15091" y="3322"/>
                    <a:pt x="15087" y="3312"/>
                    <a:pt x="15079" y="3307"/>
                  </a:cubicBezTo>
                  <a:cubicBezTo>
                    <a:pt x="15075" y="3302"/>
                    <a:pt x="15075" y="3302"/>
                    <a:pt x="15071" y="3297"/>
                  </a:cubicBezTo>
                  <a:cubicBezTo>
                    <a:pt x="15039" y="3261"/>
                    <a:pt x="15007" y="3225"/>
                    <a:pt x="14975" y="3189"/>
                  </a:cubicBezTo>
                  <a:cubicBezTo>
                    <a:pt x="14951" y="3163"/>
                    <a:pt x="14931" y="3138"/>
                    <a:pt x="14907" y="3112"/>
                  </a:cubicBezTo>
                  <a:cubicBezTo>
                    <a:pt x="14895" y="3102"/>
                    <a:pt x="14883" y="3086"/>
                    <a:pt x="14871" y="3071"/>
                  </a:cubicBezTo>
                  <a:cubicBezTo>
                    <a:pt x="14847" y="3045"/>
                    <a:pt x="14823" y="3019"/>
                    <a:pt x="14799" y="2994"/>
                  </a:cubicBezTo>
                  <a:cubicBezTo>
                    <a:pt x="14779" y="2973"/>
                    <a:pt x="14759" y="2948"/>
                    <a:pt x="14735" y="2927"/>
                  </a:cubicBezTo>
                  <a:cubicBezTo>
                    <a:pt x="14715" y="2906"/>
                    <a:pt x="14699" y="2891"/>
                    <a:pt x="14679" y="2871"/>
                  </a:cubicBezTo>
                  <a:cubicBezTo>
                    <a:pt x="14627" y="2814"/>
                    <a:pt x="14571" y="2758"/>
                    <a:pt x="14519" y="2706"/>
                  </a:cubicBezTo>
                  <a:cubicBezTo>
                    <a:pt x="14495" y="2681"/>
                    <a:pt x="14471" y="2655"/>
                    <a:pt x="14447" y="2634"/>
                  </a:cubicBezTo>
                  <a:cubicBezTo>
                    <a:pt x="14435" y="2624"/>
                    <a:pt x="14423" y="2614"/>
                    <a:pt x="14411" y="2598"/>
                  </a:cubicBezTo>
                  <a:cubicBezTo>
                    <a:pt x="14411" y="2598"/>
                    <a:pt x="14407" y="2598"/>
                    <a:pt x="14407" y="2593"/>
                  </a:cubicBezTo>
                  <a:cubicBezTo>
                    <a:pt x="14395" y="2578"/>
                    <a:pt x="14379" y="2568"/>
                    <a:pt x="14367" y="2552"/>
                  </a:cubicBezTo>
                  <a:cubicBezTo>
                    <a:pt x="14367" y="2552"/>
                    <a:pt x="14367" y="2552"/>
                    <a:pt x="14367" y="2552"/>
                  </a:cubicBezTo>
                  <a:cubicBezTo>
                    <a:pt x="14363" y="2547"/>
                    <a:pt x="14359" y="2547"/>
                    <a:pt x="14359" y="2542"/>
                  </a:cubicBezTo>
                  <a:cubicBezTo>
                    <a:pt x="14351" y="2537"/>
                    <a:pt x="14347" y="2532"/>
                    <a:pt x="14339" y="2521"/>
                  </a:cubicBezTo>
                  <a:cubicBezTo>
                    <a:pt x="14335" y="2516"/>
                    <a:pt x="14327" y="2511"/>
                    <a:pt x="14323" y="2506"/>
                  </a:cubicBezTo>
                  <a:cubicBezTo>
                    <a:pt x="14291" y="2475"/>
                    <a:pt x="14259" y="2444"/>
                    <a:pt x="14227" y="2419"/>
                  </a:cubicBezTo>
                  <a:cubicBezTo>
                    <a:pt x="14191" y="2388"/>
                    <a:pt x="14159" y="2352"/>
                    <a:pt x="14123" y="2321"/>
                  </a:cubicBezTo>
                  <a:cubicBezTo>
                    <a:pt x="14087" y="2290"/>
                    <a:pt x="14051" y="2254"/>
                    <a:pt x="14015" y="2224"/>
                  </a:cubicBezTo>
                  <a:cubicBezTo>
                    <a:pt x="14003" y="2213"/>
                    <a:pt x="13991" y="2203"/>
                    <a:pt x="13979" y="2193"/>
                  </a:cubicBezTo>
                  <a:cubicBezTo>
                    <a:pt x="13971" y="2188"/>
                    <a:pt x="13967" y="2182"/>
                    <a:pt x="13959" y="2172"/>
                  </a:cubicBezTo>
                  <a:cubicBezTo>
                    <a:pt x="13943" y="2157"/>
                    <a:pt x="13923" y="2141"/>
                    <a:pt x="13903" y="2126"/>
                  </a:cubicBezTo>
                  <a:cubicBezTo>
                    <a:pt x="13879" y="2105"/>
                    <a:pt x="13859" y="2085"/>
                    <a:pt x="13835" y="2064"/>
                  </a:cubicBezTo>
                  <a:cubicBezTo>
                    <a:pt x="13759" y="1998"/>
                    <a:pt x="13679" y="1931"/>
                    <a:pt x="13603" y="1869"/>
                  </a:cubicBezTo>
                  <a:cubicBezTo>
                    <a:pt x="13591" y="1859"/>
                    <a:pt x="13579" y="1849"/>
                    <a:pt x="13567" y="1838"/>
                  </a:cubicBezTo>
                  <a:cubicBezTo>
                    <a:pt x="13563" y="1833"/>
                    <a:pt x="13555" y="1828"/>
                    <a:pt x="13551" y="1823"/>
                  </a:cubicBezTo>
                  <a:cubicBezTo>
                    <a:pt x="13551" y="1823"/>
                    <a:pt x="13547" y="1818"/>
                    <a:pt x="13547" y="1818"/>
                  </a:cubicBezTo>
                  <a:cubicBezTo>
                    <a:pt x="13543" y="1813"/>
                    <a:pt x="13539" y="1813"/>
                    <a:pt x="13535" y="1808"/>
                  </a:cubicBezTo>
                  <a:cubicBezTo>
                    <a:pt x="13523" y="1797"/>
                    <a:pt x="13515" y="1792"/>
                    <a:pt x="13503" y="1782"/>
                  </a:cubicBezTo>
                  <a:cubicBezTo>
                    <a:pt x="13499" y="1782"/>
                    <a:pt x="13499" y="1777"/>
                    <a:pt x="13495" y="1777"/>
                  </a:cubicBezTo>
                  <a:cubicBezTo>
                    <a:pt x="13467" y="1756"/>
                    <a:pt x="13439" y="1736"/>
                    <a:pt x="13411" y="1710"/>
                  </a:cubicBezTo>
                  <a:cubicBezTo>
                    <a:pt x="13411" y="1710"/>
                    <a:pt x="13415" y="1710"/>
                    <a:pt x="13415" y="1710"/>
                  </a:cubicBezTo>
                  <a:cubicBezTo>
                    <a:pt x="13399" y="1695"/>
                    <a:pt x="13383" y="1684"/>
                    <a:pt x="13363" y="1674"/>
                  </a:cubicBezTo>
                  <a:cubicBezTo>
                    <a:pt x="13327" y="1648"/>
                    <a:pt x="13291" y="1618"/>
                    <a:pt x="13255" y="1592"/>
                  </a:cubicBezTo>
                  <a:cubicBezTo>
                    <a:pt x="13235" y="1577"/>
                    <a:pt x="13215" y="1561"/>
                    <a:pt x="13195" y="1546"/>
                  </a:cubicBezTo>
                  <a:cubicBezTo>
                    <a:pt x="13183" y="1536"/>
                    <a:pt x="13171" y="1525"/>
                    <a:pt x="13159" y="1520"/>
                  </a:cubicBezTo>
                  <a:cubicBezTo>
                    <a:pt x="13143" y="1510"/>
                    <a:pt x="13127" y="1500"/>
                    <a:pt x="13111" y="1484"/>
                  </a:cubicBezTo>
                  <a:cubicBezTo>
                    <a:pt x="13095" y="1474"/>
                    <a:pt x="13079" y="1459"/>
                    <a:pt x="13063" y="1448"/>
                  </a:cubicBezTo>
                  <a:cubicBezTo>
                    <a:pt x="13055" y="1443"/>
                    <a:pt x="13051" y="1438"/>
                    <a:pt x="13043" y="1433"/>
                  </a:cubicBezTo>
                  <a:cubicBezTo>
                    <a:pt x="13015" y="1412"/>
                    <a:pt x="12987" y="1392"/>
                    <a:pt x="12959" y="1376"/>
                  </a:cubicBezTo>
                  <a:cubicBezTo>
                    <a:pt x="12919" y="1351"/>
                    <a:pt x="12883" y="1325"/>
                    <a:pt x="12843" y="1299"/>
                  </a:cubicBezTo>
                  <a:cubicBezTo>
                    <a:pt x="12823" y="1289"/>
                    <a:pt x="12807" y="1274"/>
                    <a:pt x="12787" y="1263"/>
                  </a:cubicBezTo>
                  <a:cubicBezTo>
                    <a:pt x="12775" y="1253"/>
                    <a:pt x="12763" y="1248"/>
                    <a:pt x="12751" y="1238"/>
                  </a:cubicBezTo>
                  <a:cubicBezTo>
                    <a:pt x="12747" y="1233"/>
                    <a:pt x="12743" y="1233"/>
                    <a:pt x="12735" y="1227"/>
                  </a:cubicBezTo>
                  <a:cubicBezTo>
                    <a:pt x="12731" y="1227"/>
                    <a:pt x="12727" y="1222"/>
                    <a:pt x="12723" y="1222"/>
                  </a:cubicBezTo>
                  <a:cubicBezTo>
                    <a:pt x="12703" y="1212"/>
                    <a:pt x="12683" y="1197"/>
                    <a:pt x="12663" y="1186"/>
                  </a:cubicBezTo>
                  <a:cubicBezTo>
                    <a:pt x="12659" y="1181"/>
                    <a:pt x="12655" y="1181"/>
                    <a:pt x="12647" y="1176"/>
                  </a:cubicBezTo>
                  <a:cubicBezTo>
                    <a:pt x="12623" y="1161"/>
                    <a:pt x="12599" y="1145"/>
                    <a:pt x="12575" y="1130"/>
                  </a:cubicBezTo>
                  <a:cubicBezTo>
                    <a:pt x="12567" y="1125"/>
                    <a:pt x="12555" y="1120"/>
                    <a:pt x="12547" y="1114"/>
                  </a:cubicBezTo>
                  <a:cubicBezTo>
                    <a:pt x="12543" y="1109"/>
                    <a:pt x="12535" y="1109"/>
                    <a:pt x="12531" y="1104"/>
                  </a:cubicBezTo>
                  <a:cubicBezTo>
                    <a:pt x="12487" y="1078"/>
                    <a:pt x="12447" y="1053"/>
                    <a:pt x="12403" y="1027"/>
                  </a:cubicBezTo>
                  <a:cubicBezTo>
                    <a:pt x="12403" y="1027"/>
                    <a:pt x="12407" y="1027"/>
                    <a:pt x="12407" y="1027"/>
                  </a:cubicBezTo>
                  <a:cubicBezTo>
                    <a:pt x="12399" y="1022"/>
                    <a:pt x="12387" y="1017"/>
                    <a:pt x="12379" y="1012"/>
                  </a:cubicBezTo>
                  <a:cubicBezTo>
                    <a:pt x="12367" y="1007"/>
                    <a:pt x="12359" y="996"/>
                    <a:pt x="12347" y="991"/>
                  </a:cubicBezTo>
                  <a:cubicBezTo>
                    <a:pt x="12339" y="986"/>
                    <a:pt x="12335" y="981"/>
                    <a:pt x="12327" y="981"/>
                  </a:cubicBezTo>
                  <a:cubicBezTo>
                    <a:pt x="12315" y="976"/>
                    <a:pt x="12303" y="971"/>
                    <a:pt x="12295" y="960"/>
                  </a:cubicBezTo>
                  <a:cubicBezTo>
                    <a:pt x="12271" y="950"/>
                    <a:pt x="12251" y="935"/>
                    <a:pt x="12227" y="924"/>
                  </a:cubicBezTo>
                  <a:cubicBezTo>
                    <a:pt x="12199" y="909"/>
                    <a:pt x="12175" y="894"/>
                    <a:pt x="12147" y="878"/>
                  </a:cubicBezTo>
                  <a:cubicBezTo>
                    <a:pt x="12131" y="868"/>
                    <a:pt x="12115" y="858"/>
                    <a:pt x="12099" y="853"/>
                  </a:cubicBezTo>
                  <a:cubicBezTo>
                    <a:pt x="12087" y="847"/>
                    <a:pt x="12071" y="837"/>
                    <a:pt x="12059" y="832"/>
                  </a:cubicBezTo>
                  <a:cubicBezTo>
                    <a:pt x="12055" y="832"/>
                    <a:pt x="12051" y="827"/>
                    <a:pt x="12051" y="827"/>
                  </a:cubicBezTo>
                  <a:cubicBezTo>
                    <a:pt x="12023" y="811"/>
                    <a:pt x="11999" y="801"/>
                    <a:pt x="11975" y="786"/>
                  </a:cubicBezTo>
                  <a:cubicBezTo>
                    <a:pt x="11959" y="776"/>
                    <a:pt x="11947" y="770"/>
                    <a:pt x="11931" y="760"/>
                  </a:cubicBezTo>
                  <a:cubicBezTo>
                    <a:pt x="11927" y="755"/>
                    <a:pt x="11919" y="755"/>
                    <a:pt x="11915" y="750"/>
                  </a:cubicBezTo>
                  <a:cubicBezTo>
                    <a:pt x="11911" y="750"/>
                    <a:pt x="11907" y="745"/>
                    <a:pt x="11903" y="745"/>
                  </a:cubicBezTo>
                  <a:cubicBezTo>
                    <a:pt x="11899" y="745"/>
                    <a:pt x="11895" y="740"/>
                    <a:pt x="11891" y="740"/>
                  </a:cubicBezTo>
                  <a:cubicBezTo>
                    <a:pt x="11883" y="734"/>
                    <a:pt x="11871" y="729"/>
                    <a:pt x="11863" y="724"/>
                  </a:cubicBezTo>
                  <a:cubicBezTo>
                    <a:pt x="11819" y="704"/>
                    <a:pt x="11775" y="683"/>
                    <a:pt x="11731" y="663"/>
                  </a:cubicBezTo>
                  <a:cubicBezTo>
                    <a:pt x="11719" y="657"/>
                    <a:pt x="11703" y="647"/>
                    <a:pt x="11691" y="642"/>
                  </a:cubicBezTo>
                  <a:cubicBezTo>
                    <a:pt x="11671" y="632"/>
                    <a:pt x="11655" y="622"/>
                    <a:pt x="11635" y="616"/>
                  </a:cubicBezTo>
                  <a:cubicBezTo>
                    <a:pt x="11631" y="611"/>
                    <a:pt x="11623" y="611"/>
                    <a:pt x="11619" y="606"/>
                  </a:cubicBezTo>
                  <a:cubicBezTo>
                    <a:pt x="11615" y="606"/>
                    <a:pt x="11611" y="601"/>
                    <a:pt x="11607" y="601"/>
                  </a:cubicBezTo>
                  <a:cubicBezTo>
                    <a:pt x="11599" y="596"/>
                    <a:pt x="11591" y="596"/>
                    <a:pt x="11583" y="591"/>
                  </a:cubicBezTo>
                  <a:cubicBezTo>
                    <a:pt x="11579" y="591"/>
                    <a:pt x="11575" y="586"/>
                    <a:pt x="11575" y="586"/>
                  </a:cubicBezTo>
                  <a:cubicBezTo>
                    <a:pt x="11555" y="575"/>
                    <a:pt x="11531" y="565"/>
                    <a:pt x="11511" y="555"/>
                  </a:cubicBezTo>
                  <a:cubicBezTo>
                    <a:pt x="11503" y="550"/>
                    <a:pt x="11495" y="550"/>
                    <a:pt x="11491" y="544"/>
                  </a:cubicBezTo>
                  <a:cubicBezTo>
                    <a:pt x="11471" y="534"/>
                    <a:pt x="11455" y="529"/>
                    <a:pt x="11435" y="524"/>
                  </a:cubicBezTo>
                  <a:cubicBezTo>
                    <a:pt x="11395" y="509"/>
                    <a:pt x="11355" y="488"/>
                    <a:pt x="11315" y="473"/>
                  </a:cubicBezTo>
                  <a:cubicBezTo>
                    <a:pt x="11311" y="473"/>
                    <a:pt x="11307" y="467"/>
                    <a:pt x="11303" y="467"/>
                  </a:cubicBezTo>
                  <a:cubicBezTo>
                    <a:pt x="11303" y="467"/>
                    <a:pt x="11303" y="467"/>
                    <a:pt x="11303" y="467"/>
                  </a:cubicBezTo>
                  <a:cubicBezTo>
                    <a:pt x="11303" y="467"/>
                    <a:pt x="11299" y="467"/>
                    <a:pt x="11299" y="467"/>
                  </a:cubicBezTo>
                  <a:cubicBezTo>
                    <a:pt x="11295" y="467"/>
                    <a:pt x="11295" y="467"/>
                    <a:pt x="11291" y="462"/>
                  </a:cubicBezTo>
                  <a:cubicBezTo>
                    <a:pt x="11283" y="457"/>
                    <a:pt x="11275" y="457"/>
                    <a:pt x="11267" y="452"/>
                  </a:cubicBezTo>
                  <a:cubicBezTo>
                    <a:pt x="11267" y="452"/>
                    <a:pt x="11267" y="452"/>
                    <a:pt x="11267" y="452"/>
                  </a:cubicBezTo>
                  <a:cubicBezTo>
                    <a:pt x="11231" y="437"/>
                    <a:pt x="11195" y="426"/>
                    <a:pt x="11155" y="411"/>
                  </a:cubicBezTo>
                  <a:cubicBezTo>
                    <a:pt x="11155" y="411"/>
                    <a:pt x="11155" y="411"/>
                    <a:pt x="11155" y="411"/>
                  </a:cubicBezTo>
                  <a:cubicBezTo>
                    <a:pt x="11135" y="406"/>
                    <a:pt x="11119" y="396"/>
                    <a:pt x="11099" y="390"/>
                  </a:cubicBezTo>
                  <a:cubicBezTo>
                    <a:pt x="11099" y="390"/>
                    <a:pt x="11099" y="390"/>
                    <a:pt x="11099" y="390"/>
                  </a:cubicBezTo>
                  <a:cubicBezTo>
                    <a:pt x="11091" y="385"/>
                    <a:pt x="11083" y="385"/>
                    <a:pt x="11075" y="380"/>
                  </a:cubicBezTo>
                  <a:cubicBezTo>
                    <a:pt x="11071" y="380"/>
                    <a:pt x="11067" y="375"/>
                    <a:pt x="11063" y="375"/>
                  </a:cubicBezTo>
                  <a:cubicBezTo>
                    <a:pt x="11059" y="375"/>
                    <a:pt x="11055" y="375"/>
                    <a:pt x="11055" y="370"/>
                  </a:cubicBezTo>
                  <a:cubicBezTo>
                    <a:pt x="11039" y="365"/>
                    <a:pt x="11023" y="360"/>
                    <a:pt x="11011" y="354"/>
                  </a:cubicBezTo>
                  <a:cubicBezTo>
                    <a:pt x="10991" y="349"/>
                    <a:pt x="10975" y="339"/>
                    <a:pt x="10955" y="334"/>
                  </a:cubicBezTo>
                  <a:cubicBezTo>
                    <a:pt x="10947" y="334"/>
                    <a:pt x="10943" y="329"/>
                    <a:pt x="10935" y="329"/>
                  </a:cubicBezTo>
                  <a:cubicBezTo>
                    <a:pt x="10919" y="324"/>
                    <a:pt x="10907" y="319"/>
                    <a:pt x="10891" y="313"/>
                  </a:cubicBezTo>
                  <a:cubicBezTo>
                    <a:pt x="10887" y="313"/>
                    <a:pt x="10887" y="313"/>
                    <a:pt x="10883" y="313"/>
                  </a:cubicBezTo>
                  <a:cubicBezTo>
                    <a:pt x="10863" y="308"/>
                    <a:pt x="10843" y="303"/>
                    <a:pt x="10827" y="293"/>
                  </a:cubicBezTo>
                  <a:cubicBezTo>
                    <a:pt x="10787" y="283"/>
                    <a:pt x="10747" y="267"/>
                    <a:pt x="10707" y="257"/>
                  </a:cubicBezTo>
                  <a:cubicBezTo>
                    <a:pt x="10695" y="252"/>
                    <a:pt x="10679" y="247"/>
                    <a:pt x="10667" y="247"/>
                  </a:cubicBezTo>
                  <a:cubicBezTo>
                    <a:pt x="10659" y="247"/>
                    <a:pt x="10651" y="241"/>
                    <a:pt x="10643" y="241"/>
                  </a:cubicBezTo>
                  <a:cubicBezTo>
                    <a:pt x="10639" y="241"/>
                    <a:pt x="10639" y="241"/>
                    <a:pt x="10635" y="236"/>
                  </a:cubicBezTo>
                  <a:cubicBezTo>
                    <a:pt x="10635" y="236"/>
                    <a:pt x="10631" y="236"/>
                    <a:pt x="10631" y="236"/>
                  </a:cubicBezTo>
                  <a:cubicBezTo>
                    <a:pt x="10627" y="236"/>
                    <a:pt x="10627" y="236"/>
                    <a:pt x="10623" y="236"/>
                  </a:cubicBezTo>
                  <a:cubicBezTo>
                    <a:pt x="10615" y="236"/>
                    <a:pt x="10611" y="231"/>
                    <a:pt x="10603" y="231"/>
                  </a:cubicBezTo>
                  <a:cubicBezTo>
                    <a:pt x="10599" y="231"/>
                    <a:pt x="10595" y="231"/>
                    <a:pt x="10591" y="226"/>
                  </a:cubicBezTo>
                  <a:cubicBezTo>
                    <a:pt x="10571" y="221"/>
                    <a:pt x="10551" y="216"/>
                    <a:pt x="10531" y="211"/>
                  </a:cubicBezTo>
                  <a:cubicBezTo>
                    <a:pt x="10495" y="200"/>
                    <a:pt x="10459" y="190"/>
                    <a:pt x="10423" y="185"/>
                  </a:cubicBezTo>
                  <a:cubicBezTo>
                    <a:pt x="10403" y="180"/>
                    <a:pt x="10387" y="175"/>
                    <a:pt x="10367" y="170"/>
                  </a:cubicBezTo>
                  <a:cubicBezTo>
                    <a:pt x="10347" y="164"/>
                    <a:pt x="10331" y="159"/>
                    <a:pt x="10311" y="154"/>
                  </a:cubicBezTo>
                  <a:cubicBezTo>
                    <a:pt x="10291" y="149"/>
                    <a:pt x="10271" y="144"/>
                    <a:pt x="10251" y="139"/>
                  </a:cubicBezTo>
                  <a:cubicBezTo>
                    <a:pt x="10243" y="139"/>
                    <a:pt x="10235" y="134"/>
                    <a:pt x="10227" y="134"/>
                  </a:cubicBezTo>
                  <a:cubicBezTo>
                    <a:pt x="10219" y="134"/>
                    <a:pt x="10215" y="128"/>
                    <a:pt x="10207" y="128"/>
                  </a:cubicBezTo>
                  <a:cubicBezTo>
                    <a:pt x="10203" y="128"/>
                    <a:pt x="10203" y="128"/>
                    <a:pt x="10199" y="128"/>
                  </a:cubicBezTo>
                  <a:cubicBezTo>
                    <a:pt x="10199" y="128"/>
                    <a:pt x="10195" y="128"/>
                    <a:pt x="10195" y="128"/>
                  </a:cubicBezTo>
                  <a:cubicBezTo>
                    <a:pt x="10183" y="123"/>
                    <a:pt x="10171" y="123"/>
                    <a:pt x="10159" y="123"/>
                  </a:cubicBezTo>
                  <a:cubicBezTo>
                    <a:pt x="10155" y="123"/>
                    <a:pt x="10151" y="123"/>
                    <a:pt x="10147" y="123"/>
                  </a:cubicBezTo>
                  <a:cubicBezTo>
                    <a:pt x="10127" y="118"/>
                    <a:pt x="10107" y="118"/>
                    <a:pt x="10091" y="113"/>
                  </a:cubicBezTo>
                  <a:cubicBezTo>
                    <a:pt x="10059" y="108"/>
                    <a:pt x="10027" y="103"/>
                    <a:pt x="9995" y="93"/>
                  </a:cubicBezTo>
                  <a:cubicBezTo>
                    <a:pt x="9983" y="93"/>
                    <a:pt x="9971" y="87"/>
                    <a:pt x="9959" y="87"/>
                  </a:cubicBezTo>
                  <a:cubicBezTo>
                    <a:pt x="9959" y="87"/>
                    <a:pt x="9959" y="87"/>
                    <a:pt x="9959" y="87"/>
                  </a:cubicBezTo>
                  <a:cubicBezTo>
                    <a:pt x="9951" y="87"/>
                    <a:pt x="9947" y="87"/>
                    <a:pt x="9939" y="82"/>
                  </a:cubicBezTo>
                  <a:cubicBezTo>
                    <a:pt x="9935" y="82"/>
                    <a:pt x="9927" y="82"/>
                    <a:pt x="9923" y="77"/>
                  </a:cubicBezTo>
                  <a:cubicBezTo>
                    <a:pt x="9903" y="72"/>
                    <a:pt x="9883" y="72"/>
                    <a:pt x="9863" y="67"/>
                  </a:cubicBezTo>
                  <a:cubicBezTo>
                    <a:pt x="9843" y="62"/>
                    <a:pt x="9823" y="62"/>
                    <a:pt x="9803" y="57"/>
                  </a:cubicBezTo>
                  <a:cubicBezTo>
                    <a:pt x="9795" y="57"/>
                    <a:pt x="9787" y="51"/>
                    <a:pt x="9779" y="51"/>
                  </a:cubicBezTo>
                  <a:cubicBezTo>
                    <a:pt x="9771" y="51"/>
                    <a:pt x="9763" y="51"/>
                    <a:pt x="9759" y="51"/>
                  </a:cubicBezTo>
                  <a:cubicBezTo>
                    <a:pt x="9739" y="51"/>
                    <a:pt x="9723" y="46"/>
                    <a:pt x="9703" y="46"/>
                  </a:cubicBezTo>
                  <a:cubicBezTo>
                    <a:pt x="9687" y="46"/>
                    <a:pt x="9667" y="41"/>
                    <a:pt x="9651" y="41"/>
                  </a:cubicBezTo>
                  <a:cubicBezTo>
                    <a:pt x="9643" y="41"/>
                    <a:pt x="9639" y="41"/>
                    <a:pt x="9631" y="36"/>
                  </a:cubicBezTo>
                  <a:cubicBezTo>
                    <a:pt x="9631" y="36"/>
                    <a:pt x="9627" y="36"/>
                    <a:pt x="9627" y="36"/>
                  </a:cubicBezTo>
                  <a:cubicBezTo>
                    <a:pt x="9623" y="36"/>
                    <a:pt x="9619" y="36"/>
                    <a:pt x="9615" y="36"/>
                  </a:cubicBezTo>
                  <a:cubicBezTo>
                    <a:pt x="9615" y="36"/>
                    <a:pt x="9611" y="36"/>
                    <a:pt x="9611" y="36"/>
                  </a:cubicBezTo>
                  <a:cubicBezTo>
                    <a:pt x="9583" y="31"/>
                    <a:pt x="9559" y="31"/>
                    <a:pt x="9531" y="31"/>
                  </a:cubicBezTo>
                  <a:cubicBezTo>
                    <a:pt x="9531" y="31"/>
                    <a:pt x="9531" y="31"/>
                    <a:pt x="9527" y="31"/>
                  </a:cubicBezTo>
                  <a:cubicBezTo>
                    <a:pt x="9519" y="31"/>
                    <a:pt x="9507" y="26"/>
                    <a:pt x="9499" y="26"/>
                  </a:cubicBezTo>
                  <a:cubicBezTo>
                    <a:pt x="9491" y="26"/>
                    <a:pt x="9479" y="26"/>
                    <a:pt x="9471" y="21"/>
                  </a:cubicBezTo>
                  <a:cubicBezTo>
                    <a:pt x="9467" y="21"/>
                    <a:pt x="9459" y="21"/>
                    <a:pt x="9455" y="21"/>
                  </a:cubicBezTo>
                  <a:cubicBezTo>
                    <a:pt x="9439" y="21"/>
                    <a:pt x="9427" y="21"/>
                    <a:pt x="9411" y="15"/>
                  </a:cubicBezTo>
                  <a:cubicBezTo>
                    <a:pt x="9395" y="15"/>
                    <a:pt x="9383" y="15"/>
                    <a:pt x="9367" y="10"/>
                  </a:cubicBezTo>
                  <a:cubicBezTo>
                    <a:pt x="9363" y="10"/>
                    <a:pt x="9359" y="10"/>
                    <a:pt x="9355" y="10"/>
                  </a:cubicBezTo>
                  <a:cubicBezTo>
                    <a:pt x="9355" y="10"/>
                    <a:pt x="9351" y="10"/>
                    <a:pt x="9351" y="10"/>
                  </a:cubicBezTo>
                  <a:cubicBezTo>
                    <a:pt x="9351" y="10"/>
                    <a:pt x="9347" y="10"/>
                    <a:pt x="9347" y="10"/>
                  </a:cubicBezTo>
                  <a:cubicBezTo>
                    <a:pt x="9339" y="10"/>
                    <a:pt x="9331" y="10"/>
                    <a:pt x="9323" y="10"/>
                  </a:cubicBezTo>
                  <a:cubicBezTo>
                    <a:pt x="9291" y="10"/>
                    <a:pt x="9259" y="10"/>
                    <a:pt x="9227" y="5"/>
                  </a:cubicBezTo>
                  <a:cubicBezTo>
                    <a:pt x="9195" y="5"/>
                    <a:pt x="9163" y="0"/>
                    <a:pt x="9131" y="0"/>
                  </a:cubicBezTo>
                  <a:cubicBezTo>
                    <a:pt x="9127" y="0"/>
                    <a:pt x="9119" y="0"/>
                    <a:pt x="9115" y="0"/>
                  </a:cubicBezTo>
                  <a:cubicBezTo>
                    <a:pt x="9115" y="0"/>
                    <a:pt x="9115" y="0"/>
                    <a:pt x="9115" y="0"/>
                  </a:cubicBezTo>
                  <a:cubicBezTo>
                    <a:pt x="9107" y="0"/>
                    <a:pt x="9099" y="0"/>
                    <a:pt x="9095" y="0"/>
                  </a:cubicBezTo>
                  <a:cubicBezTo>
                    <a:pt x="9091" y="0"/>
                    <a:pt x="9083" y="0"/>
                    <a:pt x="9079" y="0"/>
                  </a:cubicBezTo>
                  <a:cubicBezTo>
                    <a:pt x="9063" y="0"/>
                    <a:pt x="9047" y="0"/>
                    <a:pt x="9031" y="0"/>
                  </a:cubicBezTo>
                  <a:cubicBezTo>
                    <a:pt x="9019" y="0"/>
                    <a:pt x="9007" y="0"/>
                    <a:pt x="8991" y="0"/>
                  </a:cubicBezTo>
                  <a:cubicBezTo>
                    <a:pt x="8975" y="0"/>
                    <a:pt x="8959" y="0"/>
                    <a:pt x="8939" y="0"/>
                  </a:cubicBezTo>
                  <a:cubicBezTo>
                    <a:pt x="8931" y="0"/>
                    <a:pt x="8927" y="0"/>
                    <a:pt x="8919" y="0"/>
                  </a:cubicBezTo>
                  <a:cubicBezTo>
                    <a:pt x="8907" y="0"/>
                    <a:pt x="8895" y="0"/>
                    <a:pt x="8883" y="0"/>
                  </a:cubicBezTo>
                  <a:cubicBezTo>
                    <a:pt x="8859" y="0"/>
                    <a:pt x="8835" y="0"/>
                    <a:pt x="8811" y="0"/>
                  </a:cubicBezTo>
                  <a:cubicBezTo>
                    <a:pt x="8803" y="0"/>
                    <a:pt x="8791" y="0"/>
                    <a:pt x="8783" y="0"/>
                  </a:cubicBezTo>
                  <a:cubicBezTo>
                    <a:pt x="8771" y="0"/>
                    <a:pt x="8759" y="0"/>
                    <a:pt x="8747" y="0"/>
                  </a:cubicBezTo>
                  <a:cubicBezTo>
                    <a:pt x="8723" y="0"/>
                    <a:pt x="8703" y="5"/>
                    <a:pt x="8679" y="5"/>
                  </a:cubicBezTo>
                  <a:cubicBezTo>
                    <a:pt x="8659" y="5"/>
                    <a:pt x="8643" y="5"/>
                    <a:pt x="8623" y="5"/>
                  </a:cubicBezTo>
                  <a:cubicBezTo>
                    <a:pt x="8619" y="5"/>
                    <a:pt x="8619" y="5"/>
                    <a:pt x="8615" y="5"/>
                  </a:cubicBezTo>
                  <a:cubicBezTo>
                    <a:pt x="8603" y="5"/>
                    <a:pt x="8591" y="10"/>
                    <a:pt x="8579" y="10"/>
                  </a:cubicBezTo>
                  <a:cubicBezTo>
                    <a:pt x="8575" y="10"/>
                    <a:pt x="8571" y="10"/>
                    <a:pt x="8571" y="10"/>
                  </a:cubicBezTo>
                  <a:cubicBezTo>
                    <a:pt x="8559" y="10"/>
                    <a:pt x="8551" y="10"/>
                    <a:pt x="8539" y="10"/>
                  </a:cubicBezTo>
                  <a:cubicBezTo>
                    <a:pt x="8531" y="10"/>
                    <a:pt x="8523" y="10"/>
                    <a:pt x="8515" y="10"/>
                  </a:cubicBezTo>
                  <a:cubicBezTo>
                    <a:pt x="8507" y="10"/>
                    <a:pt x="8499" y="10"/>
                    <a:pt x="8495" y="10"/>
                  </a:cubicBezTo>
                  <a:cubicBezTo>
                    <a:pt x="8491" y="10"/>
                    <a:pt x="8491" y="10"/>
                    <a:pt x="8487" y="10"/>
                  </a:cubicBezTo>
                  <a:cubicBezTo>
                    <a:pt x="8487" y="10"/>
                    <a:pt x="8487" y="10"/>
                    <a:pt x="8483" y="10"/>
                  </a:cubicBezTo>
                  <a:cubicBezTo>
                    <a:pt x="8483" y="10"/>
                    <a:pt x="8483" y="10"/>
                    <a:pt x="8483" y="10"/>
                  </a:cubicBezTo>
                  <a:cubicBezTo>
                    <a:pt x="8459" y="10"/>
                    <a:pt x="8435" y="15"/>
                    <a:pt x="8411" y="21"/>
                  </a:cubicBezTo>
                  <a:cubicBezTo>
                    <a:pt x="8383" y="26"/>
                    <a:pt x="8355" y="26"/>
                    <a:pt x="8331" y="31"/>
                  </a:cubicBezTo>
                  <a:cubicBezTo>
                    <a:pt x="8311" y="36"/>
                    <a:pt x="8287" y="36"/>
                    <a:pt x="8267" y="41"/>
                  </a:cubicBezTo>
                  <a:cubicBezTo>
                    <a:pt x="8251" y="41"/>
                    <a:pt x="8239" y="46"/>
                    <a:pt x="8223" y="46"/>
                  </a:cubicBezTo>
                  <a:cubicBezTo>
                    <a:pt x="8219" y="46"/>
                    <a:pt x="8215" y="46"/>
                    <a:pt x="8207" y="46"/>
                  </a:cubicBezTo>
                  <a:cubicBezTo>
                    <a:pt x="8187" y="51"/>
                    <a:pt x="8171" y="51"/>
                    <a:pt x="8151" y="57"/>
                  </a:cubicBezTo>
                  <a:cubicBezTo>
                    <a:pt x="8135" y="57"/>
                    <a:pt x="8123" y="62"/>
                    <a:pt x="8107" y="62"/>
                  </a:cubicBezTo>
                  <a:cubicBezTo>
                    <a:pt x="8095" y="62"/>
                    <a:pt x="8083" y="67"/>
                    <a:pt x="8075" y="67"/>
                  </a:cubicBezTo>
                  <a:cubicBezTo>
                    <a:pt x="8071" y="67"/>
                    <a:pt x="8063" y="67"/>
                    <a:pt x="8059" y="67"/>
                  </a:cubicBezTo>
                  <a:cubicBezTo>
                    <a:pt x="8051" y="67"/>
                    <a:pt x="8039" y="72"/>
                    <a:pt x="8031" y="72"/>
                  </a:cubicBezTo>
                  <a:cubicBezTo>
                    <a:pt x="8015" y="77"/>
                    <a:pt x="7999" y="77"/>
                    <a:pt x="7983" y="82"/>
                  </a:cubicBezTo>
                  <a:cubicBezTo>
                    <a:pt x="7971" y="82"/>
                    <a:pt x="7963" y="87"/>
                    <a:pt x="7951" y="87"/>
                  </a:cubicBezTo>
                  <a:cubicBezTo>
                    <a:pt x="7943" y="87"/>
                    <a:pt x="7935" y="93"/>
                    <a:pt x="7931" y="93"/>
                  </a:cubicBezTo>
                  <a:cubicBezTo>
                    <a:pt x="7927" y="93"/>
                    <a:pt x="7927" y="93"/>
                    <a:pt x="7923" y="93"/>
                  </a:cubicBezTo>
                  <a:cubicBezTo>
                    <a:pt x="7827" y="113"/>
                    <a:pt x="7731" y="134"/>
                    <a:pt x="7639" y="159"/>
                  </a:cubicBezTo>
                  <a:cubicBezTo>
                    <a:pt x="7503" y="195"/>
                    <a:pt x="7371" y="236"/>
                    <a:pt x="7239" y="282"/>
                  </a:cubicBezTo>
                  <a:cubicBezTo>
                    <a:pt x="7195" y="298"/>
                    <a:pt x="7151" y="318"/>
                    <a:pt x="7111" y="334"/>
                  </a:cubicBezTo>
                  <a:cubicBezTo>
                    <a:pt x="7023" y="365"/>
                    <a:pt x="6939" y="401"/>
                    <a:pt x="6855" y="436"/>
                  </a:cubicBezTo>
                  <a:cubicBezTo>
                    <a:pt x="6803" y="457"/>
                    <a:pt x="6755" y="483"/>
                    <a:pt x="6707" y="508"/>
                  </a:cubicBezTo>
                  <a:cubicBezTo>
                    <a:pt x="6631" y="544"/>
                    <a:pt x="6555" y="580"/>
                    <a:pt x="6483" y="621"/>
                  </a:cubicBezTo>
                  <a:cubicBezTo>
                    <a:pt x="6431" y="647"/>
                    <a:pt x="6383" y="678"/>
                    <a:pt x="6331" y="709"/>
                  </a:cubicBezTo>
                  <a:cubicBezTo>
                    <a:pt x="6283" y="734"/>
                    <a:pt x="6235" y="760"/>
                    <a:pt x="6191" y="786"/>
                  </a:cubicBezTo>
                  <a:cubicBezTo>
                    <a:pt x="6163" y="801"/>
                    <a:pt x="6139" y="822"/>
                    <a:pt x="6115" y="837"/>
                  </a:cubicBezTo>
                  <a:cubicBezTo>
                    <a:pt x="6079" y="857"/>
                    <a:pt x="6047" y="883"/>
                    <a:pt x="6011" y="904"/>
                  </a:cubicBezTo>
                  <a:cubicBezTo>
                    <a:pt x="5975" y="929"/>
                    <a:pt x="5939" y="950"/>
                    <a:pt x="5907" y="970"/>
                  </a:cubicBezTo>
                  <a:cubicBezTo>
                    <a:pt x="5899" y="976"/>
                    <a:pt x="5891" y="981"/>
                    <a:pt x="5883" y="986"/>
                  </a:cubicBezTo>
                  <a:cubicBezTo>
                    <a:pt x="5743" y="1078"/>
                    <a:pt x="5599" y="1171"/>
                    <a:pt x="5483" y="1258"/>
                  </a:cubicBezTo>
                  <a:cubicBezTo>
                    <a:pt x="5335" y="1366"/>
                    <a:pt x="5191" y="1479"/>
                    <a:pt x="5047" y="1597"/>
                  </a:cubicBezTo>
                  <a:cubicBezTo>
                    <a:pt x="5023" y="1612"/>
                    <a:pt x="5003" y="1633"/>
                    <a:pt x="4979" y="1648"/>
                  </a:cubicBezTo>
                  <a:cubicBezTo>
                    <a:pt x="4667" y="1900"/>
                    <a:pt x="4263" y="2264"/>
                    <a:pt x="3987" y="2572"/>
                  </a:cubicBezTo>
                  <a:cubicBezTo>
                    <a:pt x="3967" y="2593"/>
                    <a:pt x="3943" y="2619"/>
                    <a:pt x="3923" y="2644"/>
                  </a:cubicBezTo>
                  <a:cubicBezTo>
                    <a:pt x="3875" y="2696"/>
                    <a:pt x="3827" y="2747"/>
                    <a:pt x="3779" y="2798"/>
                  </a:cubicBezTo>
                  <a:lnTo>
                    <a:pt x="3751" y="2829"/>
                  </a:lnTo>
                  <a:cubicBezTo>
                    <a:pt x="3735" y="2850"/>
                    <a:pt x="3715" y="2875"/>
                    <a:pt x="3695" y="2896"/>
                  </a:cubicBezTo>
                  <a:cubicBezTo>
                    <a:pt x="3619" y="2983"/>
                    <a:pt x="3539" y="3070"/>
                    <a:pt x="3463" y="3163"/>
                  </a:cubicBezTo>
                  <a:cubicBezTo>
                    <a:pt x="3463" y="3163"/>
                    <a:pt x="3463" y="3163"/>
                    <a:pt x="3459" y="3168"/>
                  </a:cubicBezTo>
                  <a:cubicBezTo>
                    <a:pt x="3447" y="3183"/>
                    <a:pt x="3431" y="3199"/>
                    <a:pt x="3419" y="3209"/>
                  </a:cubicBezTo>
                  <a:lnTo>
                    <a:pt x="3407" y="3224"/>
                  </a:lnTo>
                  <a:cubicBezTo>
                    <a:pt x="3347" y="3296"/>
                    <a:pt x="3287" y="3373"/>
                    <a:pt x="3227" y="3450"/>
                  </a:cubicBezTo>
                  <a:cubicBezTo>
                    <a:pt x="3211" y="3471"/>
                    <a:pt x="3191" y="3497"/>
                    <a:pt x="3175" y="3517"/>
                  </a:cubicBezTo>
                  <a:cubicBezTo>
                    <a:pt x="3127" y="3579"/>
                    <a:pt x="3079" y="3640"/>
                    <a:pt x="3027" y="3707"/>
                  </a:cubicBezTo>
                  <a:cubicBezTo>
                    <a:pt x="2979" y="3769"/>
                    <a:pt x="2935" y="3830"/>
                    <a:pt x="2895" y="3887"/>
                  </a:cubicBezTo>
                  <a:cubicBezTo>
                    <a:pt x="2879" y="3912"/>
                    <a:pt x="2859" y="3938"/>
                    <a:pt x="2843" y="3964"/>
                  </a:cubicBezTo>
                  <a:cubicBezTo>
                    <a:pt x="2791" y="4036"/>
                    <a:pt x="2735" y="4113"/>
                    <a:pt x="2683" y="4190"/>
                  </a:cubicBezTo>
                  <a:cubicBezTo>
                    <a:pt x="2623" y="4277"/>
                    <a:pt x="2567" y="4364"/>
                    <a:pt x="2507" y="4457"/>
                  </a:cubicBezTo>
                  <a:cubicBezTo>
                    <a:pt x="2471" y="4513"/>
                    <a:pt x="2431" y="4570"/>
                    <a:pt x="2395" y="4631"/>
                  </a:cubicBezTo>
                  <a:cubicBezTo>
                    <a:pt x="2355" y="4693"/>
                    <a:pt x="2319" y="4760"/>
                    <a:pt x="2279" y="4821"/>
                  </a:cubicBezTo>
                  <a:cubicBezTo>
                    <a:pt x="2267" y="4842"/>
                    <a:pt x="2251" y="4867"/>
                    <a:pt x="2239" y="4888"/>
                  </a:cubicBezTo>
                  <a:cubicBezTo>
                    <a:pt x="2199" y="4955"/>
                    <a:pt x="2155" y="5027"/>
                    <a:pt x="2111" y="5109"/>
                  </a:cubicBezTo>
                  <a:cubicBezTo>
                    <a:pt x="2099" y="5134"/>
                    <a:pt x="2083" y="5155"/>
                    <a:pt x="2071" y="5181"/>
                  </a:cubicBezTo>
                  <a:cubicBezTo>
                    <a:pt x="2031" y="5247"/>
                    <a:pt x="1995" y="5319"/>
                    <a:pt x="1959" y="5386"/>
                  </a:cubicBezTo>
                  <a:cubicBezTo>
                    <a:pt x="1935" y="5427"/>
                    <a:pt x="1915" y="5468"/>
                    <a:pt x="1891" y="5509"/>
                  </a:cubicBezTo>
                  <a:cubicBezTo>
                    <a:pt x="1871" y="5545"/>
                    <a:pt x="1851" y="5581"/>
                    <a:pt x="1835" y="5617"/>
                  </a:cubicBezTo>
                  <a:cubicBezTo>
                    <a:pt x="1803" y="5679"/>
                    <a:pt x="1755" y="5771"/>
                    <a:pt x="1695" y="5894"/>
                  </a:cubicBezTo>
                  <a:cubicBezTo>
                    <a:pt x="1319" y="6639"/>
                    <a:pt x="999" y="7460"/>
                    <a:pt x="739" y="8318"/>
                  </a:cubicBezTo>
                  <a:cubicBezTo>
                    <a:pt x="699" y="8446"/>
                    <a:pt x="667" y="8559"/>
                    <a:pt x="643" y="8646"/>
                  </a:cubicBezTo>
                  <a:cubicBezTo>
                    <a:pt x="643" y="8651"/>
                    <a:pt x="639" y="8657"/>
                    <a:pt x="639" y="8657"/>
                  </a:cubicBezTo>
                  <a:cubicBezTo>
                    <a:pt x="627" y="8698"/>
                    <a:pt x="619" y="8734"/>
                    <a:pt x="611" y="8759"/>
                  </a:cubicBezTo>
                  <a:cubicBezTo>
                    <a:pt x="591" y="8831"/>
                    <a:pt x="575" y="8898"/>
                    <a:pt x="563" y="8949"/>
                  </a:cubicBezTo>
                  <a:cubicBezTo>
                    <a:pt x="559" y="8965"/>
                    <a:pt x="555" y="8985"/>
                    <a:pt x="551" y="9001"/>
                  </a:cubicBezTo>
                  <a:cubicBezTo>
                    <a:pt x="551" y="9006"/>
                    <a:pt x="547" y="9011"/>
                    <a:pt x="547" y="9021"/>
                  </a:cubicBezTo>
                  <a:cubicBezTo>
                    <a:pt x="515" y="9139"/>
                    <a:pt x="487" y="9262"/>
                    <a:pt x="459" y="9386"/>
                  </a:cubicBezTo>
                  <a:cubicBezTo>
                    <a:pt x="451" y="9422"/>
                    <a:pt x="443" y="9457"/>
                    <a:pt x="435" y="9493"/>
                  </a:cubicBezTo>
                  <a:cubicBezTo>
                    <a:pt x="431" y="9504"/>
                    <a:pt x="431" y="9519"/>
                    <a:pt x="427" y="9529"/>
                  </a:cubicBezTo>
                  <a:lnTo>
                    <a:pt x="415" y="9576"/>
                  </a:lnTo>
                  <a:cubicBezTo>
                    <a:pt x="415" y="9581"/>
                    <a:pt x="411" y="9586"/>
                    <a:pt x="411" y="9596"/>
                  </a:cubicBezTo>
                  <a:cubicBezTo>
                    <a:pt x="359" y="9827"/>
                    <a:pt x="315" y="10053"/>
                    <a:pt x="275" y="10284"/>
                  </a:cubicBezTo>
                  <a:cubicBezTo>
                    <a:pt x="239" y="10469"/>
                    <a:pt x="199" y="10705"/>
                    <a:pt x="175" y="10910"/>
                  </a:cubicBezTo>
                  <a:cubicBezTo>
                    <a:pt x="91" y="11506"/>
                    <a:pt x="35" y="12102"/>
                    <a:pt x="15" y="12687"/>
                  </a:cubicBezTo>
                  <a:cubicBezTo>
                    <a:pt x="11" y="12769"/>
                    <a:pt x="7" y="12846"/>
                    <a:pt x="7" y="12928"/>
                  </a:cubicBezTo>
                  <a:cubicBezTo>
                    <a:pt x="-9" y="13508"/>
                    <a:pt x="7" y="13986"/>
                    <a:pt x="27" y="14315"/>
                  </a:cubicBezTo>
                  <a:cubicBezTo>
                    <a:pt x="27" y="14320"/>
                    <a:pt x="27" y="14320"/>
                    <a:pt x="27" y="14325"/>
                  </a:cubicBezTo>
                  <a:cubicBezTo>
                    <a:pt x="27" y="14325"/>
                    <a:pt x="27" y="14325"/>
                    <a:pt x="27" y="14325"/>
                  </a:cubicBezTo>
                  <a:cubicBezTo>
                    <a:pt x="27" y="14325"/>
                    <a:pt x="27" y="14325"/>
                    <a:pt x="27" y="14330"/>
                  </a:cubicBezTo>
                  <a:cubicBezTo>
                    <a:pt x="27" y="14350"/>
                    <a:pt x="27" y="14366"/>
                    <a:pt x="31" y="14381"/>
                  </a:cubicBezTo>
                  <a:cubicBezTo>
                    <a:pt x="43" y="14638"/>
                    <a:pt x="51" y="14751"/>
                    <a:pt x="71" y="14946"/>
                  </a:cubicBezTo>
                  <a:cubicBezTo>
                    <a:pt x="71" y="14951"/>
                    <a:pt x="71" y="14956"/>
                    <a:pt x="71" y="14961"/>
                  </a:cubicBezTo>
                  <a:cubicBezTo>
                    <a:pt x="91" y="15146"/>
                    <a:pt x="111" y="15377"/>
                    <a:pt x="135" y="15557"/>
                  </a:cubicBezTo>
                  <a:cubicBezTo>
                    <a:pt x="135" y="15557"/>
                    <a:pt x="135" y="15557"/>
                    <a:pt x="135" y="15562"/>
                  </a:cubicBezTo>
                  <a:cubicBezTo>
                    <a:pt x="135" y="15567"/>
                    <a:pt x="147" y="15655"/>
                    <a:pt x="167" y="15809"/>
                  </a:cubicBezTo>
                  <a:cubicBezTo>
                    <a:pt x="171" y="15829"/>
                    <a:pt x="171" y="15850"/>
                    <a:pt x="175" y="15865"/>
                  </a:cubicBezTo>
                  <a:cubicBezTo>
                    <a:pt x="175" y="15875"/>
                    <a:pt x="179" y="15880"/>
                    <a:pt x="179" y="15891"/>
                  </a:cubicBezTo>
                  <a:cubicBezTo>
                    <a:pt x="179" y="15901"/>
                    <a:pt x="183" y="15906"/>
                    <a:pt x="183" y="15916"/>
                  </a:cubicBezTo>
                  <a:cubicBezTo>
                    <a:pt x="199" y="16019"/>
                    <a:pt x="219" y="16147"/>
                    <a:pt x="239" y="16286"/>
                  </a:cubicBezTo>
                  <a:cubicBezTo>
                    <a:pt x="275" y="16497"/>
                    <a:pt x="299" y="16635"/>
                    <a:pt x="335" y="16825"/>
                  </a:cubicBezTo>
                  <a:cubicBezTo>
                    <a:pt x="359" y="16938"/>
                    <a:pt x="383" y="17056"/>
                    <a:pt x="407" y="17174"/>
                  </a:cubicBezTo>
                  <a:cubicBezTo>
                    <a:pt x="5383" y="20234"/>
                    <a:pt x="12979" y="21600"/>
                    <a:pt x="18175" y="20234"/>
                  </a:cubicBezTo>
                  <a:cubicBezTo>
                    <a:pt x="18947" y="20034"/>
                    <a:pt x="19623" y="19777"/>
                    <a:pt x="20203" y="19485"/>
                  </a:cubicBezTo>
                  <a:cubicBezTo>
                    <a:pt x="20539" y="19315"/>
                    <a:pt x="20807" y="18987"/>
                    <a:pt x="20939" y="18555"/>
                  </a:cubicBezTo>
                  <a:cubicBezTo>
                    <a:pt x="20939" y="18555"/>
                    <a:pt x="20939" y="18550"/>
                    <a:pt x="20943" y="18550"/>
                  </a:cubicBezTo>
                  <a:cubicBezTo>
                    <a:pt x="21003" y="18335"/>
                    <a:pt x="21075" y="18068"/>
                    <a:pt x="21135" y="1783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EF965C1B-8252-46DD-943A-12C51E825815}"/>
                </a:ext>
              </a:extLst>
            </p:cNvPr>
            <p:cNvSpPr/>
            <p:nvPr/>
          </p:nvSpPr>
          <p:spPr>
            <a:xfrm>
              <a:off x="6229735" y="9286682"/>
              <a:ext cx="538106" cy="38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2" h="20280" extrusionOk="0">
                  <a:moveTo>
                    <a:pt x="20212" y="14676"/>
                  </a:moveTo>
                  <a:lnTo>
                    <a:pt x="730" y="20280"/>
                  </a:lnTo>
                  <a:cubicBezTo>
                    <a:pt x="-1388" y="10754"/>
                    <a:pt x="1260" y="1777"/>
                    <a:pt x="6640" y="229"/>
                  </a:cubicBezTo>
                  <a:cubicBezTo>
                    <a:pt x="12021" y="-1320"/>
                    <a:pt x="18099" y="5149"/>
                    <a:pt x="20212" y="14676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14CA721-9656-496E-BBCA-BD84121C535E}"/>
                </a:ext>
              </a:extLst>
            </p:cNvPr>
            <p:cNvSpPr/>
            <p:nvPr/>
          </p:nvSpPr>
          <p:spPr>
            <a:xfrm>
              <a:off x="6249394" y="9565087"/>
              <a:ext cx="600651" cy="19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19682" extrusionOk="0">
                  <a:moveTo>
                    <a:pt x="17472" y="0"/>
                  </a:moveTo>
                  <a:cubicBezTo>
                    <a:pt x="21600" y="7312"/>
                    <a:pt x="21035" y="15653"/>
                    <a:pt x="16210" y="18626"/>
                  </a:cubicBezTo>
                  <a:cubicBezTo>
                    <a:pt x="11384" y="21600"/>
                    <a:pt x="4128" y="18073"/>
                    <a:pt x="0" y="10761"/>
                  </a:cubicBezTo>
                  <a:lnTo>
                    <a:pt x="17472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DA7185C-C9AE-467D-8326-CDC41C3C8AE8}"/>
              </a:ext>
            </a:extLst>
          </p:cNvPr>
          <p:cNvGrpSpPr/>
          <p:nvPr/>
        </p:nvGrpSpPr>
        <p:grpSpPr>
          <a:xfrm>
            <a:off x="8921977" y="2611214"/>
            <a:ext cx="2937088" cy="1290153"/>
            <a:chOff x="8921977" y="1466725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C9F3B44-D4CB-4C48-BD5A-5CE26CFDD023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FB7DA01-D64B-411E-AA2C-81961C2C2B9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7884D48-915D-4BAC-B57D-9AA4BB817AF1}"/>
              </a:ext>
            </a:extLst>
          </p:cNvPr>
          <p:cNvGrpSpPr/>
          <p:nvPr/>
        </p:nvGrpSpPr>
        <p:grpSpPr>
          <a:xfrm>
            <a:off x="332936" y="2509023"/>
            <a:ext cx="2937088" cy="1290153"/>
            <a:chOff x="332936" y="2627766"/>
            <a:chExt cx="2937088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DAB93CF-AF89-4C6B-B14D-2FAB2CECE61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B2001F1-7C13-476C-8B97-40D4BC9135F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E7D8D54-070E-4351-AC7B-2966869183B2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B7964AE5-F531-4F7C-9609-8F53E26DB8C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AAFCD91-2B1E-4EA3-902A-1DCF316D5D5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4CB803D-4E51-48D3-BD4E-93C4768D2E30}"/>
              </a:ext>
            </a:extLst>
          </p:cNvPr>
          <p:cNvGrpSpPr/>
          <p:nvPr/>
        </p:nvGrpSpPr>
        <p:grpSpPr>
          <a:xfrm>
            <a:off x="8929772" y="1133242"/>
            <a:ext cx="2937088" cy="1290153"/>
            <a:chOff x="8921977" y="1466725"/>
            <a:chExt cx="2937088" cy="129015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A5980008-6189-4F44-B31C-0A74F155C3F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53758C86-D7BA-4FA1-AB98-3067317FF70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53AFD97-F75E-4539-9C18-84148726CAA1}"/>
              </a:ext>
            </a:extLst>
          </p:cNvPr>
          <p:cNvCxnSpPr>
            <a:cxnSpLocks/>
          </p:cNvCxnSpPr>
          <p:nvPr/>
        </p:nvCxnSpPr>
        <p:spPr>
          <a:xfrm>
            <a:off x="3572968" y="5111494"/>
            <a:ext cx="23055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B203613-803B-4DBB-B52A-E217FC00B092}"/>
              </a:ext>
            </a:extLst>
          </p:cNvPr>
          <p:cNvCxnSpPr>
            <a:cxnSpLocks/>
          </p:cNvCxnSpPr>
          <p:nvPr/>
        </p:nvCxnSpPr>
        <p:spPr>
          <a:xfrm>
            <a:off x="3572968" y="2977815"/>
            <a:ext cx="21591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DD3B4630-74E7-43C8-8585-F973E4EB211C}"/>
              </a:ext>
            </a:extLst>
          </p:cNvPr>
          <p:cNvCxnSpPr>
            <a:cxnSpLocks/>
          </p:cNvCxnSpPr>
          <p:nvPr/>
        </p:nvCxnSpPr>
        <p:spPr>
          <a:xfrm flipH="1">
            <a:off x="6719056" y="2846481"/>
            <a:ext cx="18779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2F69B1D3-B5D7-4081-893A-9C44347F274F}"/>
              </a:ext>
            </a:extLst>
          </p:cNvPr>
          <p:cNvCxnSpPr>
            <a:cxnSpLocks/>
          </p:cNvCxnSpPr>
          <p:nvPr/>
        </p:nvCxnSpPr>
        <p:spPr>
          <a:xfrm flipH="1">
            <a:off x="5732085" y="1778318"/>
            <a:ext cx="28649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222C8DD-7E08-49C5-8B0C-659A72DBE128}"/>
              </a:ext>
            </a:extLst>
          </p:cNvPr>
          <p:cNvCxnSpPr>
            <a:cxnSpLocks/>
          </p:cNvCxnSpPr>
          <p:nvPr/>
        </p:nvCxnSpPr>
        <p:spPr>
          <a:xfrm>
            <a:off x="3404962" y="2534657"/>
            <a:ext cx="0" cy="119638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D5452471-17DB-48E8-85D9-5280F987EE7F}"/>
              </a:ext>
            </a:extLst>
          </p:cNvPr>
          <p:cNvCxnSpPr>
            <a:cxnSpLocks/>
          </p:cNvCxnSpPr>
          <p:nvPr/>
        </p:nvCxnSpPr>
        <p:spPr>
          <a:xfrm>
            <a:off x="3404962" y="4652338"/>
            <a:ext cx="0" cy="119638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254304E-8B63-49A0-9A68-06FC7EB0EBEB}"/>
              </a:ext>
            </a:extLst>
          </p:cNvPr>
          <p:cNvCxnSpPr>
            <a:cxnSpLocks/>
          </p:cNvCxnSpPr>
          <p:nvPr/>
        </p:nvCxnSpPr>
        <p:spPr>
          <a:xfrm>
            <a:off x="8746219" y="1180125"/>
            <a:ext cx="0" cy="119638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866B646D-981E-40D4-84F8-9F832A27C2E0}"/>
              </a:ext>
            </a:extLst>
          </p:cNvPr>
          <p:cNvCxnSpPr>
            <a:cxnSpLocks/>
          </p:cNvCxnSpPr>
          <p:nvPr/>
        </p:nvCxnSpPr>
        <p:spPr>
          <a:xfrm>
            <a:off x="8746219" y="2690548"/>
            <a:ext cx="0" cy="1196386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7DC6E57A-380F-4CF6-A30A-E47A036E24E7}"/>
              </a:ext>
            </a:extLst>
          </p:cNvPr>
          <p:cNvSpPr/>
          <p:nvPr/>
        </p:nvSpPr>
        <p:spPr>
          <a:xfrm>
            <a:off x="892540" y="2483261"/>
            <a:ext cx="389583" cy="471443"/>
          </a:xfrm>
          <a:custGeom>
            <a:avLst/>
            <a:gdLst>
              <a:gd name="connsiteX0" fmla="*/ 127273 w 389583"/>
              <a:gd name="connsiteY0" fmla="*/ 299956 h 471443"/>
              <a:gd name="connsiteX1" fmla="*/ 82458 w 389583"/>
              <a:gd name="connsiteY1" fmla="*/ 344769 h 471443"/>
              <a:gd name="connsiteX2" fmla="*/ 127273 w 389583"/>
              <a:gd name="connsiteY2" fmla="*/ 389583 h 471443"/>
              <a:gd name="connsiteX3" fmla="*/ 172086 w 389583"/>
              <a:gd name="connsiteY3" fmla="*/ 344769 h 471443"/>
              <a:gd name="connsiteX4" fmla="*/ 127273 w 389583"/>
              <a:gd name="connsiteY4" fmla="*/ 299956 h 471443"/>
              <a:gd name="connsiteX5" fmla="*/ 112334 w 389583"/>
              <a:gd name="connsiteY5" fmla="*/ 217497 h 471443"/>
              <a:gd name="connsiteX6" fmla="*/ 142210 w 389583"/>
              <a:gd name="connsiteY6" fmla="*/ 217497 h 471443"/>
              <a:gd name="connsiteX7" fmla="*/ 155356 w 389583"/>
              <a:gd name="connsiteY7" fmla="*/ 243788 h 471443"/>
              <a:gd name="connsiteX8" fmla="*/ 178659 w 389583"/>
              <a:gd name="connsiteY8" fmla="*/ 253348 h 471443"/>
              <a:gd name="connsiteX9" fmla="*/ 206742 w 389583"/>
              <a:gd name="connsiteY9" fmla="*/ 243788 h 471443"/>
              <a:gd name="connsiteX10" fmla="*/ 228253 w 389583"/>
              <a:gd name="connsiteY10" fmla="*/ 265299 h 471443"/>
              <a:gd name="connsiteX11" fmla="*/ 218693 w 389583"/>
              <a:gd name="connsiteY11" fmla="*/ 293383 h 471443"/>
              <a:gd name="connsiteX12" fmla="*/ 228253 w 389583"/>
              <a:gd name="connsiteY12" fmla="*/ 316686 h 471443"/>
              <a:gd name="connsiteX13" fmla="*/ 254544 w 389583"/>
              <a:gd name="connsiteY13" fmla="*/ 329832 h 471443"/>
              <a:gd name="connsiteX14" fmla="*/ 254544 w 389583"/>
              <a:gd name="connsiteY14" fmla="*/ 359707 h 471443"/>
              <a:gd name="connsiteX15" fmla="*/ 228253 w 389583"/>
              <a:gd name="connsiteY15" fmla="*/ 372853 h 471443"/>
              <a:gd name="connsiteX16" fmla="*/ 218693 w 389583"/>
              <a:gd name="connsiteY16" fmla="*/ 396156 h 471443"/>
              <a:gd name="connsiteX17" fmla="*/ 227656 w 389583"/>
              <a:gd name="connsiteY17" fmla="*/ 423642 h 471443"/>
              <a:gd name="connsiteX18" fmla="*/ 206742 w 389583"/>
              <a:gd name="connsiteY18" fmla="*/ 445153 h 471443"/>
              <a:gd name="connsiteX19" fmla="*/ 178659 w 389583"/>
              <a:gd name="connsiteY19" fmla="*/ 435592 h 471443"/>
              <a:gd name="connsiteX20" fmla="*/ 155356 w 389583"/>
              <a:gd name="connsiteY20" fmla="*/ 445153 h 471443"/>
              <a:gd name="connsiteX21" fmla="*/ 142210 w 389583"/>
              <a:gd name="connsiteY21" fmla="*/ 471443 h 471443"/>
              <a:gd name="connsiteX22" fmla="*/ 112334 w 389583"/>
              <a:gd name="connsiteY22" fmla="*/ 471443 h 471443"/>
              <a:gd name="connsiteX23" fmla="*/ 99188 w 389583"/>
              <a:gd name="connsiteY23" fmla="*/ 445153 h 471443"/>
              <a:gd name="connsiteX24" fmla="*/ 75885 w 389583"/>
              <a:gd name="connsiteY24" fmla="*/ 435592 h 471443"/>
              <a:gd name="connsiteX25" fmla="*/ 47802 w 389583"/>
              <a:gd name="connsiteY25" fmla="*/ 444555 h 471443"/>
              <a:gd name="connsiteX26" fmla="*/ 26888 w 389583"/>
              <a:gd name="connsiteY26" fmla="*/ 423642 h 471443"/>
              <a:gd name="connsiteX27" fmla="*/ 35851 w 389583"/>
              <a:gd name="connsiteY27" fmla="*/ 395559 h 471443"/>
              <a:gd name="connsiteX28" fmla="*/ 26291 w 389583"/>
              <a:gd name="connsiteY28" fmla="*/ 372255 h 471443"/>
              <a:gd name="connsiteX29" fmla="*/ 0 w 389583"/>
              <a:gd name="connsiteY29" fmla="*/ 359110 h 471443"/>
              <a:gd name="connsiteX30" fmla="*/ 0 w 389583"/>
              <a:gd name="connsiteY30" fmla="*/ 329234 h 471443"/>
              <a:gd name="connsiteX31" fmla="*/ 26291 w 389583"/>
              <a:gd name="connsiteY31" fmla="*/ 316089 h 471443"/>
              <a:gd name="connsiteX32" fmla="*/ 35851 w 389583"/>
              <a:gd name="connsiteY32" fmla="*/ 292785 h 471443"/>
              <a:gd name="connsiteX33" fmla="*/ 26888 w 389583"/>
              <a:gd name="connsiteY33" fmla="*/ 264701 h 471443"/>
              <a:gd name="connsiteX34" fmla="*/ 47802 w 389583"/>
              <a:gd name="connsiteY34" fmla="*/ 243788 h 471443"/>
              <a:gd name="connsiteX35" fmla="*/ 75885 w 389583"/>
              <a:gd name="connsiteY35" fmla="*/ 253348 h 471443"/>
              <a:gd name="connsiteX36" fmla="*/ 99188 w 389583"/>
              <a:gd name="connsiteY36" fmla="*/ 243788 h 471443"/>
              <a:gd name="connsiteX37" fmla="*/ 262311 w 389583"/>
              <a:gd name="connsiteY37" fmla="*/ 82458 h 471443"/>
              <a:gd name="connsiteX38" fmla="*/ 217497 w 389583"/>
              <a:gd name="connsiteY38" fmla="*/ 127271 h 471443"/>
              <a:gd name="connsiteX39" fmla="*/ 262311 w 389583"/>
              <a:gd name="connsiteY39" fmla="*/ 172085 h 471443"/>
              <a:gd name="connsiteX40" fmla="*/ 307125 w 389583"/>
              <a:gd name="connsiteY40" fmla="*/ 127271 h 471443"/>
              <a:gd name="connsiteX41" fmla="*/ 262311 w 389583"/>
              <a:gd name="connsiteY41" fmla="*/ 82458 h 471443"/>
              <a:gd name="connsiteX42" fmla="*/ 247373 w 389583"/>
              <a:gd name="connsiteY42" fmla="*/ 0 h 471443"/>
              <a:gd name="connsiteX43" fmla="*/ 277249 w 389583"/>
              <a:gd name="connsiteY43" fmla="*/ 0 h 471443"/>
              <a:gd name="connsiteX44" fmla="*/ 290395 w 389583"/>
              <a:gd name="connsiteY44" fmla="*/ 26291 h 471443"/>
              <a:gd name="connsiteX45" fmla="*/ 313698 w 389583"/>
              <a:gd name="connsiteY45" fmla="*/ 35851 h 471443"/>
              <a:gd name="connsiteX46" fmla="*/ 341781 w 389583"/>
              <a:gd name="connsiteY46" fmla="*/ 26291 h 471443"/>
              <a:gd name="connsiteX47" fmla="*/ 363292 w 389583"/>
              <a:gd name="connsiteY47" fmla="*/ 47802 h 471443"/>
              <a:gd name="connsiteX48" fmla="*/ 353732 w 389583"/>
              <a:gd name="connsiteY48" fmla="*/ 75885 h 471443"/>
              <a:gd name="connsiteX49" fmla="*/ 363292 w 389583"/>
              <a:gd name="connsiteY49" fmla="*/ 99188 h 471443"/>
              <a:gd name="connsiteX50" fmla="*/ 389583 w 389583"/>
              <a:gd name="connsiteY50" fmla="*/ 112334 h 471443"/>
              <a:gd name="connsiteX51" fmla="*/ 389583 w 389583"/>
              <a:gd name="connsiteY51" fmla="*/ 142209 h 471443"/>
              <a:gd name="connsiteX52" fmla="*/ 363292 w 389583"/>
              <a:gd name="connsiteY52" fmla="*/ 155355 h 471443"/>
              <a:gd name="connsiteX53" fmla="*/ 353134 w 389583"/>
              <a:gd name="connsiteY53" fmla="*/ 178658 h 471443"/>
              <a:gd name="connsiteX54" fmla="*/ 362695 w 389583"/>
              <a:gd name="connsiteY54" fmla="*/ 206742 h 471443"/>
              <a:gd name="connsiteX55" fmla="*/ 341184 w 389583"/>
              <a:gd name="connsiteY55" fmla="*/ 227656 h 471443"/>
              <a:gd name="connsiteX56" fmla="*/ 313101 w 389583"/>
              <a:gd name="connsiteY56" fmla="*/ 218095 h 471443"/>
              <a:gd name="connsiteX57" fmla="*/ 289797 w 389583"/>
              <a:gd name="connsiteY57" fmla="*/ 227656 h 471443"/>
              <a:gd name="connsiteX58" fmla="*/ 276652 w 389583"/>
              <a:gd name="connsiteY58" fmla="*/ 253946 h 471443"/>
              <a:gd name="connsiteX59" fmla="*/ 246775 w 389583"/>
              <a:gd name="connsiteY59" fmla="*/ 253946 h 471443"/>
              <a:gd name="connsiteX60" fmla="*/ 233630 w 389583"/>
              <a:gd name="connsiteY60" fmla="*/ 227656 h 471443"/>
              <a:gd name="connsiteX61" fmla="*/ 210326 w 389583"/>
              <a:gd name="connsiteY61" fmla="*/ 218095 h 471443"/>
              <a:gd name="connsiteX62" fmla="*/ 182243 w 389583"/>
              <a:gd name="connsiteY62" fmla="*/ 227656 h 471443"/>
              <a:gd name="connsiteX63" fmla="*/ 161330 w 389583"/>
              <a:gd name="connsiteY63" fmla="*/ 206742 h 471443"/>
              <a:gd name="connsiteX64" fmla="*/ 170890 w 389583"/>
              <a:gd name="connsiteY64" fmla="*/ 178658 h 471443"/>
              <a:gd name="connsiteX65" fmla="*/ 161330 w 389583"/>
              <a:gd name="connsiteY65" fmla="*/ 155355 h 471443"/>
              <a:gd name="connsiteX66" fmla="*/ 135039 w 389583"/>
              <a:gd name="connsiteY66" fmla="*/ 142209 h 471443"/>
              <a:gd name="connsiteX67" fmla="*/ 135039 w 389583"/>
              <a:gd name="connsiteY67" fmla="*/ 112334 h 471443"/>
              <a:gd name="connsiteX68" fmla="*/ 161330 w 389583"/>
              <a:gd name="connsiteY68" fmla="*/ 99188 h 471443"/>
              <a:gd name="connsiteX69" fmla="*/ 170890 w 389583"/>
              <a:gd name="connsiteY69" fmla="*/ 75885 h 471443"/>
              <a:gd name="connsiteX70" fmla="*/ 161330 w 389583"/>
              <a:gd name="connsiteY70" fmla="*/ 47802 h 471443"/>
              <a:gd name="connsiteX71" fmla="*/ 182841 w 389583"/>
              <a:gd name="connsiteY71" fmla="*/ 26291 h 471443"/>
              <a:gd name="connsiteX72" fmla="*/ 210924 w 389583"/>
              <a:gd name="connsiteY72" fmla="*/ 35851 h 471443"/>
              <a:gd name="connsiteX73" fmla="*/ 234227 w 389583"/>
              <a:gd name="connsiteY73" fmla="*/ 26291 h 47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89583" h="471443">
                <a:moveTo>
                  <a:pt x="127273" y="299956"/>
                </a:moveTo>
                <a:cubicBezTo>
                  <a:pt x="102773" y="299956"/>
                  <a:pt x="82458" y="319674"/>
                  <a:pt x="82458" y="344769"/>
                </a:cubicBezTo>
                <a:cubicBezTo>
                  <a:pt x="82458" y="369268"/>
                  <a:pt x="102176" y="389583"/>
                  <a:pt x="127273" y="389583"/>
                </a:cubicBezTo>
                <a:cubicBezTo>
                  <a:pt x="152368" y="389583"/>
                  <a:pt x="172086" y="369268"/>
                  <a:pt x="172086" y="344769"/>
                </a:cubicBezTo>
                <a:cubicBezTo>
                  <a:pt x="172086" y="320271"/>
                  <a:pt x="152368" y="299956"/>
                  <a:pt x="127273" y="299956"/>
                </a:cubicBezTo>
                <a:close/>
                <a:moveTo>
                  <a:pt x="112334" y="217497"/>
                </a:moveTo>
                <a:lnTo>
                  <a:pt x="142210" y="217497"/>
                </a:lnTo>
                <a:lnTo>
                  <a:pt x="155356" y="243788"/>
                </a:lnTo>
                <a:cubicBezTo>
                  <a:pt x="163124" y="246178"/>
                  <a:pt x="171489" y="249165"/>
                  <a:pt x="178659" y="253348"/>
                </a:cubicBezTo>
                <a:lnTo>
                  <a:pt x="206742" y="243788"/>
                </a:lnTo>
                <a:lnTo>
                  <a:pt x="228253" y="265299"/>
                </a:lnTo>
                <a:lnTo>
                  <a:pt x="218693" y="293383"/>
                </a:lnTo>
                <a:cubicBezTo>
                  <a:pt x="222876" y="300553"/>
                  <a:pt x="225863" y="308321"/>
                  <a:pt x="228253" y="316686"/>
                </a:cubicBezTo>
                <a:lnTo>
                  <a:pt x="254544" y="329832"/>
                </a:lnTo>
                <a:lnTo>
                  <a:pt x="254544" y="359707"/>
                </a:lnTo>
                <a:lnTo>
                  <a:pt x="228253" y="372853"/>
                </a:lnTo>
                <a:cubicBezTo>
                  <a:pt x="225863" y="381218"/>
                  <a:pt x="222876" y="388986"/>
                  <a:pt x="218693" y="396156"/>
                </a:cubicBezTo>
                <a:lnTo>
                  <a:pt x="227656" y="423642"/>
                </a:lnTo>
                <a:lnTo>
                  <a:pt x="206742" y="445153"/>
                </a:lnTo>
                <a:lnTo>
                  <a:pt x="178659" y="435592"/>
                </a:lnTo>
                <a:cubicBezTo>
                  <a:pt x="171489" y="439775"/>
                  <a:pt x="163721" y="442763"/>
                  <a:pt x="155356" y="445153"/>
                </a:cubicBezTo>
                <a:lnTo>
                  <a:pt x="142210" y="471443"/>
                </a:lnTo>
                <a:lnTo>
                  <a:pt x="112334" y="471443"/>
                </a:lnTo>
                <a:lnTo>
                  <a:pt x="99188" y="445153"/>
                </a:lnTo>
                <a:cubicBezTo>
                  <a:pt x="90823" y="442763"/>
                  <a:pt x="83055" y="439775"/>
                  <a:pt x="75885" y="435592"/>
                </a:cubicBezTo>
                <a:lnTo>
                  <a:pt x="47802" y="444555"/>
                </a:lnTo>
                <a:lnTo>
                  <a:pt x="26888" y="423642"/>
                </a:lnTo>
                <a:lnTo>
                  <a:pt x="35851" y="395559"/>
                </a:lnTo>
                <a:cubicBezTo>
                  <a:pt x="31669" y="388388"/>
                  <a:pt x="28681" y="380621"/>
                  <a:pt x="26291" y="372255"/>
                </a:cubicBezTo>
                <a:lnTo>
                  <a:pt x="0" y="359110"/>
                </a:lnTo>
                <a:lnTo>
                  <a:pt x="0" y="329234"/>
                </a:lnTo>
                <a:lnTo>
                  <a:pt x="26291" y="316089"/>
                </a:lnTo>
                <a:cubicBezTo>
                  <a:pt x="28681" y="308321"/>
                  <a:pt x="31669" y="299956"/>
                  <a:pt x="35851" y="292785"/>
                </a:cubicBezTo>
                <a:lnTo>
                  <a:pt x="26888" y="264701"/>
                </a:lnTo>
                <a:lnTo>
                  <a:pt x="47802" y="243788"/>
                </a:lnTo>
                <a:lnTo>
                  <a:pt x="75885" y="253348"/>
                </a:lnTo>
                <a:cubicBezTo>
                  <a:pt x="83055" y="249165"/>
                  <a:pt x="90823" y="246178"/>
                  <a:pt x="99188" y="243788"/>
                </a:cubicBezTo>
                <a:close/>
                <a:moveTo>
                  <a:pt x="262311" y="82458"/>
                </a:moveTo>
                <a:cubicBezTo>
                  <a:pt x="237812" y="82458"/>
                  <a:pt x="217497" y="102773"/>
                  <a:pt x="217497" y="127271"/>
                </a:cubicBezTo>
                <a:cubicBezTo>
                  <a:pt x="217497" y="151770"/>
                  <a:pt x="237215" y="172085"/>
                  <a:pt x="262311" y="172085"/>
                </a:cubicBezTo>
                <a:cubicBezTo>
                  <a:pt x="286810" y="172085"/>
                  <a:pt x="307125" y="151770"/>
                  <a:pt x="307125" y="127271"/>
                </a:cubicBezTo>
                <a:cubicBezTo>
                  <a:pt x="307125" y="102773"/>
                  <a:pt x="287407" y="82458"/>
                  <a:pt x="262311" y="82458"/>
                </a:cubicBezTo>
                <a:close/>
                <a:moveTo>
                  <a:pt x="247373" y="0"/>
                </a:moveTo>
                <a:lnTo>
                  <a:pt x="277249" y="0"/>
                </a:lnTo>
                <a:lnTo>
                  <a:pt x="290395" y="26291"/>
                </a:lnTo>
                <a:cubicBezTo>
                  <a:pt x="298760" y="28681"/>
                  <a:pt x="306528" y="31668"/>
                  <a:pt x="313698" y="35851"/>
                </a:cubicBezTo>
                <a:lnTo>
                  <a:pt x="341781" y="26291"/>
                </a:lnTo>
                <a:lnTo>
                  <a:pt x="363292" y="47802"/>
                </a:lnTo>
                <a:lnTo>
                  <a:pt x="353732" y="75885"/>
                </a:lnTo>
                <a:cubicBezTo>
                  <a:pt x="357915" y="83055"/>
                  <a:pt x="360902" y="90823"/>
                  <a:pt x="363292" y="99188"/>
                </a:cubicBezTo>
                <a:lnTo>
                  <a:pt x="389583" y="112334"/>
                </a:lnTo>
                <a:lnTo>
                  <a:pt x="389583" y="142209"/>
                </a:lnTo>
                <a:lnTo>
                  <a:pt x="363292" y="155355"/>
                </a:lnTo>
                <a:cubicBezTo>
                  <a:pt x="360902" y="163123"/>
                  <a:pt x="357317" y="171488"/>
                  <a:pt x="353134" y="178658"/>
                </a:cubicBezTo>
                <a:lnTo>
                  <a:pt x="362695" y="206742"/>
                </a:lnTo>
                <a:lnTo>
                  <a:pt x="341184" y="227656"/>
                </a:lnTo>
                <a:lnTo>
                  <a:pt x="313101" y="218095"/>
                </a:lnTo>
                <a:cubicBezTo>
                  <a:pt x="305930" y="222278"/>
                  <a:pt x="298163" y="225266"/>
                  <a:pt x="289797" y="227656"/>
                </a:cubicBezTo>
                <a:lnTo>
                  <a:pt x="276652" y="253946"/>
                </a:lnTo>
                <a:lnTo>
                  <a:pt x="246775" y="253946"/>
                </a:lnTo>
                <a:lnTo>
                  <a:pt x="233630" y="227656"/>
                </a:lnTo>
                <a:cubicBezTo>
                  <a:pt x="225264" y="225266"/>
                  <a:pt x="217497" y="222278"/>
                  <a:pt x="210326" y="218095"/>
                </a:cubicBezTo>
                <a:lnTo>
                  <a:pt x="182243" y="227656"/>
                </a:lnTo>
                <a:lnTo>
                  <a:pt x="161330" y="206742"/>
                </a:lnTo>
                <a:lnTo>
                  <a:pt x="170890" y="178658"/>
                </a:lnTo>
                <a:cubicBezTo>
                  <a:pt x="166707" y="171488"/>
                  <a:pt x="163720" y="163720"/>
                  <a:pt x="161330" y="155355"/>
                </a:cubicBezTo>
                <a:lnTo>
                  <a:pt x="135039" y="142209"/>
                </a:lnTo>
                <a:lnTo>
                  <a:pt x="135039" y="112334"/>
                </a:lnTo>
                <a:lnTo>
                  <a:pt x="161330" y="99188"/>
                </a:lnTo>
                <a:cubicBezTo>
                  <a:pt x="163720" y="90823"/>
                  <a:pt x="166707" y="83055"/>
                  <a:pt x="170890" y="75885"/>
                </a:cubicBezTo>
                <a:lnTo>
                  <a:pt x="161330" y="47802"/>
                </a:lnTo>
                <a:lnTo>
                  <a:pt x="182841" y="26291"/>
                </a:lnTo>
                <a:lnTo>
                  <a:pt x="210924" y="35851"/>
                </a:lnTo>
                <a:cubicBezTo>
                  <a:pt x="218094" y="31668"/>
                  <a:pt x="225862" y="28681"/>
                  <a:pt x="234227" y="26291"/>
                </a:cubicBezTo>
                <a:close/>
              </a:path>
            </a:pathLst>
          </a:custGeom>
          <a:solidFill>
            <a:schemeClr val="accent3"/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52A8496-7B10-4EB4-93AF-037E072DAB23}"/>
              </a:ext>
            </a:extLst>
          </p:cNvPr>
          <p:cNvSpPr/>
          <p:nvPr/>
        </p:nvSpPr>
        <p:spPr>
          <a:xfrm>
            <a:off x="10988153" y="1109806"/>
            <a:ext cx="310711" cy="501916"/>
          </a:xfrm>
          <a:custGeom>
            <a:avLst/>
            <a:gdLst>
              <a:gd name="connsiteX0" fmla="*/ 116516 w 310711"/>
              <a:gd name="connsiteY0" fmla="*/ 466065 h 501916"/>
              <a:gd name="connsiteX1" fmla="*/ 194193 w 310711"/>
              <a:gd name="connsiteY1" fmla="*/ 466065 h 501916"/>
              <a:gd name="connsiteX2" fmla="*/ 155355 w 310711"/>
              <a:gd name="connsiteY2" fmla="*/ 501916 h 501916"/>
              <a:gd name="connsiteX3" fmla="*/ 116516 w 310711"/>
              <a:gd name="connsiteY3" fmla="*/ 466065 h 501916"/>
              <a:gd name="connsiteX4" fmla="*/ 95604 w 310711"/>
              <a:gd name="connsiteY4" fmla="*/ 406313 h 501916"/>
              <a:gd name="connsiteX5" fmla="*/ 215108 w 310711"/>
              <a:gd name="connsiteY5" fmla="*/ 406313 h 501916"/>
              <a:gd name="connsiteX6" fmla="*/ 233034 w 310711"/>
              <a:gd name="connsiteY6" fmla="*/ 424239 h 501916"/>
              <a:gd name="connsiteX7" fmla="*/ 215108 w 310711"/>
              <a:gd name="connsiteY7" fmla="*/ 442164 h 501916"/>
              <a:gd name="connsiteX8" fmla="*/ 95604 w 310711"/>
              <a:gd name="connsiteY8" fmla="*/ 442164 h 501916"/>
              <a:gd name="connsiteX9" fmla="*/ 77678 w 310711"/>
              <a:gd name="connsiteY9" fmla="*/ 424239 h 501916"/>
              <a:gd name="connsiteX10" fmla="*/ 95604 w 310711"/>
              <a:gd name="connsiteY10" fmla="*/ 406313 h 501916"/>
              <a:gd name="connsiteX11" fmla="*/ 95604 w 310711"/>
              <a:gd name="connsiteY11" fmla="*/ 346561 h 501916"/>
              <a:gd name="connsiteX12" fmla="*/ 215108 w 310711"/>
              <a:gd name="connsiteY12" fmla="*/ 346561 h 501916"/>
              <a:gd name="connsiteX13" fmla="*/ 233034 w 310711"/>
              <a:gd name="connsiteY13" fmla="*/ 364487 h 501916"/>
              <a:gd name="connsiteX14" fmla="*/ 215108 w 310711"/>
              <a:gd name="connsiteY14" fmla="*/ 382412 h 501916"/>
              <a:gd name="connsiteX15" fmla="*/ 95604 w 310711"/>
              <a:gd name="connsiteY15" fmla="*/ 382412 h 501916"/>
              <a:gd name="connsiteX16" fmla="*/ 77678 w 310711"/>
              <a:gd name="connsiteY16" fmla="*/ 364487 h 501916"/>
              <a:gd name="connsiteX17" fmla="*/ 95604 w 310711"/>
              <a:gd name="connsiteY17" fmla="*/ 346561 h 501916"/>
              <a:gd name="connsiteX18" fmla="*/ 155952 w 310711"/>
              <a:gd name="connsiteY18" fmla="*/ 35254 h 501916"/>
              <a:gd name="connsiteX19" fmla="*/ 36449 w 310711"/>
              <a:gd name="connsiteY19" fmla="*/ 153562 h 501916"/>
              <a:gd name="connsiteX20" fmla="*/ 36449 w 310711"/>
              <a:gd name="connsiteY20" fmla="*/ 158342 h 501916"/>
              <a:gd name="connsiteX21" fmla="*/ 44814 w 310711"/>
              <a:gd name="connsiteY21" fmla="*/ 200169 h 501916"/>
              <a:gd name="connsiteX22" fmla="*/ 65130 w 310711"/>
              <a:gd name="connsiteY22" fmla="*/ 233032 h 501916"/>
              <a:gd name="connsiteX23" fmla="*/ 99786 w 310711"/>
              <a:gd name="connsiteY23" fmla="*/ 286809 h 501916"/>
              <a:gd name="connsiteX24" fmla="*/ 155356 w 310711"/>
              <a:gd name="connsiteY24" fmla="*/ 286809 h 501916"/>
              <a:gd name="connsiteX25" fmla="*/ 211523 w 310711"/>
              <a:gd name="connsiteY25" fmla="*/ 286809 h 501916"/>
              <a:gd name="connsiteX26" fmla="*/ 246179 w 310711"/>
              <a:gd name="connsiteY26" fmla="*/ 233032 h 501916"/>
              <a:gd name="connsiteX27" fmla="*/ 266494 w 310711"/>
              <a:gd name="connsiteY27" fmla="*/ 200169 h 501916"/>
              <a:gd name="connsiteX28" fmla="*/ 274860 w 310711"/>
              <a:gd name="connsiteY28" fmla="*/ 158342 h 501916"/>
              <a:gd name="connsiteX29" fmla="*/ 275457 w 310711"/>
              <a:gd name="connsiteY29" fmla="*/ 158342 h 501916"/>
              <a:gd name="connsiteX30" fmla="*/ 275457 w 310711"/>
              <a:gd name="connsiteY30" fmla="*/ 153562 h 501916"/>
              <a:gd name="connsiteX31" fmla="*/ 155952 w 310711"/>
              <a:gd name="connsiteY31" fmla="*/ 35254 h 501916"/>
              <a:gd name="connsiteX32" fmla="*/ 155356 w 310711"/>
              <a:gd name="connsiteY32" fmla="*/ 0 h 501916"/>
              <a:gd name="connsiteX33" fmla="*/ 310711 w 310711"/>
              <a:gd name="connsiteY33" fmla="*/ 153562 h 501916"/>
              <a:gd name="connsiteX34" fmla="*/ 310711 w 310711"/>
              <a:gd name="connsiteY34" fmla="*/ 158940 h 501916"/>
              <a:gd name="connsiteX35" fmla="*/ 299955 w 310711"/>
              <a:gd name="connsiteY35" fmla="*/ 212717 h 501916"/>
              <a:gd name="connsiteX36" fmla="*/ 273067 w 310711"/>
              <a:gd name="connsiteY36" fmla="*/ 256933 h 501916"/>
              <a:gd name="connsiteX37" fmla="*/ 236618 w 310711"/>
              <a:gd name="connsiteY37" fmla="*/ 316087 h 501916"/>
              <a:gd name="connsiteX38" fmla="*/ 225863 w 310711"/>
              <a:gd name="connsiteY38" fmla="*/ 322660 h 501916"/>
              <a:gd name="connsiteX39" fmla="*/ 84848 w 310711"/>
              <a:gd name="connsiteY39" fmla="*/ 322660 h 501916"/>
              <a:gd name="connsiteX40" fmla="*/ 74092 w 310711"/>
              <a:gd name="connsiteY40" fmla="*/ 316087 h 501916"/>
              <a:gd name="connsiteX41" fmla="*/ 37644 w 310711"/>
              <a:gd name="connsiteY41" fmla="*/ 256933 h 501916"/>
              <a:gd name="connsiteX42" fmla="*/ 10755 w 310711"/>
              <a:gd name="connsiteY42" fmla="*/ 212717 h 501916"/>
              <a:gd name="connsiteX43" fmla="*/ 0 w 310711"/>
              <a:gd name="connsiteY43" fmla="*/ 158940 h 501916"/>
              <a:gd name="connsiteX44" fmla="*/ 0 w 310711"/>
              <a:gd name="connsiteY44" fmla="*/ 153562 h 501916"/>
              <a:gd name="connsiteX45" fmla="*/ 155356 w 310711"/>
              <a:gd name="connsiteY45" fmla="*/ 0 h 50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10711" h="501916">
                <a:moveTo>
                  <a:pt x="116516" y="466065"/>
                </a:moveTo>
                <a:lnTo>
                  <a:pt x="194193" y="466065"/>
                </a:lnTo>
                <a:cubicBezTo>
                  <a:pt x="192401" y="486381"/>
                  <a:pt x="175670" y="501916"/>
                  <a:pt x="155355" y="501916"/>
                </a:cubicBezTo>
                <a:cubicBezTo>
                  <a:pt x="135039" y="501916"/>
                  <a:pt x="118309" y="486381"/>
                  <a:pt x="116516" y="466065"/>
                </a:cubicBezTo>
                <a:close/>
                <a:moveTo>
                  <a:pt x="95604" y="406313"/>
                </a:moveTo>
                <a:lnTo>
                  <a:pt x="215108" y="406313"/>
                </a:lnTo>
                <a:cubicBezTo>
                  <a:pt x="225266" y="406313"/>
                  <a:pt x="233034" y="414081"/>
                  <a:pt x="233034" y="424239"/>
                </a:cubicBezTo>
                <a:cubicBezTo>
                  <a:pt x="233034" y="434396"/>
                  <a:pt x="225266" y="442164"/>
                  <a:pt x="215108" y="442164"/>
                </a:cubicBezTo>
                <a:lnTo>
                  <a:pt x="95604" y="442164"/>
                </a:lnTo>
                <a:cubicBezTo>
                  <a:pt x="85446" y="442164"/>
                  <a:pt x="77678" y="434396"/>
                  <a:pt x="77678" y="424239"/>
                </a:cubicBezTo>
                <a:cubicBezTo>
                  <a:pt x="77678" y="414081"/>
                  <a:pt x="85446" y="406313"/>
                  <a:pt x="95604" y="406313"/>
                </a:cubicBezTo>
                <a:close/>
                <a:moveTo>
                  <a:pt x="95604" y="346561"/>
                </a:moveTo>
                <a:lnTo>
                  <a:pt x="215108" y="346561"/>
                </a:lnTo>
                <a:cubicBezTo>
                  <a:pt x="225266" y="346561"/>
                  <a:pt x="233034" y="354329"/>
                  <a:pt x="233034" y="364487"/>
                </a:cubicBezTo>
                <a:cubicBezTo>
                  <a:pt x="233034" y="374644"/>
                  <a:pt x="225266" y="382412"/>
                  <a:pt x="215108" y="382412"/>
                </a:cubicBezTo>
                <a:lnTo>
                  <a:pt x="95604" y="382412"/>
                </a:lnTo>
                <a:cubicBezTo>
                  <a:pt x="85446" y="382412"/>
                  <a:pt x="77678" y="374644"/>
                  <a:pt x="77678" y="364487"/>
                </a:cubicBezTo>
                <a:cubicBezTo>
                  <a:pt x="77678" y="354329"/>
                  <a:pt x="85446" y="346561"/>
                  <a:pt x="95604" y="346561"/>
                </a:cubicBezTo>
                <a:close/>
                <a:moveTo>
                  <a:pt x="155952" y="35254"/>
                </a:moveTo>
                <a:cubicBezTo>
                  <a:pt x="90823" y="35851"/>
                  <a:pt x="37644" y="88433"/>
                  <a:pt x="36449" y="153562"/>
                </a:cubicBezTo>
                <a:lnTo>
                  <a:pt x="36449" y="158342"/>
                </a:lnTo>
                <a:cubicBezTo>
                  <a:pt x="37046" y="172683"/>
                  <a:pt x="39436" y="187023"/>
                  <a:pt x="44814" y="200169"/>
                </a:cubicBezTo>
                <a:cubicBezTo>
                  <a:pt x="49594" y="212119"/>
                  <a:pt x="56764" y="223472"/>
                  <a:pt x="65130" y="233032"/>
                </a:cubicBezTo>
                <a:cubicBezTo>
                  <a:pt x="78275" y="249763"/>
                  <a:pt x="90225" y="267688"/>
                  <a:pt x="99786" y="286809"/>
                </a:cubicBezTo>
                <a:lnTo>
                  <a:pt x="155356" y="286809"/>
                </a:lnTo>
                <a:lnTo>
                  <a:pt x="211523" y="286809"/>
                </a:lnTo>
                <a:cubicBezTo>
                  <a:pt x="220485" y="267688"/>
                  <a:pt x="232436" y="249763"/>
                  <a:pt x="246179" y="233032"/>
                </a:cubicBezTo>
                <a:cubicBezTo>
                  <a:pt x="255141" y="223472"/>
                  <a:pt x="261714" y="212119"/>
                  <a:pt x="266494" y="200169"/>
                </a:cubicBezTo>
                <a:cubicBezTo>
                  <a:pt x="271275" y="187023"/>
                  <a:pt x="274262" y="172683"/>
                  <a:pt x="274860" y="158342"/>
                </a:cubicBezTo>
                <a:lnTo>
                  <a:pt x="275457" y="158342"/>
                </a:lnTo>
                <a:lnTo>
                  <a:pt x="275457" y="153562"/>
                </a:lnTo>
                <a:cubicBezTo>
                  <a:pt x="274262" y="87835"/>
                  <a:pt x="221083" y="35851"/>
                  <a:pt x="155952" y="35254"/>
                </a:cubicBezTo>
                <a:close/>
                <a:moveTo>
                  <a:pt x="155356" y="0"/>
                </a:moveTo>
                <a:cubicBezTo>
                  <a:pt x="240204" y="598"/>
                  <a:pt x="308918" y="68715"/>
                  <a:pt x="310711" y="153562"/>
                </a:cubicBezTo>
                <a:lnTo>
                  <a:pt x="310711" y="158940"/>
                </a:lnTo>
                <a:cubicBezTo>
                  <a:pt x="310113" y="177463"/>
                  <a:pt x="306528" y="195389"/>
                  <a:pt x="299955" y="212717"/>
                </a:cubicBezTo>
                <a:cubicBezTo>
                  <a:pt x="293980" y="228850"/>
                  <a:pt x="284420" y="243788"/>
                  <a:pt x="273067" y="256933"/>
                </a:cubicBezTo>
                <a:cubicBezTo>
                  <a:pt x="258727" y="272469"/>
                  <a:pt x="243191" y="302942"/>
                  <a:pt x="236618" y="316087"/>
                </a:cubicBezTo>
                <a:cubicBezTo>
                  <a:pt x="234826" y="320270"/>
                  <a:pt x="230643" y="322660"/>
                  <a:pt x="225863" y="322660"/>
                </a:cubicBezTo>
                <a:lnTo>
                  <a:pt x="84848" y="322660"/>
                </a:lnTo>
                <a:cubicBezTo>
                  <a:pt x="80068" y="322660"/>
                  <a:pt x="75885" y="320270"/>
                  <a:pt x="74092" y="316087"/>
                </a:cubicBezTo>
                <a:cubicBezTo>
                  <a:pt x="67520" y="302942"/>
                  <a:pt x="51984" y="272469"/>
                  <a:pt x="37644" y="256933"/>
                </a:cubicBezTo>
                <a:cubicBezTo>
                  <a:pt x="26291" y="243788"/>
                  <a:pt x="17328" y="228850"/>
                  <a:pt x="10755" y="212717"/>
                </a:cubicBezTo>
                <a:cubicBezTo>
                  <a:pt x="4183" y="195389"/>
                  <a:pt x="598" y="177463"/>
                  <a:pt x="0" y="158940"/>
                </a:cubicBezTo>
                <a:lnTo>
                  <a:pt x="0" y="153562"/>
                </a:lnTo>
                <a:cubicBezTo>
                  <a:pt x="1793" y="68715"/>
                  <a:pt x="70507" y="598"/>
                  <a:pt x="155356" y="0"/>
                </a:cubicBezTo>
                <a:close/>
              </a:path>
            </a:pathLst>
          </a:custGeom>
          <a:solidFill>
            <a:schemeClr val="accent6"/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A10F15D-B0EE-4165-BAC1-D92FC0D30459}"/>
              </a:ext>
            </a:extLst>
          </p:cNvPr>
          <p:cNvSpPr/>
          <p:nvPr/>
        </p:nvSpPr>
        <p:spPr>
          <a:xfrm>
            <a:off x="881186" y="4693231"/>
            <a:ext cx="412289" cy="418263"/>
          </a:xfrm>
          <a:custGeom>
            <a:avLst/>
            <a:gdLst>
              <a:gd name="connsiteX0" fmla="*/ 71702 w 412289"/>
              <a:gd name="connsiteY0" fmla="*/ 227058 h 418263"/>
              <a:gd name="connsiteX1" fmla="*/ 161331 w 412289"/>
              <a:gd name="connsiteY1" fmla="*/ 227058 h 418263"/>
              <a:gd name="connsiteX2" fmla="*/ 161331 w 412289"/>
              <a:gd name="connsiteY2" fmla="*/ 346563 h 418263"/>
              <a:gd name="connsiteX3" fmla="*/ 71702 w 412289"/>
              <a:gd name="connsiteY3" fmla="*/ 346563 h 418263"/>
              <a:gd name="connsiteX4" fmla="*/ 197181 w 412289"/>
              <a:gd name="connsiteY4" fmla="*/ 119504 h 418263"/>
              <a:gd name="connsiteX5" fmla="*/ 286810 w 412289"/>
              <a:gd name="connsiteY5" fmla="*/ 119504 h 418263"/>
              <a:gd name="connsiteX6" fmla="*/ 286810 w 412289"/>
              <a:gd name="connsiteY6" fmla="*/ 346561 h 418263"/>
              <a:gd name="connsiteX7" fmla="*/ 197181 w 412289"/>
              <a:gd name="connsiteY7" fmla="*/ 346561 h 418263"/>
              <a:gd name="connsiteX8" fmla="*/ 322660 w 412289"/>
              <a:gd name="connsiteY8" fmla="*/ 0 h 418263"/>
              <a:gd name="connsiteX9" fmla="*/ 412289 w 412289"/>
              <a:gd name="connsiteY9" fmla="*/ 0 h 418263"/>
              <a:gd name="connsiteX10" fmla="*/ 412289 w 412289"/>
              <a:gd name="connsiteY10" fmla="*/ 346562 h 418263"/>
              <a:gd name="connsiteX11" fmla="*/ 322660 w 412289"/>
              <a:gd name="connsiteY11" fmla="*/ 346562 h 418263"/>
              <a:gd name="connsiteX12" fmla="*/ 180809 w 412289"/>
              <a:gd name="connsiteY12" fmla="*/ 0 h 418263"/>
              <a:gd name="connsiteX13" fmla="*/ 262908 w 412289"/>
              <a:gd name="connsiteY13" fmla="*/ 0 h 418263"/>
              <a:gd name="connsiteX14" fmla="*/ 262908 w 412289"/>
              <a:gd name="connsiteY14" fmla="*/ 82099 h 418263"/>
              <a:gd name="connsiteX15" fmla="*/ 230283 w 412289"/>
              <a:gd name="connsiteY15" fmla="*/ 49534 h 418263"/>
              <a:gd name="connsiteX16" fmla="*/ 86102 w 412289"/>
              <a:gd name="connsiteY16" fmla="*/ 193656 h 418263"/>
              <a:gd name="connsiteX17" fmla="*/ 69252 w 412289"/>
              <a:gd name="connsiteY17" fmla="*/ 176806 h 418263"/>
              <a:gd name="connsiteX18" fmla="*/ 213433 w 412289"/>
              <a:gd name="connsiteY18" fmla="*/ 32625 h 418263"/>
              <a:gd name="connsiteX19" fmla="*/ 0 w 412289"/>
              <a:gd name="connsiteY19" fmla="*/ 0 h 418263"/>
              <a:gd name="connsiteX20" fmla="*/ 35851 w 412289"/>
              <a:gd name="connsiteY20" fmla="*/ 0 h 418263"/>
              <a:gd name="connsiteX21" fmla="*/ 35851 w 412289"/>
              <a:gd name="connsiteY21" fmla="*/ 382412 h 418263"/>
              <a:gd name="connsiteX22" fmla="*/ 412289 w 412289"/>
              <a:gd name="connsiteY22" fmla="*/ 382412 h 418263"/>
              <a:gd name="connsiteX23" fmla="*/ 412289 w 412289"/>
              <a:gd name="connsiteY23" fmla="*/ 418263 h 418263"/>
              <a:gd name="connsiteX24" fmla="*/ 0 w 412289"/>
              <a:gd name="connsiteY24" fmla="*/ 418263 h 41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12289" h="418263">
                <a:moveTo>
                  <a:pt x="71702" y="227058"/>
                </a:moveTo>
                <a:lnTo>
                  <a:pt x="161331" y="227058"/>
                </a:lnTo>
                <a:lnTo>
                  <a:pt x="161331" y="346563"/>
                </a:lnTo>
                <a:lnTo>
                  <a:pt x="71702" y="346563"/>
                </a:lnTo>
                <a:close/>
                <a:moveTo>
                  <a:pt x="197181" y="119504"/>
                </a:moveTo>
                <a:lnTo>
                  <a:pt x="286810" y="119504"/>
                </a:lnTo>
                <a:lnTo>
                  <a:pt x="286810" y="346561"/>
                </a:lnTo>
                <a:lnTo>
                  <a:pt x="197181" y="346561"/>
                </a:lnTo>
                <a:close/>
                <a:moveTo>
                  <a:pt x="322660" y="0"/>
                </a:moveTo>
                <a:lnTo>
                  <a:pt x="412289" y="0"/>
                </a:lnTo>
                <a:lnTo>
                  <a:pt x="412289" y="346562"/>
                </a:lnTo>
                <a:lnTo>
                  <a:pt x="322660" y="346562"/>
                </a:lnTo>
                <a:close/>
                <a:moveTo>
                  <a:pt x="180809" y="0"/>
                </a:moveTo>
                <a:lnTo>
                  <a:pt x="262908" y="0"/>
                </a:lnTo>
                <a:lnTo>
                  <a:pt x="262908" y="82099"/>
                </a:lnTo>
                <a:lnTo>
                  <a:pt x="230283" y="49534"/>
                </a:lnTo>
                <a:lnTo>
                  <a:pt x="86102" y="193656"/>
                </a:lnTo>
                <a:lnTo>
                  <a:pt x="69252" y="176806"/>
                </a:lnTo>
                <a:lnTo>
                  <a:pt x="213433" y="32625"/>
                </a:lnTo>
                <a:close/>
                <a:moveTo>
                  <a:pt x="0" y="0"/>
                </a:moveTo>
                <a:lnTo>
                  <a:pt x="35851" y="0"/>
                </a:lnTo>
                <a:lnTo>
                  <a:pt x="35851" y="382412"/>
                </a:lnTo>
                <a:lnTo>
                  <a:pt x="412289" y="382412"/>
                </a:lnTo>
                <a:lnTo>
                  <a:pt x="412289" y="418263"/>
                </a:lnTo>
                <a:lnTo>
                  <a:pt x="0" y="418263"/>
                </a:lnTo>
                <a:close/>
              </a:path>
            </a:pathLst>
          </a:custGeom>
          <a:solidFill>
            <a:schemeClr val="accent2"/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36BE02C7-4225-468E-8611-0EB5ACFF523C}"/>
              </a:ext>
            </a:extLst>
          </p:cNvPr>
          <p:cNvSpPr/>
          <p:nvPr/>
        </p:nvSpPr>
        <p:spPr>
          <a:xfrm>
            <a:off x="10976202" y="2602005"/>
            <a:ext cx="334612" cy="454116"/>
          </a:xfrm>
          <a:custGeom>
            <a:avLst/>
            <a:gdLst>
              <a:gd name="connsiteX0" fmla="*/ 286810 w 334612"/>
              <a:gd name="connsiteY0" fmla="*/ 382413 h 454116"/>
              <a:gd name="connsiteX1" fmla="*/ 274860 w 334612"/>
              <a:gd name="connsiteY1" fmla="*/ 394364 h 454116"/>
              <a:gd name="connsiteX2" fmla="*/ 286810 w 334612"/>
              <a:gd name="connsiteY2" fmla="*/ 406314 h 454116"/>
              <a:gd name="connsiteX3" fmla="*/ 298760 w 334612"/>
              <a:gd name="connsiteY3" fmla="*/ 394364 h 454116"/>
              <a:gd name="connsiteX4" fmla="*/ 286810 w 334612"/>
              <a:gd name="connsiteY4" fmla="*/ 382413 h 454116"/>
              <a:gd name="connsiteX5" fmla="*/ 0 w 334612"/>
              <a:gd name="connsiteY5" fmla="*/ 310710 h 454116"/>
              <a:gd name="connsiteX6" fmla="*/ 167306 w 334612"/>
              <a:gd name="connsiteY6" fmla="*/ 358513 h 454116"/>
              <a:gd name="connsiteX7" fmla="*/ 334612 w 334612"/>
              <a:gd name="connsiteY7" fmla="*/ 310710 h 454116"/>
              <a:gd name="connsiteX8" fmla="*/ 334612 w 334612"/>
              <a:gd name="connsiteY8" fmla="*/ 406314 h 454116"/>
              <a:gd name="connsiteX9" fmla="*/ 167306 w 334612"/>
              <a:gd name="connsiteY9" fmla="*/ 454116 h 454116"/>
              <a:gd name="connsiteX10" fmla="*/ 0 w 334612"/>
              <a:gd name="connsiteY10" fmla="*/ 406314 h 454116"/>
              <a:gd name="connsiteX11" fmla="*/ 286810 w 334612"/>
              <a:gd name="connsiteY11" fmla="*/ 262908 h 454116"/>
              <a:gd name="connsiteX12" fmla="*/ 274860 w 334612"/>
              <a:gd name="connsiteY12" fmla="*/ 274859 h 454116"/>
              <a:gd name="connsiteX13" fmla="*/ 286810 w 334612"/>
              <a:gd name="connsiteY13" fmla="*/ 286809 h 454116"/>
              <a:gd name="connsiteX14" fmla="*/ 298760 w 334612"/>
              <a:gd name="connsiteY14" fmla="*/ 274859 h 454116"/>
              <a:gd name="connsiteX15" fmla="*/ 286810 w 334612"/>
              <a:gd name="connsiteY15" fmla="*/ 262908 h 454116"/>
              <a:gd name="connsiteX16" fmla="*/ 0 w 334612"/>
              <a:gd name="connsiteY16" fmla="*/ 191206 h 454116"/>
              <a:gd name="connsiteX17" fmla="*/ 167306 w 334612"/>
              <a:gd name="connsiteY17" fmla="*/ 239008 h 454116"/>
              <a:gd name="connsiteX18" fmla="*/ 334612 w 334612"/>
              <a:gd name="connsiteY18" fmla="*/ 191206 h 454116"/>
              <a:gd name="connsiteX19" fmla="*/ 334612 w 334612"/>
              <a:gd name="connsiteY19" fmla="*/ 286809 h 454116"/>
              <a:gd name="connsiteX20" fmla="*/ 167306 w 334612"/>
              <a:gd name="connsiteY20" fmla="*/ 334612 h 454116"/>
              <a:gd name="connsiteX21" fmla="*/ 0 w 334612"/>
              <a:gd name="connsiteY21" fmla="*/ 286809 h 454116"/>
              <a:gd name="connsiteX22" fmla="*/ 286810 w 334612"/>
              <a:gd name="connsiteY22" fmla="*/ 143404 h 454116"/>
              <a:gd name="connsiteX23" fmla="*/ 274860 w 334612"/>
              <a:gd name="connsiteY23" fmla="*/ 155355 h 454116"/>
              <a:gd name="connsiteX24" fmla="*/ 286810 w 334612"/>
              <a:gd name="connsiteY24" fmla="*/ 167305 h 454116"/>
              <a:gd name="connsiteX25" fmla="*/ 298760 w 334612"/>
              <a:gd name="connsiteY25" fmla="*/ 155355 h 454116"/>
              <a:gd name="connsiteX26" fmla="*/ 286810 w 334612"/>
              <a:gd name="connsiteY26" fmla="*/ 143404 h 454116"/>
              <a:gd name="connsiteX27" fmla="*/ 0 w 334612"/>
              <a:gd name="connsiteY27" fmla="*/ 71702 h 454116"/>
              <a:gd name="connsiteX28" fmla="*/ 167306 w 334612"/>
              <a:gd name="connsiteY28" fmla="*/ 119504 h 454116"/>
              <a:gd name="connsiteX29" fmla="*/ 334612 w 334612"/>
              <a:gd name="connsiteY29" fmla="*/ 71702 h 454116"/>
              <a:gd name="connsiteX30" fmla="*/ 334612 w 334612"/>
              <a:gd name="connsiteY30" fmla="*/ 167305 h 454116"/>
              <a:gd name="connsiteX31" fmla="*/ 167306 w 334612"/>
              <a:gd name="connsiteY31" fmla="*/ 215108 h 454116"/>
              <a:gd name="connsiteX32" fmla="*/ 0 w 334612"/>
              <a:gd name="connsiteY32" fmla="*/ 167305 h 454116"/>
              <a:gd name="connsiteX33" fmla="*/ 167306 w 334612"/>
              <a:gd name="connsiteY33" fmla="*/ 0 h 454116"/>
              <a:gd name="connsiteX34" fmla="*/ 334612 w 334612"/>
              <a:gd name="connsiteY34" fmla="*/ 47802 h 454116"/>
              <a:gd name="connsiteX35" fmla="*/ 167306 w 334612"/>
              <a:gd name="connsiteY35" fmla="*/ 95603 h 454116"/>
              <a:gd name="connsiteX36" fmla="*/ 0 w 334612"/>
              <a:gd name="connsiteY36" fmla="*/ 47802 h 454116"/>
              <a:gd name="connsiteX37" fmla="*/ 167306 w 334612"/>
              <a:gd name="connsiteY37" fmla="*/ 0 h 45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34612" h="454116">
                <a:moveTo>
                  <a:pt x="286810" y="382413"/>
                </a:moveTo>
                <a:cubicBezTo>
                  <a:pt x="279640" y="382413"/>
                  <a:pt x="274860" y="387193"/>
                  <a:pt x="274860" y="394364"/>
                </a:cubicBezTo>
                <a:cubicBezTo>
                  <a:pt x="274860" y="401534"/>
                  <a:pt x="279640" y="406314"/>
                  <a:pt x="286810" y="406314"/>
                </a:cubicBezTo>
                <a:cubicBezTo>
                  <a:pt x="293980" y="406314"/>
                  <a:pt x="298760" y="401534"/>
                  <a:pt x="298760" y="394364"/>
                </a:cubicBezTo>
                <a:cubicBezTo>
                  <a:pt x="298760" y="387193"/>
                  <a:pt x="293980" y="382413"/>
                  <a:pt x="286810" y="382413"/>
                </a:cubicBezTo>
                <a:close/>
                <a:moveTo>
                  <a:pt x="0" y="310710"/>
                </a:moveTo>
                <a:cubicBezTo>
                  <a:pt x="0" y="337001"/>
                  <a:pt x="75287" y="358513"/>
                  <a:pt x="167306" y="358513"/>
                </a:cubicBezTo>
                <a:cubicBezTo>
                  <a:pt x="259324" y="358513"/>
                  <a:pt x="334612" y="337001"/>
                  <a:pt x="334612" y="310710"/>
                </a:cubicBezTo>
                <a:lnTo>
                  <a:pt x="334612" y="406314"/>
                </a:lnTo>
                <a:cubicBezTo>
                  <a:pt x="334612" y="432605"/>
                  <a:pt x="259324" y="454116"/>
                  <a:pt x="167306" y="454116"/>
                </a:cubicBezTo>
                <a:cubicBezTo>
                  <a:pt x="75287" y="454116"/>
                  <a:pt x="0" y="432605"/>
                  <a:pt x="0" y="406314"/>
                </a:cubicBezTo>
                <a:close/>
                <a:moveTo>
                  <a:pt x="286810" y="262908"/>
                </a:moveTo>
                <a:cubicBezTo>
                  <a:pt x="279640" y="262908"/>
                  <a:pt x="274860" y="267688"/>
                  <a:pt x="274860" y="274859"/>
                </a:cubicBezTo>
                <a:cubicBezTo>
                  <a:pt x="274860" y="282029"/>
                  <a:pt x="279640" y="286809"/>
                  <a:pt x="286810" y="286809"/>
                </a:cubicBezTo>
                <a:cubicBezTo>
                  <a:pt x="293980" y="286809"/>
                  <a:pt x="298760" y="282029"/>
                  <a:pt x="298760" y="274859"/>
                </a:cubicBezTo>
                <a:cubicBezTo>
                  <a:pt x="298760" y="267688"/>
                  <a:pt x="293980" y="262908"/>
                  <a:pt x="286810" y="262908"/>
                </a:cubicBezTo>
                <a:close/>
                <a:moveTo>
                  <a:pt x="0" y="191206"/>
                </a:moveTo>
                <a:cubicBezTo>
                  <a:pt x="0" y="217497"/>
                  <a:pt x="75287" y="239008"/>
                  <a:pt x="167306" y="239008"/>
                </a:cubicBezTo>
                <a:cubicBezTo>
                  <a:pt x="259324" y="239008"/>
                  <a:pt x="334612" y="217497"/>
                  <a:pt x="334612" y="191206"/>
                </a:cubicBezTo>
                <a:lnTo>
                  <a:pt x="334612" y="286809"/>
                </a:lnTo>
                <a:cubicBezTo>
                  <a:pt x="334612" y="313101"/>
                  <a:pt x="259324" y="334612"/>
                  <a:pt x="167306" y="334612"/>
                </a:cubicBezTo>
                <a:cubicBezTo>
                  <a:pt x="75287" y="334612"/>
                  <a:pt x="0" y="313101"/>
                  <a:pt x="0" y="286809"/>
                </a:cubicBezTo>
                <a:close/>
                <a:moveTo>
                  <a:pt x="286810" y="143404"/>
                </a:moveTo>
                <a:cubicBezTo>
                  <a:pt x="279640" y="143404"/>
                  <a:pt x="274860" y="148184"/>
                  <a:pt x="274860" y="155355"/>
                </a:cubicBezTo>
                <a:cubicBezTo>
                  <a:pt x="274860" y="162525"/>
                  <a:pt x="279640" y="167305"/>
                  <a:pt x="286810" y="167305"/>
                </a:cubicBezTo>
                <a:cubicBezTo>
                  <a:pt x="293980" y="167305"/>
                  <a:pt x="298760" y="162525"/>
                  <a:pt x="298760" y="155355"/>
                </a:cubicBezTo>
                <a:cubicBezTo>
                  <a:pt x="298760" y="148184"/>
                  <a:pt x="293980" y="143404"/>
                  <a:pt x="286810" y="143404"/>
                </a:cubicBezTo>
                <a:close/>
                <a:moveTo>
                  <a:pt x="0" y="71702"/>
                </a:moveTo>
                <a:cubicBezTo>
                  <a:pt x="0" y="97993"/>
                  <a:pt x="75287" y="119504"/>
                  <a:pt x="167306" y="119504"/>
                </a:cubicBezTo>
                <a:cubicBezTo>
                  <a:pt x="259324" y="119504"/>
                  <a:pt x="334612" y="97993"/>
                  <a:pt x="334612" y="71702"/>
                </a:cubicBezTo>
                <a:lnTo>
                  <a:pt x="334612" y="167305"/>
                </a:lnTo>
                <a:cubicBezTo>
                  <a:pt x="334612" y="193597"/>
                  <a:pt x="259324" y="215108"/>
                  <a:pt x="167306" y="215108"/>
                </a:cubicBezTo>
                <a:cubicBezTo>
                  <a:pt x="75287" y="215108"/>
                  <a:pt x="0" y="193597"/>
                  <a:pt x="0" y="167305"/>
                </a:cubicBezTo>
                <a:close/>
                <a:moveTo>
                  <a:pt x="167306" y="0"/>
                </a:moveTo>
                <a:cubicBezTo>
                  <a:pt x="259706" y="0"/>
                  <a:pt x="334612" y="21401"/>
                  <a:pt x="334612" y="47802"/>
                </a:cubicBezTo>
                <a:cubicBezTo>
                  <a:pt x="334612" y="74202"/>
                  <a:pt x="259706" y="95603"/>
                  <a:pt x="167306" y="95603"/>
                </a:cubicBezTo>
                <a:cubicBezTo>
                  <a:pt x="74905" y="95603"/>
                  <a:pt x="0" y="74202"/>
                  <a:pt x="0" y="47802"/>
                </a:cubicBezTo>
                <a:cubicBezTo>
                  <a:pt x="0" y="21401"/>
                  <a:pt x="74905" y="0"/>
                  <a:pt x="167306" y="0"/>
                </a:cubicBezTo>
                <a:close/>
              </a:path>
            </a:pathLst>
          </a:custGeom>
          <a:solidFill>
            <a:schemeClr val="accent5"/>
          </a:solidFill>
          <a:ln w="595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8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375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Sphere w/ 4 Layers – Slide Template</vt:lpstr>
      <vt:lpstr>3D Sphere w/ 4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Sphere w/ 4 Layers</dc:title>
  <dc:creator>PresentationGO.com</dc:creator>
  <dc:description>© Copyright PresentationGO.com</dc:description>
  <dcterms:created xsi:type="dcterms:W3CDTF">2014-11-26T05:14:11Z</dcterms:created>
  <dcterms:modified xsi:type="dcterms:W3CDTF">2019-08-06T02:53:43Z</dcterms:modified>
  <cp:category>Graphics &amp; Metaphors</cp:category>
</cp:coreProperties>
</file>