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884" y="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01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3D Stacked Column Chart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30AAF3-BC46-4BC8-8713-FEE3165D3ABE}"/>
              </a:ext>
            </a:extLst>
          </p:cNvPr>
          <p:cNvSpPr/>
          <p:nvPr/>
        </p:nvSpPr>
        <p:spPr>
          <a:xfrm>
            <a:off x="1590543" y="3879256"/>
            <a:ext cx="837211" cy="837211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isometricOffAxis2Top"/>
            <a:lightRig rig="balanced" dir="t"/>
          </a:scene3d>
          <a:sp3d extrusionH="635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27D399-0D84-4780-B801-10848D915CE3}"/>
              </a:ext>
            </a:extLst>
          </p:cNvPr>
          <p:cNvSpPr/>
          <p:nvPr/>
        </p:nvSpPr>
        <p:spPr>
          <a:xfrm>
            <a:off x="1590542" y="3131035"/>
            <a:ext cx="837211" cy="837211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isometricOffAxis2Top"/>
            <a:lightRig rig="balanced" dir="t"/>
          </a:scene3d>
          <a:sp3d extrusionH="635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EF17C7-91B9-49B5-9816-31DE4FAC545B}"/>
              </a:ext>
            </a:extLst>
          </p:cNvPr>
          <p:cNvSpPr/>
          <p:nvPr/>
        </p:nvSpPr>
        <p:spPr>
          <a:xfrm>
            <a:off x="1590542" y="2382815"/>
            <a:ext cx="837211" cy="837211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Top"/>
            <a:lightRig rig="balanced" dir="t"/>
          </a:scene3d>
          <a:sp3d extrusionH="635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BBD87F-A2F8-4D59-8441-F0F35E29A5D5}"/>
              </a:ext>
            </a:extLst>
          </p:cNvPr>
          <p:cNvSpPr/>
          <p:nvPr/>
        </p:nvSpPr>
        <p:spPr>
          <a:xfrm>
            <a:off x="1590542" y="1634595"/>
            <a:ext cx="837211" cy="837211"/>
          </a:xfrm>
          <a:prstGeom prst="rect">
            <a:avLst/>
          </a:prstGeom>
          <a:solidFill>
            <a:schemeClr val="accent5"/>
          </a:solidFill>
          <a:ln>
            <a:noFill/>
          </a:ln>
          <a:scene3d>
            <a:camera prst="isometricOffAxis2Top"/>
            <a:lightRig rig="balanced" dir="t"/>
          </a:scene3d>
          <a:sp3d extrusionH="635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6534DB-113D-432F-95DB-5EBED502B94F}"/>
              </a:ext>
            </a:extLst>
          </p:cNvPr>
          <p:cNvSpPr txBox="1"/>
          <p:nvPr/>
        </p:nvSpPr>
        <p:spPr>
          <a:xfrm>
            <a:off x="958366" y="4517320"/>
            <a:ext cx="4844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4">
                    <a:lumMod val="50000"/>
                  </a:schemeClr>
                </a:solidFill>
              </a:rPr>
              <a:t>25%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3D618E-2F81-4BE4-9F0F-16D895634107}"/>
              </a:ext>
            </a:extLst>
          </p:cNvPr>
          <p:cNvSpPr txBox="1"/>
          <p:nvPr/>
        </p:nvSpPr>
        <p:spPr>
          <a:xfrm>
            <a:off x="958366" y="3769099"/>
            <a:ext cx="4844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1"/>
                </a:solidFill>
              </a:rPr>
              <a:t>25%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2A4948-5956-432A-8CEC-3EF25B9506DE}"/>
              </a:ext>
            </a:extLst>
          </p:cNvPr>
          <p:cNvSpPr txBox="1"/>
          <p:nvPr/>
        </p:nvSpPr>
        <p:spPr>
          <a:xfrm>
            <a:off x="958366" y="3020879"/>
            <a:ext cx="4844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6">
                    <a:lumMod val="75000"/>
                  </a:schemeClr>
                </a:solidFill>
              </a:rPr>
              <a:t>25%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61AEAA3-7261-4A9B-B7B1-85FF721573BE}"/>
              </a:ext>
            </a:extLst>
          </p:cNvPr>
          <p:cNvSpPr txBox="1"/>
          <p:nvPr/>
        </p:nvSpPr>
        <p:spPr>
          <a:xfrm>
            <a:off x="958366" y="2272659"/>
            <a:ext cx="4844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5"/>
                </a:solidFill>
              </a:rPr>
              <a:t>25%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C43185E-7CE7-40C2-8BC9-C97563E93E48}"/>
              </a:ext>
            </a:extLst>
          </p:cNvPr>
          <p:cNvSpPr txBox="1"/>
          <p:nvPr/>
        </p:nvSpPr>
        <p:spPr>
          <a:xfrm>
            <a:off x="909154" y="5277001"/>
            <a:ext cx="219456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40A697-FFF2-44A7-8553-51E228CB61A0}"/>
              </a:ext>
            </a:extLst>
          </p:cNvPr>
          <p:cNvSpPr txBox="1"/>
          <p:nvPr/>
        </p:nvSpPr>
        <p:spPr>
          <a:xfrm>
            <a:off x="3095308" y="4694207"/>
            <a:ext cx="4844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4">
                    <a:lumMod val="50000"/>
                  </a:schemeClr>
                </a:solidFill>
              </a:rPr>
              <a:t>10%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D72CAB-328C-4F2D-BFA0-A8CFA68A8DED}"/>
              </a:ext>
            </a:extLst>
          </p:cNvPr>
          <p:cNvSpPr txBox="1"/>
          <p:nvPr/>
        </p:nvSpPr>
        <p:spPr>
          <a:xfrm>
            <a:off x="3095308" y="3973694"/>
            <a:ext cx="4844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1"/>
                </a:solidFill>
              </a:rPr>
              <a:t>40%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98ED9C-421F-47C3-941D-C43C0BB8420D}"/>
              </a:ext>
            </a:extLst>
          </p:cNvPr>
          <p:cNvSpPr txBox="1"/>
          <p:nvPr/>
        </p:nvSpPr>
        <p:spPr>
          <a:xfrm>
            <a:off x="3095308" y="3130885"/>
            <a:ext cx="4844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6">
                    <a:lumMod val="75000"/>
                  </a:schemeClr>
                </a:solidFill>
              </a:rPr>
              <a:t>15%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45B1CE4-2EA1-409D-811A-11720696ED3B}"/>
              </a:ext>
            </a:extLst>
          </p:cNvPr>
          <p:cNvSpPr txBox="1"/>
          <p:nvPr/>
        </p:nvSpPr>
        <p:spPr>
          <a:xfrm>
            <a:off x="3095308" y="2420325"/>
            <a:ext cx="4844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5"/>
                </a:solidFill>
              </a:rPr>
              <a:t>35%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44A68A8-1ED7-46B6-9455-23F0D9D1B02F}"/>
              </a:ext>
            </a:extLst>
          </p:cNvPr>
          <p:cNvSpPr txBox="1"/>
          <p:nvPr/>
        </p:nvSpPr>
        <p:spPr>
          <a:xfrm>
            <a:off x="3046095" y="5277001"/>
            <a:ext cx="219456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4EDAD32-A301-497A-8A03-0FE269292005}"/>
              </a:ext>
            </a:extLst>
          </p:cNvPr>
          <p:cNvSpPr txBox="1"/>
          <p:nvPr/>
        </p:nvSpPr>
        <p:spPr>
          <a:xfrm>
            <a:off x="5232250" y="4466422"/>
            <a:ext cx="4844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4">
                    <a:lumMod val="50000"/>
                  </a:schemeClr>
                </a:solidFill>
              </a:rPr>
              <a:t>30%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A155042-1FDB-4F9E-AFA5-70FB70545181}"/>
              </a:ext>
            </a:extLst>
          </p:cNvPr>
          <p:cNvSpPr txBox="1"/>
          <p:nvPr/>
        </p:nvSpPr>
        <p:spPr>
          <a:xfrm>
            <a:off x="5232250" y="3826787"/>
            <a:ext cx="4844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1"/>
                </a:solidFill>
              </a:rPr>
              <a:t>10%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B8F00C1-851E-4F3C-ABA5-83FEE000D662}"/>
              </a:ext>
            </a:extLst>
          </p:cNvPr>
          <p:cNvSpPr txBox="1"/>
          <p:nvPr/>
        </p:nvSpPr>
        <p:spPr>
          <a:xfrm>
            <a:off x="5232250" y="3063413"/>
            <a:ext cx="4844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6">
                    <a:lumMod val="75000"/>
                  </a:schemeClr>
                </a:solidFill>
              </a:rPr>
              <a:t>45%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590C1EB-B3FA-4C94-BC12-A8343E6094D3}"/>
              </a:ext>
            </a:extLst>
          </p:cNvPr>
          <p:cNvSpPr txBox="1"/>
          <p:nvPr/>
        </p:nvSpPr>
        <p:spPr>
          <a:xfrm>
            <a:off x="5232250" y="2142164"/>
            <a:ext cx="4844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5"/>
                </a:solidFill>
              </a:rPr>
              <a:t>15%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AA89438-DFA3-44FF-A2BC-78F56884DD4A}"/>
              </a:ext>
            </a:extLst>
          </p:cNvPr>
          <p:cNvSpPr txBox="1"/>
          <p:nvPr/>
        </p:nvSpPr>
        <p:spPr>
          <a:xfrm>
            <a:off x="5183036" y="5277001"/>
            <a:ext cx="219456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82C4938-1F0B-462B-BCCB-4EC986A1A6FD}"/>
              </a:ext>
            </a:extLst>
          </p:cNvPr>
          <p:cNvSpPr/>
          <p:nvPr/>
        </p:nvSpPr>
        <p:spPr>
          <a:xfrm>
            <a:off x="7698471" y="2996729"/>
            <a:ext cx="199056" cy="199056"/>
          </a:xfrm>
          <a:prstGeom prst="rect">
            <a:avLst/>
          </a:prstGeom>
          <a:solidFill>
            <a:schemeClr val="accent5"/>
          </a:solidFill>
          <a:ln>
            <a:noFill/>
          </a:ln>
          <a:scene3d>
            <a:camera prst="isometricOffAxis2Top"/>
            <a:lightRig rig="balanced" dir="t"/>
          </a:scene3d>
          <a:sp3d extrusionH="63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8BDB71A-F40E-469A-8FB4-E9D147E0AC36}"/>
              </a:ext>
            </a:extLst>
          </p:cNvPr>
          <p:cNvSpPr/>
          <p:nvPr/>
        </p:nvSpPr>
        <p:spPr>
          <a:xfrm>
            <a:off x="7698471" y="3205448"/>
            <a:ext cx="199056" cy="199056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Top"/>
            <a:lightRig rig="balanced" dir="t"/>
          </a:scene3d>
          <a:sp3d extrusionH="63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1279584-F4B2-4682-9173-811B32BC0500}"/>
              </a:ext>
            </a:extLst>
          </p:cNvPr>
          <p:cNvSpPr/>
          <p:nvPr/>
        </p:nvSpPr>
        <p:spPr>
          <a:xfrm>
            <a:off x="7698471" y="3414167"/>
            <a:ext cx="199056" cy="199056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isometricOffAxis2Top"/>
            <a:lightRig rig="balanced" dir="t"/>
          </a:scene3d>
          <a:sp3d extrusionH="63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12F46D9-D2D9-46C2-BFEC-1610CC9A0B09}"/>
              </a:ext>
            </a:extLst>
          </p:cNvPr>
          <p:cNvSpPr/>
          <p:nvPr/>
        </p:nvSpPr>
        <p:spPr>
          <a:xfrm>
            <a:off x="7698471" y="3622886"/>
            <a:ext cx="199056" cy="199056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isometricOffAxis2Top"/>
            <a:lightRig rig="balanced" dir="t"/>
          </a:scene3d>
          <a:sp3d extrusionH="63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037DADD-4D27-47A6-8974-C88C9DB8D20A}"/>
              </a:ext>
            </a:extLst>
          </p:cNvPr>
          <p:cNvSpPr txBox="1"/>
          <p:nvPr/>
        </p:nvSpPr>
        <p:spPr>
          <a:xfrm>
            <a:off x="8002619" y="2983539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Label 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B5F9743-A6FF-45FF-80B0-F3232F012A21}"/>
              </a:ext>
            </a:extLst>
          </p:cNvPr>
          <p:cNvSpPr txBox="1"/>
          <p:nvPr/>
        </p:nvSpPr>
        <p:spPr>
          <a:xfrm>
            <a:off x="8002619" y="3191547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Label 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5BF8498-52F2-45DA-8C1E-7615BD6C8AF8}"/>
              </a:ext>
            </a:extLst>
          </p:cNvPr>
          <p:cNvSpPr txBox="1"/>
          <p:nvPr/>
        </p:nvSpPr>
        <p:spPr>
          <a:xfrm>
            <a:off x="8002619" y="3399555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Label 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0558D5B-07D2-4076-A36B-12979D7B6430}"/>
              </a:ext>
            </a:extLst>
          </p:cNvPr>
          <p:cNvSpPr txBox="1"/>
          <p:nvPr/>
        </p:nvSpPr>
        <p:spPr>
          <a:xfrm>
            <a:off x="8002619" y="3607562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Label 4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00DD6BE-F8F1-4289-9C63-395BDBDF983E}"/>
              </a:ext>
            </a:extLst>
          </p:cNvPr>
          <p:cNvSpPr/>
          <p:nvPr/>
        </p:nvSpPr>
        <p:spPr>
          <a:xfrm>
            <a:off x="3722224" y="4242405"/>
            <a:ext cx="837211" cy="837211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isometricOffAxis2Top"/>
            <a:lightRig rig="balanced" dir="t"/>
          </a:scene3d>
          <a:sp3d extrusionH="254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D8983BF-A14F-4FDF-AC34-68803AE182DE}"/>
              </a:ext>
            </a:extLst>
          </p:cNvPr>
          <p:cNvSpPr/>
          <p:nvPr/>
        </p:nvSpPr>
        <p:spPr>
          <a:xfrm>
            <a:off x="3722223" y="3131035"/>
            <a:ext cx="837211" cy="837211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isometricOffAxis2Top"/>
            <a:lightRig rig="balanced" dir="t"/>
          </a:scene3d>
          <a:sp3d extrusionH="1016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6F09B34-B423-4495-9656-6025881B6498}"/>
              </a:ext>
            </a:extLst>
          </p:cNvPr>
          <p:cNvSpPr/>
          <p:nvPr/>
        </p:nvSpPr>
        <p:spPr>
          <a:xfrm>
            <a:off x="3722223" y="2637677"/>
            <a:ext cx="837211" cy="837211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Top"/>
            <a:lightRig rig="balanced" dir="t"/>
          </a:scene3d>
          <a:sp3d extrusionH="381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43643BA-E856-4EB9-A744-117F8E70D802}"/>
              </a:ext>
            </a:extLst>
          </p:cNvPr>
          <p:cNvSpPr/>
          <p:nvPr/>
        </p:nvSpPr>
        <p:spPr>
          <a:xfrm>
            <a:off x="3722223" y="1634595"/>
            <a:ext cx="837211" cy="837211"/>
          </a:xfrm>
          <a:prstGeom prst="rect">
            <a:avLst/>
          </a:prstGeom>
          <a:solidFill>
            <a:schemeClr val="accent5"/>
          </a:solidFill>
          <a:ln>
            <a:noFill/>
          </a:ln>
          <a:scene3d>
            <a:camera prst="isometricOffAxis2Top"/>
            <a:lightRig rig="balanced" dir="t"/>
          </a:scene3d>
          <a:sp3d extrusionH="889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71B02FE-D96A-4B34-A058-223A82584BDF}"/>
              </a:ext>
            </a:extLst>
          </p:cNvPr>
          <p:cNvSpPr/>
          <p:nvPr/>
        </p:nvSpPr>
        <p:spPr>
          <a:xfrm>
            <a:off x="5865678" y="3758479"/>
            <a:ext cx="837211" cy="837211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isometricOffAxis2Top"/>
            <a:lightRig rig="balanced" dir="t"/>
          </a:scene3d>
          <a:sp3d extrusionH="762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0AB069C-8B24-4289-B3B2-B2C95E9F95BC}"/>
              </a:ext>
            </a:extLst>
          </p:cNvPr>
          <p:cNvSpPr/>
          <p:nvPr/>
        </p:nvSpPr>
        <p:spPr>
          <a:xfrm>
            <a:off x="5865677" y="3384331"/>
            <a:ext cx="837211" cy="837211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isometricOffAxis2Top"/>
            <a:lightRig rig="balanced" dir="t"/>
          </a:scene3d>
          <a:sp3d extrusionH="254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E03DD7D-FA86-4635-99C6-08CD822E3365}"/>
              </a:ext>
            </a:extLst>
          </p:cNvPr>
          <p:cNvSpPr/>
          <p:nvPr/>
        </p:nvSpPr>
        <p:spPr>
          <a:xfrm>
            <a:off x="5865677" y="2146328"/>
            <a:ext cx="837211" cy="837211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Top"/>
            <a:lightRig rig="balanced" dir="t"/>
          </a:scene3d>
          <a:sp3d extrusionH="1143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15B31F5-C6DA-4489-8329-2EAB04BD1A92}"/>
              </a:ext>
            </a:extLst>
          </p:cNvPr>
          <p:cNvSpPr/>
          <p:nvPr/>
        </p:nvSpPr>
        <p:spPr>
          <a:xfrm>
            <a:off x="5865677" y="1634595"/>
            <a:ext cx="837211" cy="837211"/>
          </a:xfrm>
          <a:prstGeom prst="rect">
            <a:avLst/>
          </a:prstGeom>
          <a:solidFill>
            <a:schemeClr val="accent5"/>
          </a:solidFill>
          <a:ln>
            <a:noFill/>
          </a:ln>
          <a:scene3d>
            <a:camera prst="isometricOffAxis2Top"/>
            <a:lightRig rig="balanced" dir="t"/>
          </a:scene3d>
          <a:sp3d extrusionH="381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3D Stacked Column Chart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30AAF3-BC46-4BC8-8713-FEE3165D3ABE}"/>
              </a:ext>
            </a:extLst>
          </p:cNvPr>
          <p:cNvSpPr/>
          <p:nvPr/>
        </p:nvSpPr>
        <p:spPr>
          <a:xfrm>
            <a:off x="1590543" y="3879256"/>
            <a:ext cx="837211" cy="837211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isometricOffAxis2Top"/>
            <a:lightRig rig="balanced" dir="t"/>
          </a:scene3d>
          <a:sp3d extrusionH="635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27D399-0D84-4780-B801-10848D915CE3}"/>
              </a:ext>
            </a:extLst>
          </p:cNvPr>
          <p:cNvSpPr/>
          <p:nvPr/>
        </p:nvSpPr>
        <p:spPr>
          <a:xfrm>
            <a:off x="1590542" y="3131035"/>
            <a:ext cx="837211" cy="837211"/>
          </a:xfrm>
          <a:prstGeom prst="rect">
            <a:avLst/>
          </a:prstGeom>
          <a:solidFill>
            <a:schemeClr val="accent3"/>
          </a:solidFill>
          <a:ln>
            <a:noFill/>
          </a:ln>
          <a:scene3d>
            <a:camera prst="isometricOffAxis2Top"/>
            <a:lightRig rig="balanced" dir="t"/>
          </a:scene3d>
          <a:sp3d extrusionH="635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EF17C7-91B9-49B5-9816-31DE4FAC545B}"/>
              </a:ext>
            </a:extLst>
          </p:cNvPr>
          <p:cNvSpPr/>
          <p:nvPr/>
        </p:nvSpPr>
        <p:spPr>
          <a:xfrm>
            <a:off x="1590542" y="2382815"/>
            <a:ext cx="837211" cy="837211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Top"/>
            <a:lightRig rig="balanced" dir="t"/>
          </a:scene3d>
          <a:sp3d extrusionH="635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BBD87F-A2F8-4D59-8441-F0F35E29A5D5}"/>
              </a:ext>
            </a:extLst>
          </p:cNvPr>
          <p:cNvSpPr/>
          <p:nvPr/>
        </p:nvSpPr>
        <p:spPr>
          <a:xfrm>
            <a:off x="1590542" y="1634595"/>
            <a:ext cx="837211" cy="837211"/>
          </a:xfrm>
          <a:prstGeom prst="rect">
            <a:avLst/>
          </a:prstGeom>
          <a:solidFill>
            <a:schemeClr val="accent5"/>
          </a:solidFill>
          <a:ln>
            <a:noFill/>
          </a:ln>
          <a:scene3d>
            <a:camera prst="isometricOffAxis2Top"/>
            <a:lightRig rig="balanced" dir="t"/>
          </a:scene3d>
          <a:sp3d extrusionH="635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6534DB-113D-432F-95DB-5EBED502B94F}"/>
              </a:ext>
            </a:extLst>
          </p:cNvPr>
          <p:cNvSpPr txBox="1"/>
          <p:nvPr/>
        </p:nvSpPr>
        <p:spPr>
          <a:xfrm>
            <a:off x="958366" y="4517320"/>
            <a:ext cx="4844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4"/>
                </a:solidFill>
              </a:rPr>
              <a:t>25%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3D618E-2F81-4BE4-9F0F-16D895634107}"/>
              </a:ext>
            </a:extLst>
          </p:cNvPr>
          <p:cNvSpPr txBox="1"/>
          <p:nvPr/>
        </p:nvSpPr>
        <p:spPr>
          <a:xfrm>
            <a:off x="958366" y="3769099"/>
            <a:ext cx="4844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3"/>
                </a:solidFill>
              </a:rPr>
              <a:t>25%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2A4948-5956-432A-8CEC-3EF25B9506DE}"/>
              </a:ext>
            </a:extLst>
          </p:cNvPr>
          <p:cNvSpPr txBox="1"/>
          <p:nvPr/>
        </p:nvSpPr>
        <p:spPr>
          <a:xfrm>
            <a:off x="958366" y="3020879"/>
            <a:ext cx="4844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6"/>
                </a:solidFill>
              </a:rPr>
              <a:t>25%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61AEAA3-7261-4A9B-B7B1-85FF721573BE}"/>
              </a:ext>
            </a:extLst>
          </p:cNvPr>
          <p:cNvSpPr txBox="1"/>
          <p:nvPr/>
        </p:nvSpPr>
        <p:spPr>
          <a:xfrm>
            <a:off x="958366" y="2272659"/>
            <a:ext cx="4844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5"/>
                </a:solidFill>
              </a:rPr>
              <a:t>25%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C43185E-7CE7-40C2-8BC9-C97563E93E48}"/>
              </a:ext>
            </a:extLst>
          </p:cNvPr>
          <p:cNvSpPr txBox="1"/>
          <p:nvPr/>
        </p:nvSpPr>
        <p:spPr>
          <a:xfrm>
            <a:off x="909154" y="5277001"/>
            <a:ext cx="219456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40A697-FFF2-44A7-8553-51E228CB61A0}"/>
              </a:ext>
            </a:extLst>
          </p:cNvPr>
          <p:cNvSpPr txBox="1"/>
          <p:nvPr/>
        </p:nvSpPr>
        <p:spPr>
          <a:xfrm>
            <a:off x="3095308" y="4694207"/>
            <a:ext cx="4844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4"/>
                </a:solidFill>
              </a:rPr>
              <a:t>10%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D72CAB-328C-4F2D-BFA0-A8CFA68A8DED}"/>
              </a:ext>
            </a:extLst>
          </p:cNvPr>
          <p:cNvSpPr txBox="1"/>
          <p:nvPr/>
        </p:nvSpPr>
        <p:spPr>
          <a:xfrm>
            <a:off x="3095308" y="3973694"/>
            <a:ext cx="4844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3"/>
                </a:solidFill>
              </a:rPr>
              <a:t>40%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98ED9C-421F-47C3-941D-C43C0BB8420D}"/>
              </a:ext>
            </a:extLst>
          </p:cNvPr>
          <p:cNvSpPr txBox="1"/>
          <p:nvPr/>
        </p:nvSpPr>
        <p:spPr>
          <a:xfrm>
            <a:off x="3095308" y="3130885"/>
            <a:ext cx="4844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6"/>
                </a:solidFill>
              </a:rPr>
              <a:t>15%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45B1CE4-2EA1-409D-811A-11720696ED3B}"/>
              </a:ext>
            </a:extLst>
          </p:cNvPr>
          <p:cNvSpPr txBox="1"/>
          <p:nvPr/>
        </p:nvSpPr>
        <p:spPr>
          <a:xfrm>
            <a:off x="3095308" y="2420325"/>
            <a:ext cx="4844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5"/>
                </a:solidFill>
              </a:rPr>
              <a:t>35%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44A68A8-1ED7-46B6-9455-23F0D9D1B02F}"/>
              </a:ext>
            </a:extLst>
          </p:cNvPr>
          <p:cNvSpPr txBox="1"/>
          <p:nvPr/>
        </p:nvSpPr>
        <p:spPr>
          <a:xfrm>
            <a:off x="3046095" y="5277001"/>
            <a:ext cx="219456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4EDAD32-A301-497A-8A03-0FE269292005}"/>
              </a:ext>
            </a:extLst>
          </p:cNvPr>
          <p:cNvSpPr txBox="1"/>
          <p:nvPr/>
        </p:nvSpPr>
        <p:spPr>
          <a:xfrm>
            <a:off x="5232250" y="4466422"/>
            <a:ext cx="4844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4"/>
                </a:solidFill>
              </a:rPr>
              <a:t>30%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A155042-1FDB-4F9E-AFA5-70FB70545181}"/>
              </a:ext>
            </a:extLst>
          </p:cNvPr>
          <p:cNvSpPr txBox="1"/>
          <p:nvPr/>
        </p:nvSpPr>
        <p:spPr>
          <a:xfrm>
            <a:off x="5232250" y="3826787"/>
            <a:ext cx="4844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3"/>
                </a:solidFill>
              </a:rPr>
              <a:t>10%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B8F00C1-851E-4F3C-ABA5-83FEE000D662}"/>
              </a:ext>
            </a:extLst>
          </p:cNvPr>
          <p:cNvSpPr txBox="1"/>
          <p:nvPr/>
        </p:nvSpPr>
        <p:spPr>
          <a:xfrm>
            <a:off x="5232250" y="3063413"/>
            <a:ext cx="4844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6"/>
                </a:solidFill>
              </a:rPr>
              <a:t>45%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590C1EB-B3FA-4C94-BC12-A8343E6094D3}"/>
              </a:ext>
            </a:extLst>
          </p:cNvPr>
          <p:cNvSpPr txBox="1"/>
          <p:nvPr/>
        </p:nvSpPr>
        <p:spPr>
          <a:xfrm>
            <a:off x="5232250" y="2142164"/>
            <a:ext cx="4844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5"/>
                </a:solidFill>
              </a:rPr>
              <a:t>15%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AA89438-DFA3-44FF-A2BC-78F56884DD4A}"/>
              </a:ext>
            </a:extLst>
          </p:cNvPr>
          <p:cNvSpPr txBox="1"/>
          <p:nvPr/>
        </p:nvSpPr>
        <p:spPr>
          <a:xfrm>
            <a:off x="5183036" y="5277001"/>
            <a:ext cx="219456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82C4938-1F0B-462B-BCCB-4EC986A1A6FD}"/>
              </a:ext>
            </a:extLst>
          </p:cNvPr>
          <p:cNvSpPr/>
          <p:nvPr/>
        </p:nvSpPr>
        <p:spPr>
          <a:xfrm>
            <a:off x="7698471" y="2996729"/>
            <a:ext cx="199056" cy="199056"/>
          </a:xfrm>
          <a:prstGeom prst="rect">
            <a:avLst/>
          </a:prstGeom>
          <a:solidFill>
            <a:schemeClr val="accent5"/>
          </a:solidFill>
          <a:ln>
            <a:noFill/>
          </a:ln>
          <a:scene3d>
            <a:camera prst="isometricOffAxis2Top"/>
            <a:lightRig rig="balanced" dir="t"/>
          </a:scene3d>
          <a:sp3d extrusionH="63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8BDB71A-F40E-469A-8FB4-E9D147E0AC36}"/>
              </a:ext>
            </a:extLst>
          </p:cNvPr>
          <p:cNvSpPr/>
          <p:nvPr/>
        </p:nvSpPr>
        <p:spPr>
          <a:xfrm>
            <a:off x="7698471" y="3205448"/>
            <a:ext cx="199056" cy="199056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Top"/>
            <a:lightRig rig="balanced" dir="t"/>
          </a:scene3d>
          <a:sp3d extrusionH="63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1279584-F4B2-4682-9173-811B32BC0500}"/>
              </a:ext>
            </a:extLst>
          </p:cNvPr>
          <p:cNvSpPr/>
          <p:nvPr/>
        </p:nvSpPr>
        <p:spPr>
          <a:xfrm>
            <a:off x="7698471" y="3414167"/>
            <a:ext cx="199056" cy="199056"/>
          </a:xfrm>
          <a:prstGeom prst="rect">
            <a:avLst/>
          </a:prstGeom>
          <a:solidFill>
            <a:schemeClr val="accent3"/>
          </a:solidFill>
          <a:ln>
            <a:noFill/>
          </a:ln>
          <a:scene3d>
            <a:camera prst="isometricOffAxis2Top"/>
            <a:lightRig rig="balanced" dir="t"/>
          </a:scene3d>
          <a:sp3d extrusionH="63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12F46D9-D2D9-46C2-BFEC-1610CC9A0B09}"/>
              </a:ext>
            </a:extLst>
          </p:cNvPr>
          <p:cNvSpPr/>
          <p:nvPr/>
        </p:nvSpPr>
        <p:spPr>
          <a:xfrm>
            <a:off x="7698471" y="3622886"/>
            <a:ext cx="199056" cy="199056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isometricOffAxis2Top"/>
            <a:lightRig rig="balanced" dir="t"/>
          </a:scene3d>
          <a:sp3d extrusionH="63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037DADD-4D27-47A6-8974-C88C9DB8D20A}"/>
              </a:ext>
            </a:extLst>
          </p:cNvPr>
          <p:cNvSpPr txBox="1"/>
          <p:nvPr/>
        </p:nvSpPr>
        <p:spPr>
          <a:xfrm>
            <a:off x="8002619" y="2983539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2"/>
                </a:solidFill>
              </a:rPr>
              <a:t>Label 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B5F9743-A6FF-45FF-80B0-F3232F012A21}"/>
              </a:ext>
            </a:extLst>
          </p:cNvPr>
          <p:cNvSpPr txBox="1"/>
          <p:nvPr/>
        </p:nvSpPr>
        <p:spPr>
          <a:xfrm>
            <a:off x="8002619" y="3191547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2"/>
                </a:solidFill>
              </a:rPr>
              <a:t>Label 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5BF8498-52F2-45DA-8C1E-7615BD6C8AF8}"/>
              </a:ext>
            </a:extLst>
          </p:cNvPr>
          <p:cNvSpPr txBox="1"/>
          <p:nvPr/>
        </p:nvSpPr>
        <p:spPr>
          <a:xfrm>
            <a:off x="8002619" y="3399555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2"/>
                </a:solidFill>
              </a:rPr>
              <a:t>Label 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0558D5B-07D2-4076-A36B-12979D7B6430}"/>
              </a:ext>
            </a:extLst>
          </p:cNvPr>
          <p:cNvSpPr txBox="1"/>
          <p:nvPr/>
        </p:nvSpPr>
        <p:spPr>
          <a:xfrm>
            <a:off x="8002619" y="3607562"/>
            <a:ext cx="5725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2"/>
                </a:solidFill>
              </a:rPr>
              <a:t>Label 4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00DD6BE-F8F1-4289-9C63-395BDBDF983E}"/>
              </a:ext>
            </a:extLst>
          </p:cNvPr>
          <p:cNvSpPr/>
          <p:nvPr/>
        </p:nvSpPr>
        <p:spPr>
          <a:xfrm>
            <a:off x="3722224" y="4242405"/>
            <a:ext cx="837211" cy="837211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isometricOffAxis2Top"/>
            <a:lightRig rig="balanced" dir="t"/>
          </a:scene3d>
          <a:sp3d extrusionH="254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D8983BF-A14F-4FDF-AC34-68803AE182DE}"/>
              </a:ext>
            </a:extLst>
          </p:cNvPr>
          <p:cNvSpPr/>
          <p:nvPr/>
        </p:nvSpPr>
        <p:spPr>
          <a:xfrm>
            <a:off x="3722223" y="3131035"/>
            <a:ext cx="837211" cy="837211"/>
          </a:xfrm>
          <a:prstGeom prst="rect">
            <a:avLst/>
          </a:prstGeom>
          <a:solidFill>
            <a:schemeClr val="accent3"/>
          </a:solidFill>
          <a:ln>
            <a:noFill/>
          </a:ln>
          <a:scene3d>
            <a:camera prst="isometricOffAxis2Top"/>
            <a:lightRig rig="balanced" dir="t"/>
          </a:scene3d>
          <a:sp3d extrusionH="1016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6F09B34-B423-4495-9656-6025881B6498}"/>
              </a:ext>
            </a:extLst>
          </p:cNvPr>
          <p:cNvSpPr/>
          <p:nvPr/>
        </p:nvSpPr>
        <p:spPr>
          <a:xfrm>
            <a:off x="3722223" y="2637677"/>
            <a:ext cx="837211" cy="837211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Top"/>
            <a:lightRig rig="balanced" dir="t"/>
          </a:scene3d>
          <a:sp3d extrusionH="381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43643BA-E856-4EB9-A744-117F8E70D802}"/>
              </a:ext>
            </a:extLst>
          </p:cNvPr>
          <p:cNvSpPr/>
          <p:nvPr/>
        </p:nvSpPr>
        <p:spPr>
          <a:xfrm>
            <a:off x="3722223" y="1634595"/>
            <a:ext cx="837211" cy="837211"/>
          </a:xfrm>
          <a:prstGeom prst="rect">
            <a:avLst/>
          </a:prstGeom>
          <a:solidFill>
            <a:schemeClr val="accent5"/>
          </a:solidFill>
          <a:ln>
            <a:noFill/>
          </a:ln>
          <a:scene3d>
            <a:camera prst="isometricOffAxis2Top"/>
            <a:lightRig rig="balanced" dir="t"/>
          </a:scene3d>
          <a:sp3d extrusionH="889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71B02FE-D96A-4B34-A058-223A82584BDF}"/>
              </a:ext>
            </a:extLst>
          </p:cNvPr>
          <p:cNvSpPr/>
          <p:nvPr/>
        </p:nvSpPr>
        <p:spPr>
          <a:xfrm>
            <a:off x="5865678" y="3758479"/>
            <a:ext cx="837211" cy="837211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isometricOffAxis2Top"/>
            <a:lightRig rig="balanced" dir="t"/>
          </a:scene3d>
          <a:sp3d extrusionH="762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0AB069C-8B24-4289-B3B2-B2C95E9F95BC}"/>
              </a:ext>
            </a:extLst>
          </p:cNvPr>
          <p:cNvSpPr/>
          <p:nvPr/>
        </p:nvSpPr>
        <p:spPr>
          <a:xfrm>
            <a:off x="5865677" y="3384331"/>
            <a:ext cx="837211" cy="837211"/>
          </a:xfrm>
          <a:prstGeom prst="rect">
            <a:avLst/>
          </a:prstGeom>
          <a:solidFill>
            <a:schemeClr val="accent3"/>
          </a:solidFill>
          <a:ln>
            <a:noFill/>
          </a:ln>
          <a:scene3d>
            <a:camera prst="isometricOffAxis2Top"/>
            <a:lightRig rig="balanced" dir="t"/>
          </a:scene3d>
          <a:sp3d extrusionH="254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E03DD7D-FA86-4635-99C6-08CD822E3365}"/>
              </a:ext>
            </a:extLst>
          </p:cNvPr>
          <p:cNvSpPr/>
          <p:nvPr/>
        </p:nvSpPr>
        <p:spPr>
          <a:xfrm>
            <a:off x="5865677" y="2146328"/>
            <a:ext cx="837211" cy="837211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Top"/>
            <a:lightRig rig="balanced" dir="t"/>
          </a:scene3d>
          <a:sp3d extrusionH="1143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15B31F5-C6DA-4489-8329-2EAB04BD1A92}"/>
              </a:ext>
            </a:extLst>
          </p:cNvPr>
          <p:cNvSpPr/>
          <p:nvPr/>
        </p:nvSpPr>
        <p:spPr>
          <a:xfrm>
            <a:off x="5865677" y="1634595"/>
            <a:ext cx="837211" cy="837211"/>
          </a:xfrm>
          <a:prstGeom prst="rect">
            <a:avLst/>
          </a:prstGeom>
          <a:solidFill>
            <a:schemeClr val="accent5"/>
          </a:solidFill>
          <a:ln>
            <a:noFill/>
          </a:ln>
          <a:scene3d>
            <a:camera prst="isometricOffAxis2Top"/>
            <a:lightRig rig="balanced" dir="t"/>
          </a:scene3d>
          <a:sp3d extrusionH="381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8150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10275</TotalTime>
  <Words>135</Words>
  <PresentationFormat>On-screen Show (4:3)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Stacked Column Chart – Slide Template</vt:lpstr>
      <vt:lpstr>3D Stacked Column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Stacked Column Chart</dc:title>
  <dc:creator>PresentationGO.com</dc:creator>
  <dc:description>© Copyright PresentationGO.com</dc:description>
  <dcterms:created xsi:type="dcterms:W3CDTF">2014-11-26T05:14:11Z</dcterms:created>
  <dcterms:modified xsi:type="dcterms:W3CDTF">2020-12-03T02:08:34Z</dcterms:modified>
  <cp:category>Charts &amp; Diagrams</cp:category>
</cp:coreProperties>
</file>