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644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6514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Stacked Column Chart – Slide Template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30AAF3-BC46-4BC8-8713-FEE3165D3ABE}"/>
              </a:ext>
            </a:extLst>
          </p:cNvPr>
          <p:cNvSpPr/>
          <p:nvPr/>
        </p:nvSpPr>
        <p:spPr>
          <a:xfrm>
            <a:off x="2120724" y="3692273"/>
            <a:ext cx="1116281" cy="1116281"/>
          </a:xfrm>
          <a:prstGeom prst="rect">
            <a:avLst/>
          </a:prstGeom>
          <a:solidFill>
            <a:schemeClr val="accent4"/>
          </a:solidFill>
          <a:ln>
            <a:noFill/>
          </a:ln>
          <a:scene3d>
            <a:camera prst="isometricOffAxis2Top"/>
            <a:lightRig rig="balanced" dir="t"/>
          </a:scene3d>
          <a:sp3d extrusionH="635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427D399-0D84-4780-B801-10848D915CE3}"/>
              </a:ext>
            </a:extLst>
          </p:cNvPr>
          <p:cNvSpPr/>
          <p:nvPr/>
        </p:nvSpPr>
        <p:spPr>
          <a:xfrm>
            <a:off x="2120723" y="2893967"/>
            <a:ext cx="1116281" cy="1116281"/>
          </a:xfrm>
          <a:prstGeom prst="rect">
            <a:avLst/>
          </a:prstGeom>
          <a:solidFill>
            <a:schemeClr val="accent1"/>
          </a:solidFill>
          <a:ln>
            <a:noFill/>
          </a:ln>
          <a:scene3d>
            <a:camera prst="isometricOffAxis2Top"/>
            <a:lightRig rig="balanced" dir="t"/>
          </a:scene3d>
          <a:sp3d extrusionH="635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FEF17C7-91B9-49B5-9816-31DE4FAC545B}"/>
              </a:ext>
            </a:extLst>
          </p:cNvPr>
          <p:cNvSpPr/>
          <p:nvPr/>
        </p:nvSpPr>
        <p:spPr>
          <a:xfrm>
            <a:off x="2120723" y="2095661"/>
            <a:ext cx="1116281" cy="1116281"/>
          </a:xfrm>
          <a:prstGeom prst="rect">
            <a:avLst/>
          </a:prstGeom>
          <a:solidFill>
            <a:schemeClr val="accent6"/>
          </a:solidFill>
          <a:ln>
            <a:noFill/>
          </a:ln>
          <a:scene3d>
            <a:camera prst="isometricOffAxis2Top"/>
            <a:lightRig rig="balanced" dir="t"/>
          </a:scene3d>
          <a:sp3d extrusionH="635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BBD87F-A2F8-4D59-8441-F0F35E29A5D5}"/>
              </a:ext>
            </a:extLst>
          </p:cNvPr>
          <p:cNvSpPr/>
          <p:nvPr/>
        </p:nvSpPr>
        <p:spPr>
          <a:xfrm>
            <a:off x="2120722" y="1297355"/>
            <a:ext cx="1116281" cy="1116281"/>
          </a:xfrm>
          <a:prstGeom prst="rect">
            <a:avLst/>
          </a:prstGeom>
          <a:solidFill>
            <a:schemeClr val="accent5"/>
          </a:solidFill>
          <a:ln>
            <a:noFill/>
          </a:ln>
          <a:scene3d>
            <a:camera prst="isometricOffAxis2Top"/>
            <a:lightRig rig="balanced" dir="t"/>
          </a:scene3d>
          <a:sp3d extrusionH="635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36534DB-113D-432F-95DB-5EBED502B94F}"/>
              </a:ext>
            </a:extLst>
          </p:cNvPr>
          <p:cNvSpPr txBox="1"/>
          <p:nvPr/>
        </p:nvSpPr>
        <p:spPr>
          <a:xfrm>
            <a:off x="1320155" y="4439222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25%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53D618E-2F81-4BE4-9F0F-16D895634107}"/>
              </a:ext>
            </a:extLst>
          </p:cNvPr>
          <p:cNvSpPr txBox="1"/>
          <p:nvPr/>
        </p:nvSpPr>
        <p:spPr>
          <a:xfrm>
            <a:off x="1320155" y="3640916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25%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B2A4948-5956-432A-8CEC-3EF25B9506DE}"/>
              </a:ext>
            </a:extLst>
          </p:cNvPr>
          <p:cNvSpPr txBox="1"/>
          <p:nvPr/>
        </p:nvSpPr>
        <p:spPr>
          <a:xfrm>
            <a:off x="1320155" y="284261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25%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61AEAA3-7261-4A9B-B7B1-85FF721573BE}"/>
              </a:ext>
            </a:extLst>
          </p:cNvPr>
          <p:cNvSpPr txBox="1"/>
          <p:nvPr/>
        </p:nvSpPr>
        <p:spPr>
          <a:xfrm>
            <a:off x="1320155" y="204430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</a:rPr>
              <a:t>25%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C43185E-7CE7-40C2-8BC9-C97563E93E48}"/>
              </a:ext>
            </a:extLst>
          </p:cNvPr>
          <p:cNvSpPr txBox="1"/>
          <p:nvPr/>
        </p:nvSpPr>
        <p:spPr>
          <a:xfrm>
            <a:off x="1212205" y="5300479"/>
            <a:ext cx="2926080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4BD3FBE-FD3A-4B4E-B9E3-D31BCB6F8858}"/>
              </a:ext>
            </a:extLst>
          </p:cNvPr>
          <p:cNvSpPr/>
          <p:nvPr/>
        </p:nvSpPr>
        <p:spPr>
          <a:xfrm>
            <a:off x="4969979" y="4058522"/>
            <a:ext cx="1116281" cy="1116281"/>
          </a:xfrm>
          <a:prstGeom prst="rect">
            <a:avLst/>
          </a:prstGeom>
          <a:solidFill>
            <a:schemeClr val="accent4"/>
          </a:solidFill>
          <a:ln>
            <a:noFill/>
          </a:ln>
          <a:scene3d>
            <a:camera prst="isometricOffAxis2Top"/>
            <a:lightRig rig="balanced" dir="t"/>
          </a:scene3d>
          <a:sp3d extrusionH="254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032F51B-666B-4298-A27A-750C9C8D0EDA}"/>
              </a:ext>
            </a:extLst>
          </p:cNvPr>
          <p:cNvSpPr/>
          <p:nvPr/>
        </p:nvSpPr>
        <p:spPr>
          <a:xfrm>
            <a:off x="4969978" y="2893967"/>
            <a:ext cx="1116281" cy="1116281"/>
          </a:xfrm>
          <a:prstGeom prst="rect">
            <a:avLst/>
          </a:prstGeom>
          <a:solidFill>
            <a:schemeClr val="accent1"/>
          </a:solidFill>
          <a:ln>
            <a:noFill/>
          </a:ln>
          <a:scene3d>
            <a:camera prst="isometricOffAxis2Top"/>
            <a:lightRig rig="balanced" dir="t"/>
          </a:scene3d>
          <a:sp3d extrusionH="1016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BE7640-E688-41FB-948A-B87F29312F80}"/>
              </a:ext>
            </a:extLst>
          </p:cNvPr>
          <p:cNvSpPr/>
          <p:nvPr/>
        </p:nvSpPr>
        <p:spPr>
          <a:xfrm>
            <a:off x="4969978" y="2349588"/>
            <a:ext cx="1116281" cy="1116281"/>
          </a:xfrm>
          <a:prstGeom prst="rect">
            <a:avLst/>
          </a:prstGeom>
          <a:solidFill>
            <a:schemeClr val="accent6"/>
          </a:solidFill>
          <a:ln>
            <a:noFill/>
          </a:ln>
          <a:scene3d>
            <a:camera prst="isometricOffAxis2Top"/>
            <a:lightRig rig="balanced" dir="t"/>
          </a:scene3d>
          <a:sp3d extrusionH="381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E834130-1852-4A5A-866F-97FC1817A83B}"/>
              </a:ext>
            </a:extLst>
          </p:cNvPr>
          <p:cNvSpPr/>
          <p:nvPr/>
        </p:nvSpPr>
        <p:spPr>
          <a:xfrm>
            <a:off x="4969977" y="1297355"/>
            <a:ext cx="1116281" cy="1116281"/>
          </a:xfrm>
          <a:prstGeom prst="rect">
            <a:avLst/>
          </a:prstGeom>
          <a:solidFill>
            <a:schemeClr val="accent5"/>
          </a:solidFill>
          <a:ln>
            <a:noFill/>
          </a:ln>
          <a:scene3d>
            <a:camera prst="isometricOffAxis2Top"/>
            <a:lightRig rig="balanced" dir="t"/>
          </a:scene3d>
          <a:sp3d extrusionH="889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F40A697-FFF2-44A7-8553-51E228CB61A0}"/>
              </a:ext>
            </a:extLst>
          </p:cNvPr>
          <p:cNvSpPr txBox="1"/>
          <p:nvPr/>
        </p:nvSpPr>
        <p:spPr>
          <a:xfrm>
            <a:off x="4169411" y="461362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10%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9D72CAB-328C-4F2D-BFA0-A8CFA68A8DED}"/>
              </a:ext>
            </a:extLst>
          </p:cNvPr>
          <p:cNvSpPr txBox="1"/>
          <p:nvPr/>
        </p:nvSpPr>
        <p:spPr>
          <a:xfrm>
            <a:off x="4169411" y="3852179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40%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F98ED9C-421F-47C3-941D-C43C0BB8420D}"/>
              </a:ext>
            </a:extLst>
          </p:cNvPr>
          <p:cNvSpPr txBox="1"/>
          <p:nvPr/>
        </p:nvSpPr>
        <p:spPr>
          <a:xfrm>
            <a:off x="4169411" y="303151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15%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45B1CE4-2EA1-409D-811A-11720696ED3B}"/>
              </a:ext>
            </a:extLst>
          </p:cNvPr>
          <p:cNvSpPr txBox="1"/>
          <p:nvPr/>
        </p:nvSpPr>
        <p:spPr>
          <a:xfrm>
            <a:off x="4169411" y="2244526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</a:rPr>
              <a:t>35%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44A68A8-1ED7-46B6-9455-23F0D9D1B02F}"/>
              </a:ext>
            </a:extLst>
          </p:cNvPr>
          <p:cNvSpPr txBox="1"/>
          <p:nvPr/>
        </p:nvSpPr>
        <p:spPr>
          <a:xfrm>
            <a:off x="4061460" y="5300479"/>
            <a:ext cx="2926080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A7F80F3-22B1-4ADD-8483-A14EE41300A3}"/>
              </a:ext>
            </a:extLst>
          </p:cNvPr>
          <p:cNvSpPr/>
          <p:nvPr/>
        </p:nvSpPr>
        <p:spPr>
          <a:xfrm>
            <a:off x="7819234" y="3577542"/>
            <a:ext cx="1116281" cy="1116281"/>
          </a:xfrm>
          <a:prstGeom prst="rect">
            <a:avLst/>
          </a:prstGeom>
          <a:solidFill>
            <a:schemeClr val="accent4"/>
          </a:solidFill>
          <a:ln>
            <a:noFill/>
          </a:ln>
          <a:scene3d>
            <a:camera prst="isometricOffAxis2Top"/>
            <a:lightRig rig="balanced" dir="t"/>
          </a:scene3d>
          <a:sp3d extrusionH="762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D125FB-B38A-44C5-894F-77EB59819908}"/>
              </a:ext>
            </a:extLst>
          </p:cNvPr>
          <p:cNvSpPr/>
          <p:nvPr/>
        </p:nvSpPr>
        <p:spPr>
          <a:xfrm>
            <a:off x="7819233" y="3164317"/>
            <a:ext cx="1116281" cy="1116281"/>
          </a:xfrm>
          <a:prstGeom prst="rect">
            <a:avLst/>
          </a:prstGeom>
          <a:solidFill>
            <a:schemeClr val="accent1"/>
          </a:solidFill>
          <a:ln>
            <a:noFill/>
          </a:ln>
          <a:scene3d>
            <a:camera prst="isometricOffAxis2Top"/>
            <a:lightRig rig="balanced" dir="t"/>
          </a:scene3d>
          <a:sp3d extrusionH="254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74B8E7-7246-4CB5-A9BB-0340AD20039F}"/>
              </a:ext>
            </a:extLst>
          </p:cNvPr>
          <p:cNvSpPr/>
          <p:nvPr/>
        </p:nvSpPr>
        <p:spPr>
          <a:xfrm>
            <a:off x="7819233" y="1876586"/>
            <a:ext cx="1116281" cy="1116281"/>
          </a:xfrm>
          <a:prstGeom prst="rect">
            <a:avLst/>
          </a:prstGeom>
          <a:solidFill>
            <a:schemeClr val="accent6"/>
          </a:solidFill>
          <a:ln>
            <a:noFill/>
          </a:ln>
          <a:scene3d>
            <a:camera prst="isometricOffAxis2Top"/>
            <a:lightRig rig="balanced" dir="t"/>
          </a:scene3d>
          <a:sp3d extrusionH="1143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A444273-F194-4062-AC13-CF7E5329C302}"/>
              </a:ext>
            </a:extLst>
          </p:cNvPr>
          <p:cNvSpPr/>
          <p:nvPr/>
        </p:nvSpPr>
        <p:spPr>
          <a:xfrm>
            <a:off x="7819232" y="1297355"/>
            <a:ext cx="1116281" cy="1116281"/>
          </a:xfrm>
          <a:prstGeom prst="rect">
            <a:avLst/>
          </a:prstGeom>
          <a:solidFill>
            <a:schemeClr val="accent5"/>
          </a:solidFill>
          <a:ln>
            <a:noFill/>
          </a:ln>
          <a:scene3d>
            <a:camera prst="isometricOffAxis2Top"/>
            <a:lightRig rig="balanced" dir="t"/>
          </a:scene3d>
          <a:sp3d extrusionH="381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4EDAD32-A301-497A-8A03-0FE269292005}"/>
              </a:ext>
            </a:extLst>
          </p:cNvPr>
          <p:cNvSpPr txBox="1"/>
          <p:nvPr/>
        </p:nvSpPr>
        <p:spPr>
          <a:xfrm>
            <a:off x="7018666" y="4398319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30%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A155042-1FDB-4F9E-AFA5-70FB70545181}"/>
              </a:ext>
            </a:extLst>
          </p:cNvPr>
          <p:cNvSpPr txBox="1"/>
          <p:nvPr/>
        </p:nvSpPr>
        <p:spPr>
          <a:xfrm>
            <a:off x="7018666" y="371887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10%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B8F00C1-851E-4F3C-ABA5-83FEE000D662}"/>
              </a:ext>
            </a:extLst>
          </p:cNvPr>
          <p:cNvSpPr txBox="1"/>
          <p:nvPr/>
        </p:nvSpPr>
        <p:spPr>
          <a:xfrm>
            <a:off x="7018666" y="2941551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45%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590C1EB-B3FA-4C94-BC12-A8343E6094D3}"/>
              </a:ext>
            </a:extLst>
          </p:cNvPr>
          <p:cNvSpPr txBox="1"/>
          <p:nvPr/>
        </p:nvSpPr>
        <p:spPr>
          <a:xfrm>
            <a:off x="7018666" y="1910995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</a:rPr>
              <a:t>15%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AA89438-DFA3-44FF-A2BC-78F56884DD4A}"/>
              </a:ext>
            </a:extLst>
          </p:cNvPr>
          <p:cNvSpPr txBox="1"/>
          <p:nvPr/>
        </p:nvSpPr>
        <p:spPr>
          <a:xfrm>
            <a:off x="6910715" y="5300479"/>
            <a:ext cx="2926080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/>
              <a:t>Lorem Ipsum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82C4938-1F0B-462B-BCCB-4EC986A1A6FD}"/>
              </a:ext>
            </a:extLst>
          </p:cNvPr>
          <p:cNvSpPr/>
          <p:nvPr/>
        </p:nvSpPr>
        <p:spPr>
          <a:xfrm>
            <a:off x="10466314" y="2852638"/>
            <a:ext cx="265408" cy="265408"/>
          </a:xfrm>
          <a:prstGeom prst="rect">
            <a:avLst/>
          </a:prstGeom>
          <a:solidFill>
            <a:schemeClr val="accent5"/>
          </a:solidFill>
          <a:ln>
            <a:noFill/>
          </a:ln>
          <a:scene3d>
            <a:camera prst="isometricOffAxis2Top"/>
            <a:lightRig rig="balanced" dir="t"/>
          </a:scene3d>
          <a:sp3d extrusionH="635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8BDB71A-F40E-469A-8FB4-E9D147E0AC36}"/>
              </a:ext>
            </a:extLst>
          </p:cNvPr>
          <p:cNvSpPr/>
          <p:nvPr/>
        </p:nvSpPr>
        <p:spPr>
          <a:xfrm>
            <a:off x="10466314" y="3085153"/>
            <a:ext cx="265408" cy="265408"/>
          </a:xfrm>
          <a:prstGeom prst="rect">
            <a:avLst/>
          </a:prstGeom>
          <a:solidFill>
            <a:schemeClr val="accent6"/>
          </a:solidFill>
          <a:ln>
            <a:noFill/>
          </a:ln>
          <a:scene3d>
            <a:camera prst="isometricOffAxis2Top"/>
            <a:lightRig rig="balanced" dir="t"/>
          </a:scene3d>
          <a:sp3d extrusionH="635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1279584-F4B2-4682-9173-811B32BC0500}"/>
              </a:ext>
            </a:extLst>
          </p:cNvPr>
          <p:cNvSpPr/>
          <p:nvPr/>
        </p:nvSpPr>
        <p:spPr>
          <a:xfrm>
            <a:off x="10466314" y="3317668"/>
            <a:ext cx="265408" cy="265408"/>
          </a:xfrm>
          <a:prstGeom prst="rect">
            <a:avLst/>
          </a:prstGeom>
          <a:solidFill>
            <a:schemeClr val="accent1"/>
          </a:solidFill>
          <a:ln>
            <a:noFill/>
          </a:ln>
          <a:scene3d>
            <a:camera prst="isometricOffAxis2Top"/>
            <a:lightRig rig="balanced" dir="t"/>
          </a:scene3d>
          <a:sp3d extrusionH="635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12F46D9-D2D9-46C2-BFEC-1610CC9A0B09}"/>
              </a:ext>
            </a:extLst>
          </p:cNvPr>
          <p:cNvSpPr/>
          <p:nvPr/>
        </p:nvSpPr>
        <p:spPr>
          <a:xfrm>
            <a:off x="10466314" y="3550183"/>
            <a:ext cx="265408" cy="265408"/>
          </a:xfrm>
          <a:prstGeom prst="rect">
            <a:avLst/>
          </a:prstGeom>
          <a:solidFill>
            <a:schemeClr val="accent4"/>
          </a:solidFill>
          <a:ln>
            <a:noFill/>
          </a:ln>
          <a:scene3d>
            <a:camera prst="isometricOffAxis2Top"/>
            <a:lightRig rig="balanced" dir="t"/>
          </a:scene3d>
          <a:sp3d extrusionH="635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037DADD-4D27-47A6-8974-C88C9DB8D20A}"/>
              </a:ext>
            </a:extLst>
          </p:cNvPr>
          <p:cNvSpPr txBox="1"/>
          <p:nvPr/>
        </p:nvSpPr>
        <p:spPr>
          <a:xfrm>
            <a:off x="10871845" y="2835052"/>
            <a:ext cx="7040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Label 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B5F9743-A6FF-45FF-80B0-F3232F012A21}"/>
              </a:ext>
            </a:extLst>
          </p:cNvPr>
          <p:cNvSpPr txBox="1"/>
          <p:nvPr/>
        </p:nvSpPr>
        <p:spPr>
          <a:xfrm>
            <a:off x="10871845" y="3066618"/>
            <a:ext cx="7040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Label 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5BF8498-52F2-45DA-8C1E-7615BD6C8AF8}"/>
              </a:ext>
            </a:extLst>
          </p:cNvPr>
          <p:cNvSpPr txBox="1"/>
          <p:nvPr/>
        </p:nvSpPr>
        <p:spPr>
          <a:xfrm>
            <a:off x="10871845" y="3298184"/>
            <a:ext cx="7040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Label 3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0558D5B-07D2-4076-A36B-12979D7B6430}"/>
              </a:ext>
            </a:extLst>
          </p:cNvPr>
          <p:cNvSpPr txBox="1"/>
          <p:nvPr/>
        </p:nvSpPr>
        <p:spPr>
          <a:xfrm>
            <a:off x="10871845" y="3529750"/>
            <a:ext cx="7040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Label 4</a:t>
            </a:r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Stacked Column Chart – Slide Template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730AAF3-BC46-4BC8-8713-FEE3165D3ABE}"/>
              </a:ext>
            </a:extLst>
          </p:cNvPr>
          <p:cNvSpPr/>
          <p:nvPr/>
        </p:nvSpPr>
        <p:spPr>
          <a:xfrm>
            <a:off x="2120724" y="3692273"/>
            <a:ext cx="1116281" cy="1116281"/>
          </a:xfrm>
          <a:prstGeom prst="rect">
            <a:avLst/>
          </a:prstGeom>
          <a:solidFill>
            <a:schemeClr val="accent4"/>
          </a:solidFill>
          <a:ln>
            <a:noFill/>
          </a:ln>
          <a:scene3d>
            <a:camera prst="isometricOffAxis2Top"/>
            <a:lightRig rig="balanced" dir="t"/>
          </a:scene3d>
          <a:sp3d extrusionH="635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427D399-0D84-4780-B801-10848D915CE3}"/>
              </a:ext>
            </a:extLst>
          </p:cNvPr>
          <p:cNvSpPr/>
          <p:nvPr/>
        </p:nvSpPr>
        <p:spPr>
          <a:xfrm>
            <a:off x="2120723" y="2893967"/>
            <a:ext cx="1116281" cy="1116281"/>
          </a:xfrm>
          <a:prstGeom prst="rect">
            <a:avLst/>
          </a:prstGeom>
          <a:solidFill>
            <a:schemeClr val="accent3"/>
          </a:solidFill>
          <a:ln>
            <a:noFill/>
          </a:ln>
          <a:scene3d>
            <a:camera prst="isometricOffAxis2Top"/>
            <a:lightRig rig="balanced" dir="t"/>
          </a:scene3d>
          <a:sp3d extrusionH="635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FEF17C7-91B9-49B5-9816-31DE4FAC545B}"/>
              </a:ext>
            </a:extLst>
          </p:cNvPr>
          <p:cNvSpPr/>
          <p:nvPr/>
        </p:nvSpPr>
        <p:spPr>
          <a:xfrm>
            <a:off x="2120723" y="2095661"/>
            <a:ext cx="1116281" cy="1116281"/>
          </a:xfrm>
          <a:prstGeom prst="rect">
            <a:avLst/>
          </a:prstGeom>
          <a:solidFill>
            <a:schemeClr val="accent6"/>
          </a:solidFill>
          <a:ln>
            <a:noFill/>
          </a:ln>
          <a:scene3d>
            <a:camera prst="isometricOffAxis2Top"/>
            <a:lightRig rig="balanced" dir="t"/>
          </a:scene3d>
          <a:sp3d extrusionH="635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BBD87F-A2F8-4D59-8441-F0F35E29A5D5}"/>
              </a:ext>
            </a:extLst>
          </p:cNvPr>
          <p:cNvSpPr/>
          <p:nvPr/>
        </p:nvSpPr>
        <p:spPr>
          <a:xfrm>
            <a:off x="2120722" y="1297355"/>
            <a:ext cx="1116281" cy="1116281"/>
          </a:xfrm>
          <a:prstGeom prst="rect">
            <a:avLst/>
          </a:prstGeom>
          <a:solidFill>
            <a:schemeClr val="accent5"/>
          </a:solidFill>
          <a:ln>
            <a:noFill/>
          </a:ln>
          <a:scene3d>
            <a:camera prst="isometricOffAxis2Top"/>
            <a:lightRig rig="balanced" dir="t"/>
          </a:scene3d>
          <a:sp3d extrusionH="635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36534DB-113D-432F-95DB-5EBED502B94F}"/>
              </a:ext>
            </a:extLst>
          </p:cNvPr>
          <p:cNvSpPr txBox="1"/>
          <p:nvPr/>
        </p:nvSpPr>
        <p:spPr>
          <a:xfrm>
            <a:off x="1320155" y="4439222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25%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53D618E-2F81-4BE4-9F0F-16D895634107}"/>
              </a:ext>
            </a:extLst>
          </p:cNvPr>
          <p:cNvSpPr txBox="1"/>
          <p:nvPr/>
        </p:nvSpPr>
        <p:spPr>
          <a:xfrm>
            <a:off x="1320155" y="3640916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/>
                </a:solidFill>
              </a:rPr>
              <a:t>25%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B2A4948-5956-432A-8CEC-3EF25B9506DE}"/>
              </a:ext>
            </a:extLst>
          </p:cNvPr>
          <p:cNvSpPr txBox="1"/>
          <p:nvPr/>
        </p:nvSpPr>
        <p:spPr>
          <a:xfrm>
            <a:off x="1320155" y="284261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25%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61AEAA3-7261-4A9B-B7B1-85FF721573BE}"/>
              </a:ext>
            </a:extLst>
          </p:cNvPr>
          <p:cNvSpPr txBox="1"/>
          <p:nvPr/>
        </p:nvSpPr>
        <p:spPr>
          <a:xfrm>
            <a:off x="1320155" y="2044304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</a:rPr>
              <a:t>25%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4C43185E-7CE7-40C2-8BC9-C97563E93E48}"/>
              </a:ext>
            </a:extLst>
          </p:cNvPr>
          <p:cNvSpPr txBox="1"/>
          <p:nvPr/>
        </p:nvSpPr>
        <p:spPr>
          <a:xfrm>
            <a:off x="1212205" y="5300479"/>
            <a:ext cx="2926080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4BD3FBE-FD3A-4B4E-B9E3-D31BCB6F8858}"/>
              </a:ext>
            </a:extLst>
          </p:cNvPr>
          <p:cNvSpPr/>
          <p:nvPr/>
        </p:nvSpPr>
        <p:spPr>
          <a:xfrm>
            <a:off x="4969979" y="4058522"/>
            <a:ext cx="1116281" cy="1116281"/>
          </a:xfrm>
          <a:prstGeom prst="rect">
            <a:avLst/>
          </a:prstGeom>
          <a:solidFill>
            <a:schemeClr val="accent4"/>
          </a:solidFill>
          <a:ln>
            <a:noFill/>
          </a:ln>
          <a:scene3d>
            <a:camera prst="isometricOffAxis2Top"/>
            <a:lightRig rig="balanced" dir="t"/>
          </a:scene3d>
          <a:sp3d extrusionH="254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032F51B-666B-4298-A27A-750C9C8D0EDA}"/>
              </a:ext>
            </a:extLst>
          </p:cNvPr>
          <p:cNvSpPr/>
          <p:nvPr/>
        </p:nvSpPr>
        <p:spPr>
          <a:xfrm>
            <a:off x="4969978" y="2893967"/>
            <a:ext cx="1116281" cy="1116281"/>
          </a:xfrm>
          <a:prstGeom prst="rect">
            <a:avLst/>
          </a:prstGeom>
          <a:solidFill>
            <a:schemeClr val="accent3"/>
          </a:solidFill>
          <a:ln>
            <a:noFill/>
          </a:ln>
          <a:scene3d>
            <a:camera prst="isometricOffAxis2Top"/>
            <a:lightRig rig="balanced" dir="t"/>
          </a:scene3d>
          <a:sp3d extrusionH="1016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BE7640-E688-41FB-948A-B87F29312F80}"/>
              </a:ext>
            </a:extLst>
          </p:cNvPr>
          <p:cNvSpPr/>
          <p:nvPr/>
        </p:nvSpPr>
        <p:spPr>
          <a:xfrm>
            <a:off x="4969978" y="2349588"/>
            <a:ext cx="1116281" cy="1116281"/>
          </a:xfrm>
          <a:prstGeom prst="rect">
            <a:avLst/>
          </a:prstGeom>
          <a:solidFill>
            <a:schemeClr val="accent6"/>
          </a:solidFill>
          <a:ln>
            <a:noFill/>
          </a:ln>
          <a:scene3d>
            <a:camera prst="isometricOffAxis2Top"/>
            <a:lightRig rig="balanced" dir="t"/>
          </a:scene3d>
          <a:sp3d extrusionH="381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E834130-1852-4A5A-866F-97FC1817A83B}"/>
              </a:ext>
            </a:extLst>
          </p:cNvPr>
          <p:cNvSpPr/>
          <p:nvPr/>
        </p:nvSpPr>
        <p:spPr>
          <a:xfrm>
            <a:off x="4969977" y="1297355"/>
            <a:ext cx="1116281" cy="1116281"/>
          </a:xfrm>
          <a:prstGeom prst="rect">
            <a:avLst/>
          </a:prstGeom>
          <a:solidFill>
            <a:schemeClr val="accent5"/>
          </a:solidFill>
          <a:ln>
            <a:noFill/>
          </a:ln>
          <a:scene3d>
            <a:camera prst="isometricOffAxis2Top"/>
            <a:lightRig rig="balanced" dir="t"/>
          </a:scene3d>
          <a:sp3d extrusionH="889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F40A697-FFF2-44A7-8553-51E228CB61A0}"/>
              </a:ext>
            </a:extLst>
          </p:cNvPr>
          <p:cNvSpPr txBox="1"/>
          <p:nvPr/>
        </p:nvSpPr>
        <p:spPr>
          <a:xfrm>
            <a:off x="4169411" y="461362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10%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9D72CAB-328C-4F2D-BFA0-A8CFA68A8DED}"/>
              </a:ext>
            </a:extLst>
          </p:cNvPr>
          <p:cNvSpPr txBox="1"/>
          <p:nvPr/>
        </p:nvSpPr>
        <p:spPr>
          <a:xfrm>
            <a:off x="4169411" y="3852179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/>
                </a:solidFill>
              </a:rPr>
              <a:t>40%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F98ED9C-421F-47C3-941D-C43C0BB8420D}"/>
              </a:ext>
            </a:extLst>
          </p:cNvPr>
          <p:cNvSpPr txBox="1"/>
          <p:nvPr/>
        </p:nvSpPr>
        <p:spPr>
          <a:xfrm>
            <a:off x="4169411" y="3031513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15%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45B1CE4-2EA1-409D-811A-11720696ED3B}"/>
              </a:ext>
            </a:extLst>
          </p:cNvPr>
          <p:cNvSpPr txBox="1"/>
          <p:nvPr/>
        </p:nvSpPr>
        <p:spPr>
          <a:xfrm>
            <a:off x="4169411" y="2244526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</a:rPr>
              <a:t>35%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44A68A8-1ED7-46B6-9455-23F0D9D1B02F}"/>
              </a:ext>
            </a:extLst>
          </p:cNvPr>
          <p:cNvSpPr txBox="1"/>
          <p:nvPr/>
        </p:nvSpPr>
        <p:spPr>
          <a:xfrm>
            <a:off x="4061460" y="5300479"/>
            <a:ext cx="2926080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A7F80F3-22B1-4ADD-8483-A14EE41300A3}"/>
              </a:ext>
            </a:extLst>
          </p:cNvPr>
          <p:cNvSpPr/>
          <p:nvPr/>
        </p:nvSpPr>
        <p:spPr>
          <a:xfrm>
            <a:off x="7819234" y="3577542"/>
            <a:ext cx="1116281" cy="1116281"/>
          </a:xfrm>
          <a:prstGeom prst="rect">
            <a:avLst/>
          </a:prstGeom>
          <a:solidFill>
            <a:schemeClr val="accent4"/>
          </a:solidFill>
          <a:ln>
            <a:noFill/>
          </a:ln>
          <a:scene3d>
            <a:camera prst="isometricOffAxis2Top"/>
            <a:lightRig rig="balanced" dir="t"/>
          </a:scene3d>
          <a:sp3d extrusionH="762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D125FB-B38A-44C5-894F-77EB59819908}"/>
              </a:ext>
            </a:extLst>
          </p:cNvPr>
          <p:cNvSpPr/>
          <p:nvPr/>
        </p:nvSpPr>
        <p:spPr>
          <a:xfrm>
            <a:off x="7819233" y="3164317"/>
            <a:ext cx="1116281" cy="1116281"/>
          </a:xfrm>
          <a:prstGeom prst="rect">
            <a:avLst/>
          </a:prstGeom>
          <a:solidFill>
            <a:schemeClr val="accent3"/>
          </a:solidFill>
          <a:ln>
            <a:noFill/>
          </a:ln>
          <a:scene3d>
            <a:camera prst="isometricOffAxis2Top"/>
            <a:lightRig rig="balanced" dir="t"/>
          </a:scene3d>
          <a:sp3d extrusionH="254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74B8E7-7246-4CB5-A9BB-0340AD20039F}"/>
              </a:ext>
            </a:extLst>
          </p:cNvPr>
          <p:cNvSpPr/>
          <p:nvPr/>
        </p:nvSpPr>
        <p:spPr>
          <a:xfrm>
            <a:off x="7819233" y="1876586"/>
            <a:ext cx="1116281" cy="1116281"/>
          </a:xfrm>
          <a:prstGeom prst="rect">
            <a:avLst/>
          </a:prstGeom>
          <a:solidFill>
            <a:schemeClr val="accent6"/>
          </a:solidFill>
          <a:ln>
            <a:noFill/>
          </a:ln>
          <a:scene3d>
            <a:camera prst="isometricOffAxis2Top"/>
            <a:lightRig rig="balanced" dir="t"/>
          </a:scene3d>
          <a:sp3d extrusionH="1143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A444273-F194-4062-AC13-CF7E5329C302}"/>
              </a:ext>
            </a:extLst>
          </p:cNvPr>
          <p:cNvSpPr/>
          <p:nvPr/>
        </p:nvSpPr>
        <p:spPr>
          <a:xfrm>
            <a:off x="7819232" y="1297355"/>
            <a:ext cx="1116281" cy="1116281"/>
          </a:xfrm>
          <a:prstGeom prst="rect">
            <a:avLst/>
          </a:prstGeom>
          <a:solidFill>
            <a:schemeClr val="accent5"/>
          </a:solidFill>
          <a:ln>
            <a:noFill/>
          </a:ln>
          <a:scene3d>
            <a:camera prst="isometricOffAxis2Top"/>
            <a:lightRig rig="balanced" dir="t"/>
          </a:scene3d>
          <a:sp3d extrusionH="3810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4EDAD32-A301-497A-8A03-0FE269292005}"/>
              </a:ext>
            </a:extLst>
          </p:cNvPr>
          <p:cNvSpPr txBox="1"/>
          <p:nvPr/>
        </p:nvSpPr>
        <p:spPr>
          <a:xfrm>
            <a:off x="7018666" y="4398319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30%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A155042-1FDB-4F9E-AFA5-70FB70545181}"/>
              </a:ext>
            </a:extLst>
          </p:cNvPr>
          <p:cNvSpPr txBox="1"/>
          <p:nvPr/>
        </p:nvSpPr>
        <p:spPr>
          <a:xfrm>
            <a:off x="7018666" y="371887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3"/>
                </a:solidFill>
              </a:rPr>
              <a:t>10%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B8F00C1-851E-4F3C-ABA5-83FEE000D662}"/>
              </a:ext>
            </a:extLst>
          </p:cNvPr>
          <p:cNvSpPr txBox="1"/>
          <p:nvPr/>
        </p:nvSpPr>
        <p:spPr>
          <a:xfrm>
            <a:off x="7018666" y="2941551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45%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590C1EB-B3FA-4C94-BC12-A8343E6094D3}"/>
              </a:ext>
            </a:extLst>
          </p:cNvPr>
          <p:cNvSpPr txBox="1"/>
          <p:nvPr/>
        </p:nvSpPr>
        <p:spPr>
          <a:xfrm>
            <a:off x="7018666" y="1910995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</a:rPr>
              <a:t>15%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AA89438-DFA3-44FF-A2BC-78F56884DD4A}"/>
              </a:ext>
            </a:extLst>
          </p:cNvPr>
          <p:cNvSpPr txBox="1"/>
          <p:nvPr/>
        </p:nvSpPr>
        <p:spPr>
          <a:xfrm>
            <a:off x="6910715" y="5300479"/>
            <a:ext cx="2926080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E82C4938-1F0B-462B-BCCB-4EC986A1A6FD}"/>
              </a:ext>
            </a:extLst>
          </p:cNvPr>
          <p:cNvSpPr/>
          <p:nvPr/>
        </p:nvSpPr>
        <p:spPr>
          <a:xfrm>
            <a:off x="10466314" y="2852638"/>
            <a:ext cx="265408" cy="265408"/>
          </a:xfrm>
          <a:prstGeom prst="rect">
            <a:avLst/>
          </a:prstGeom>
          <a:solidFill>
            <a:schemeClr val="accent5"/>
          </a:solidFill>
          <a:ln>
            <a:noFill/>
          </a:ln>
          <a:scene3d>
            <a:camera prst="isometricOffAxis2Top"/>
            <a:lightRig rig="balanced" dir="t"/>
          </a:scene3d>
          <a:sp3d extrusionH="635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8BDB71A-F40E-469A-8FB4-E9D147E0AC36}"/>
              </a:ext>
            </a:extLst>
          </p:cNvPr>
          <p:cNvSpPr/>
          <p:nvPr/>
        </p:nvSpPr>
        <p:spPr>
          <a:xfrm>
            <a:off x="10466314" y="3085153"/>
            <a:ext cx="265408" cy="265408"/>
          </a:xfrm>
          <a:prstGeom prst="rect">
            <a:avLst/>
          </a:prstGeom>
          <a:solidFill>
            <a:schemeClr val="accent6"/>
          </a:solidFill>
          <a:ln>
            <a:noFill/>
          </a:ln>
          <a:scene3d>
            <a:camera prst="isometricOffAxis2Top"/>
            <a:lightRig rig="balanced" dir="t"/>
          </a:scene3d>
          <a:sp3d extrusionH="635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1279584-F4B2-4682-9173-811B32BC0500}"/>
              </a:ext>
            </a:extLst>
          </p:cNvPr>
          <p:cNvSpPr/>
          <p:nvPr/>
        </p:nvSpPr>
        <p:spPr>
          <a:xfrm>
            <a:off x="10466314" y="3317668"/>
            <a:ext cx="265408" cy="265408"/>
          </a:xfrm>
          <a:prstGeom prst="rect">
            <a:avLst/>
          </a:prstGeom>
          <a:solidFill>
            <a:schemeClr val="accent3"/>
          </a:solidFill>
          <a:ln>
            <a:noFill/>
          </a:ln>
          <a:scene3d>
            <a:camera prst="isometricOffAxis2Top"/>
            <a:lightRig rig="balanced" dir="t"/>
          </a:scene3d>
          <a:sp3d extrusionH="635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912F46D9-D2D9-46C2-BFEC-1610CC9A0B09}"/>
              </a:ext>
            </a:extLst>
          </p:cNvPr>
          <p:cNvSpPr/>
          <p:nvPr/>
        </p:nvSpPr>
        <p:spPr>
          <a:xfrm>
            <a:off x="10466314" y="3550183"/>
            <a:ext cx="265408" cy="265408"/>
          </a:xfrm>
          <a:prstGeom prst="rect">
            <a:avLst/>
          </a:prstGeom>
          <a:solidFill>
            <a:schemeClr val="accent4"/>
          </a:solidFill>
          <a:ln>
            <a:noFill/>
          </a:ln>
          <a:scene3d>
            <a:camera prst="isometricOffAxis2Top"/>
            <a:lightRig rig="balanced" dir="t"/>
          </a:scene3d>
          <a:sp3d extrusionH="63500" prstMaterial="matte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037DADD-4D27-47A6-8974-C88C9DB8D20A}"/>
              </a:ext>
            </a:extLst>
          </p:cNvPr>
          <p:cNvSpPr txBox="1"/>
          <p:nvPr/>
        </p:nvSpPr>
        <p:spPr>
          <a:xfrm>
            <a:off x="10871845" y="2835052"/>
            <a:ext cx="7040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Label 1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2B5F9743-A6FF-45FF-80B0-F3232F012A21}"/>
              </a:ext>
            </a:extLst>
          </p:cNvPr>
          <p:cNvSpPr txBox="1"/>
          <p:nvPr/>
        </p:nvSpPr>
        <p:spPr>
          <a:xfrm>
            <a:off x="10871845" y="3066618"/>
            <a:ext cx="7040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Label 2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65BF8498-52F2-45DA-8C1E-7615BD6C8AF8}"/>
              </a:ext>
            </a:extLst>
          </p:cNvPr>
          <p:cNvSpPr txBox="1"/>
          <p:nvPr/>
        </p:nvSpPr>
        <p:spPr>
          <a:xfrm>
            <a:off x="10871845" y="3298184"/>
            <a:ext cx="7040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Label 3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20558D5B-07D2-4076-A36B-12979D7B6430}"/>
              </a:ext>
            </a:extLst>
          </p:cNvPr>
          <p:cNvSpPr txBox="1"/>
          <p:nvPr/>
        </p:nvSpPr>
        <p:spPr>
          <a:xfrm>
            <a:off x="10871845" y="3529750"/>
            <a:ext cx="7040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</a:rPr>
              <a:t>Label 4</a:t>
            </a:r>
          </a:p>
        </p:txBody>
      </p:sp>
    </p:spTree>
    <p:extLst>
      <p:ext uri="{BB962C8B-B14F-4D97-AF65-F5344CB8AC3E}">
        <p14:creationId xmlns:p14="http://schemas.microsoft.com/office/powerpoint/2010/main" val="3706618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8503</TotalTime>
  <Words>135</Words>
  <PresentationFormat>Widescreen</PresentationFormat>
  <Paragraphs>46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3D Stacked Column Chart – Slide Template</vt:lpstr>
      <vt:lpstr>3D Stacked Column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Stacked Column Chart</dc:title>
  <dc:creator>PresentationGO.com</dc:creator>
  <dc:description>© Copyright PresentationGO.com</dc:description>
  <dcterms:created xsi:type="dcterms:W3CDTF">2014-11-26T05:14:11Z</dcterms:created>
  <dcterms:modified xsi:type="dcterms:W3CDTF">2020-12-03T02:08:55Z</dcterms:modified>
  <cp:category>Charts &amp; Diagrams</cp:category>
</cp:coreProperties>
</file>