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9" r:id="rId4"/>
    <p:sldId id="31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  <a:srgbClr val="ED7D31"/>
    <a:srgbClr val="FFC000"/>
    <a:srgbClr val="BF9000"/>
    <a:srgbClr val="7F7F7F"/>
    <a:srgbClr val="595959"/>
    <a:srgbClr val="A9CE91"/>
    <a:srgbClr val="F4B183"/>
    <a:srgbClr val="FFD96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9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9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Stacked </a:t>
            </a:r>
            <a:r>
              <a:rPr lang="en-US" dirty="0"/>
              <a:t>3D </a:t>
            </a:r>
            <a:r>
              <a:rPr lang="en-US" dirty="0" smtClean="0"/>
              <a:t>Doughnuts - Diagram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3172593" y="4061828"/>
            <a:ext cx="2798814" cy="1316415"/>
            <a:chOff x="3172593" y="1761337"/>
            <a:chExt cx="2798814" cy="1316415"/>
          </a:xfrm>
        </p:grpSpPr>
        <p:sp>
          <p:nvSpPr>
            <p:cNvPr id="62" name="Freeform 61"/>
            <p:cNvSpPr/>
            <p:nvPr/>
          </p:nvSpPr>
          <p:spPr>
            <a:xfrm>
              <a:off x="3172593" y="2154627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Oval 9"/>
            <p:cNvSpPr>
              <a:spLocks noChangeArrowheads="1"/>
            </p:cNvSpPr>
            <p:nvPr/>
          </p:nvSpPr>
          <p:spPr bwMode="auto">
            <a:xfrm>
              <a:off x="3172594" y="1761337"/>
              <a:ext cx="2798812" cy="786577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Oval 17"/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172593" y="3189565"/>
            <a:ext cx="2798814" cy="1316415"/>
            <a:chOff x="3172593" y="1761337"/>
            <a:chExt cx="2798814" cy="1316415"/>
          </a:xfrm>
        </p:grpSpPr>
        <p:sp>
          <p:nvSpPr>
            <p:cNvPr id="66" name="Freeform 65"/>
            <p:cNvSpPr/>
            <p:nvPr/>
          </p:nvSpPr>
          <p:spPr>
            <a:xfrm>
              <a:off x="3172593" y="2154627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Oval 9"/>
            <p:cNvSpPr>
              <a:spLocks noChangeArrowheads="1"/>
            </p:cNvSpPr>
            <p:nvPr/>
          </p:nvSpPr>
          <p:spPr bwMode="auto">
            <a:xfrm>
              <a:off x="3172594" y="1761337"/>
              <a:ext cx="2798812" cy="78657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" name="Oval 17"/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6101862" y="4733546"/>
            <a:ext cx="84406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198077" y="3937959"/>
            <a:ext cx="844061" cy="0"/>
          </a:xfrm>
          <a:prstGeom prst="line">
            <a:avLst/>
          </a:prstGeom>
          <a:ln>
            <a:solidFill>
              <a:srgbClr val="BF9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101862" y="3056992"/>
            <a:ext cx="844061" cy="0"/>
          </a:xfrm>
          <a:prstGeom prst="line">
            <a:avLst/>
          </a:prstGeom>
          <a:ln>
            <a:solidFill>
              <a:srgbClr val="C55A1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198077" y="2132995"/>
            <a:ext cx="844061" cy="0"/>
          </a:xfrm>
          <a:prstGeom prst="line">
            <a:avLst/>
          </a:prstGeom>
          <a:ln>
            <a:solidFill>
              <a:srgbClr val="54823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60345" y="1476384"/>
            <a:ext cx="1613903" cy="430887"/>
          </a:xfrm>
          <a:prstGeom prst="rect">
            <a:avLst/>
          </a:prstGeom>
          <a:noFill/>
        </p:spPr>
        <p:txBody>
          <a:bodyPr wrap="none" lIns="0" rtlCol="0" anchor="ctr">
            <a:spAutoFit/>
          </a:bodyPr>
          <a:lstStyle/>
          <a:p>
            <a:r>
              <a:rPr lang="en-US" sz="2200" b="1" dirty="0" smtClean="0">
                <a:solidFill>
                  <a:srgbClr val="548235"/>
                </a:solidFill>
              </a:rPr>
              <a:t>Lorem Ipsum</a:t>
            </a:r>
            <a:endParaRPr lang="en-US" sz="2200" b="1" dirty="0">
              <a:solidFill>
                <a:srgbClr val="548235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60345" y="1922828"/>
            <a:ext cx="1605398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60345" y="3753210"/>
            <a:ext cx="1613903" cy="430887"/>
          </a:xfrm>
          <a:prstGeom prst="rect">
            <a:avLst/>
          </a:prstGeom>
          <a:noFill/>
        </p:spPr>
        <p:txBody>
          <a:bodyPr wrap="none" lIns="0" rtlCol="0" anchor="ctr">
            <a:spAutoFit/>
          </a:bodyPr>
          <a:lstStyle/>
          <a:p>
            <a:r>
              <a:rPr lang="en-US" sz="2200" b="1" dirty="0" smtClean="0">
                <a:solidFill>
                  <a:srgbClr val="BF9000"/>
                </a:solidFill>
              </a:rPr>
              <a:t>Lorem Ipsum</a:t>
            </a:r>
            <a:endParaRPr lang="en-US" sz="2200" b="1" dirty="0">
              <a:solidFill>
                <a:srgbClr val="BF9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60345" y="4199654"/>
            <a:ext cx="1605398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290310" y="2269076"/>
            <a:ext cx="1613903" cy="430887"/>
          </a:xfrm>
          <a:prstGeom prst="rect">
            <a:avLst/>
          </a:prstGeom>
          <a:noFill/>
        </p:spPr>
        <p:txBody>
          <a:bodyPr wrap="none" lIns="0" rtlCol="0" anchor="ctr">
            <a:spAutoFit/>
          </a:bodyPr>
          <a:lstStyle/>
          <a:p>
            <a:r>
              <a:rPr lang="en-US" sz="2200" b="1" dirty="0" smtClean="0">
                <a:solidFill>
                  <a:srgbClr val="C55A11"/>
                </a:solidFill>
              </a:rPr>
              <a:t>Lorem Ipsum</a:t>
            </a:r>
            <a:endParaRPr lang="en-US" sz="2200" b="1" dirty="0">
              <a:solidFill>
                <a:srgbClr val="C55A1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290310" y="2715520"/>
            <a:ext cx="1605398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290310" y="4287102"/>
            <a:ext cx="1613903" cy="430887"/>
          </a:xfrm>
          <a:prstGeom prst="rect">
            <a:avLst/>
          </a:prstGeom>
          <a:noFill/>
        </p:spPr>
        <p:txBody>
          <a:bodyPr wrap="none" lIns="0" rtlCol="0" anchor="ctr">
            <a:spAutoFit/>
          </a:bodyPr>
          <a:lstStyle/>
          <a:p>
            <a:r>
              <a:rPr lang="en-US" sz="2200" b="1" dirty="0" smtClean="0">
                <a:solidFill>
                  <a:srgbClr val="595959"/>
                </a:solidFill>
              </a:rPr>
              <a:t>Lorem Ipsum</a:t>
            </a:r>
            <a:endParaRPr lang="en-US" sz="2200" b="1" dirty="0">
              <a:solidFill>
                <a:srgbClr val="595959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290310" y="4733546"/>
            <a:ext cx="1605398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3172593" y="2317301"/>
            <a:ext cx="2798814" cy="1316415"/>
            <a:chOff x="3172593" y="1761337"/>
            <a:chExt cx="2798814" cy="1316415"/>
          </a:xfrm>
        </p:grpSpPr>
        <p:sp>
          <p:nvSpPr>
            <p:cNvPr id="96" name="Freeform 95"/>
            <p:cNvSpPr/>
            <p:nvPr/>
          </p:nvSpPr>
          <p:spPr>
            <a:xfrm>
              <a:off x="3172593" y="2154627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Oval 9"/>
            <p:cNvSpPr>
              <a:spLocks noChangeArrowheads="1"/>
            </p:cNvSpPr>
            <p:nvPr/>
          </p:nvSpPr>
          <p:spPr bwMode="auto">
            <a:xfrm>
              <a:off x="3172594" y="1761337"/>
              <a:ext cx="2798812" cy="786577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Oval 17"/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172593" y="1445037"/>
            <a:ext cx="2798814" cy="1316415"/>
            <a:chOff x="3172593" y="1761337"/>
            <a:chExt cx="2798814" cy="1316415"/>
          </a:xfrm>
        </p:grpSpPr>
        <p:sp>
          <p:nvSpPr>
            <p:cNvPr id="100" name="Freeform 99"/>
            <p:cNvSpPr/>
            <p:nvPr/>
          </p:nvSpPr>
          <p:spPr>
            <a:xfrm>
              <a:off x="3172593" y="2154627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Oval 9"/>
            <p:cNvSpPr>
              <a:spLocks noChangeArrowheads="1"/>
            </p:cNvSpPr>
            <p:nvPr/>
          </p:nvSpPr>
          <p:spPr bwMode="auto">
            <a:xfrm>
              <a:off x="3172594" y="1761337"/>
              <a:ext cx="2798812" cy="78657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2" name="Oval 17"/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4298765" y="4851715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B2B2B2"/>
                </a:solidFill>
              </a:rPr>
              <a:t>01</a:t>
            </a:r>
            <a:endParaRPr lang="en-US" sz="2800" b="1" dirty="0">
              <a:solidFill>
                <a:srgbClr val="B2B2B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298765" y="3981106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D966"/>
                </a:solidFill>
              </a:rPr>
              <a:t>02</a:t>
            </a:r>
            <a:endParaRPr lang="en-US" sz="2800" b="1" dirty="0">
              <a:solidFill>
                <a:srgbClr val="FFD966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298765" y="3110496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4B183"/>
                </a:solidFill>
              </a:rPr>
              <a:t>03</a:t>
            </a:r>
            <a:endParaRPr lang="en-US" sz="2800" b="1" dirty="0">
              <a:solidFill>
                <a:srgbClr val="F4B183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298765" y="2239886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A9CE91"/>
                </a:solidFill>
              </a:rPr>
              <a:t>04</a:t>
            </a:r>
            <a:endParaRPr lang="en-US" sz="2800" b="1" dirty="0">
              <a:solidFill>
                <a:srgbClr val="A9C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3172593" y="4061828"/>
            <a:ext cx="2798814" cy="1316415"/>
            <a:chOff x="3172593" y="1761337"/>
            <a:chExt cx="2798814" cy="1316415"/>
          </a:xfrm>
        </p:grpSpPr>
        <p:sp>
          <p:nvSpPr>
            <p:cNvPr id="82" name="Freeform 81"/>
            <p:cNvSpPr/>
            <p:nvPr/>
          </p:nvSpPr>
          <p:spPr>
            <a:xfrm>
              <a:off x="3172593" y="2154627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Oval 9"/>
            <p:cNvSpPr>
              <a:spLocks noChangeArrowheads="1"/>
            </p:cNvSpPr>
            <p:nvPr/>
          </p:nvSpPr>
          <p:spPr bwMode="auto">
            <a:xfrm>
              <a:off x="3172594" y="1761337"/>
              <a:ext cx="2798812" cy="786577"/>
            </a:xfrm>
            <a:prstGeom prst="ellipse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Oval 17"/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172593" y="3189565"/>
            <a:ext cx="2798814" cy="1316415"/>
            <a:chOff x="3172593" y="1761337"/>
            <a:chExt cx="2798814" cy="1316415"/>
          </a:xfrm>
        </p:grpSpPr>
        <p:sp>
          <p:nvSpPr>
            <p:cNvPr id="78" name="Freeform 77"/>
            <p:cNvSpPr/>
            <p:nvPr/>
          </p:nvSpPr>
          <p:spPr>
            <a:xfrm>
              <a:off x="3172593" y="2154627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Oval 9"/>
            <p:cNvSpPr>
              <a:spLocks noChangeArrowheads="1"/>
            </p:cNvSpPr>
            <p:nvPr/>
          </p:nvSpPr>
          <p:spPr bwMode="auto">
            <a:xfrm>
              <a:off x="3172594" y="1761337"/>
              <a:ext cx="2798812" cy="78657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Oval 17"/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Stacked 3D Doughnuts - Diagram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6101862" y="4733546"/>
            <a:ext cx="84406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98077" y="3937959"/>
            <a:ext cx="844061" cy="0"/>
          </a:xfrm>
          <a:prstGeom prst="line">
            <a:avLst/>
          </a:prstGeom>
          <a:ln>
            <a:solidFill>
              <a:srgbClr val="BF9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01862" y="3056992"/>
            <a:ext cx="844061" cy="0"/>
          </a:xfrm>
          <a:prstGeom prst="line">
            <a:avLst/>
          </a:prstGeom>
          <a:ln>
            <a:solidFill>
              <a:srgbClr val="C55A1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198077" y="2132995"/>
            <a:ext cx="844061" cy="0"/>
          </a:xfrm>
          <a:prstGeom prst="line">
            <a:avLst/>
          </a:prstGeom>
          <a:ln>
            <a:solidFill>
              <a:srgbClr val="54823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60345" y="1476384"/>
            <a:ext cx="1613903" cy="430887"/>
          </a:xfrm>
          <a:prstGeom prst="rect">
            <a:avLst/>
          </a:prstGeom>
          <a:noFill/>
        </p:spPr>
        <p:txBody>
          <a:bodyPr wrap="none" lIns="0" rtlCol="0" anchor="ctr">
            <a:spAutoFit/>
          </a:bodyPr>
          <a:lstStyle/>
          <a:p>
            <a:r>
              <a:rPr lang="en-US" sz="2200" b="1" dirty="0" smtClean="0">
                <a:solidFill>
                  <a:srgbClr val="548235"/>
                </a:solidFill>
              </a:rPr>
              <a:t>Lorem Ipsum</a:t>
            </a:r>
            <a:endParaRPr lang="en-US" sz="2200" b="1" dirty="0">
              <a:solidFill>
                <a:srgbClr val="548235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0345" y="1922828"/>
            <a:ext cx="1605398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75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0345" y="3753210"/>
            <a:ext cx="1613903" cy="430887"/>
          </a:xfrm>
          <a:prstGeom prst="rect">
            <a:avLst/>
          </a:prstGeom>
          <a:noFill/>
        </p:spPr>
        <p:txBody>
          <a:bodyPr wrap="none" lIns="0" rtlCol="0" anchor="ctr">
            <a:spAutoFit/>
          </a:bodyPr>
          <a:lstStyle/>
          <a:p>
            <a:r>
              <a:rPr lang="en-US" sz="2200" b="1" dirty="0" smtClean="0">
                <a:solidFill>
                  <a:srgbClr val="BF9000"/>
                </a:solidFill>
              </a:rPr>
              <a:t>Lorem Ipsum</a:t>
            </a:r>
            <a:endParaRPr lang="en-US" sz="2200" b="1" dirty="0">
              <a:solidFill>
                <a:srgbClr val="BF9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0345" y="4199654"/>
            <a:ext cx="1605398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75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90310" y="2269076"/>
            <a:ext cx="1613903" cy="430887"/>
          </a:xfrm>
          <a:prstGeom prst="rect">
            <a:avLst/>
          </a:prstGeom>
          <a:noFill/>
        </p:spPr>
        <p:txBody>
          <a:bodyPr wrap="none" lIns="0" rtlCol="0" anchor="ctr">
            <a:spAutoFit/>
          </a:bodyPr>
          <a:lstStyle/>
          <a:p>
            <a:r>
              <a:rPr lang="en-US" sz="2200" b="1" dirty="0" smtClean="0">
                <a:solidFill>
                  <a:srgbClr val="C55A11"/>
                </a:solidFill>
              </a:rPr>
              <a:t>Lorem Ipsum</a:t>
            </a:r>
            <a:endParaRPr lang="en-US" sz="2200" b="1" dirty="0">
              <a:solidFill>
                <a:srgbClr val="C55A1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90310" y="2715520"/>
            <a:ext cx="1605398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75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90310" y="4287102"/>
            <a:ext cx="1613903" cy="430887"/>
          </a:xfrm>
          <a:prstGeom prst="rect">
            <a:avLst/>
          </a:prstGeom>
          <a:noFill/>
        </p:spPr>
        <p:txBody>
          <a:bodyPr wrap="none" lIns="0" rtlCol="0" anchor="ctr">
            <a:spAutoFit/>
          </a:bodyPr>
          <a:lstStyle/>
          <a:p>
            <a:r>
              <a:rPr lang="en-US" sz="2200" b="1" dirty="0" smtClean="0">
                <a:solidFill>
                  <a:srgbClr val="595959"/>
                </a:solidFill>
              </a:rPr>
              <a:t>Lorem Ipsum</a:t>
            </a:r>
            <a:endParaRPr lang="en-US" sz="2200" b="1" dirty="0">
              <a:solidFill>
                <a:srgbClr val="595959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290310" y="4733546"/>
            <a:ext cx="1605398" cy="101566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Lorem ipsum dolor sit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at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pede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luctus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vel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gravida,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rutrum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lorem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volutpat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ornare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etiam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id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phasellus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fusce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75000"/>
                  </a:schemeClr>
                </a:solidFill>
              </a:rPr>
              <a:t>ultricies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172593" y="2317301"/>
            <a:ext cx="2798814" cy="1316415"/>
            <a:chOff x="3172593" y="1761337"/>
            <a:chExt cx="2798814" cy="1316415"/>
          </a:xfrm>
        </p:grpSpPr>
        <p:sp>
          <p:nvSpPr>
            <p:cNvPr id="69" name="Freeform 68"/>
            <p:cNvSpPr/>
            <p:nvPr/>
          </p:nvSpPr>
          <p:spPr>
            <a:xfrm>
              <a:off x="3172593" y="2154627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rgbClr val="C55A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3172594" y="1761337"/>
              <a:ext cx="2798812" cy="786577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" name="Oval 17"/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172593" y="1445037"/>
            <a:ext cx="2798814" cy="1316415"/>
            <a:chOff x="3172593" y="1761337"/>
            <a:chExt cx="2798814" cy="1316415"/>
          </a:xfrm>
        </p:grpSpPr>
        <p:sp>
          <p:nvSpPr>
            <p:cNvPr id="86" name="Freeform 85"/>
            <p:cNvSpPr/>
            <p:nvPr/>
          </p:nvSpPr>
          <p:spPr>
            <a:xfrm>
              <a:off x="3172593" y="2154627"/>
              <a:ext cx="2798814" cy="923125"/>
            </a:xfrm>
            <a:custGeom>
              <a:avLst/>
              <a:gdLst>
                <a:gd name="connsiteX0" fmla="*/ 0 w 2798814"/>
                <a:gd name="connsiteY0" fmla="*/ 0 h 923125"/>
                <a:gd name="connsiteX1" fmla="*/ 2798064 w 2798814"/>
                <a:gd name="connsiteY1" fmla="*/ 0 h 923125"/>
                <a:gd name="connsiteX2" fmla="*/ 2798064 w 2798814"/>
                <a:gd name="connsiteY2" fmla="*/ 129 h 923125"/>
                <a:gd name="connsiteX3" fmla="*/ 2798814 w 2798814"/>
                <a:gd name="connsiteY3" fmla="*/ 0 h 923125"/>
                <a:gd name="connsiteX4" fmla="*/ 2798814 w 2798814"/>
                <a:gd name="connsiteY4" fmla="*/ 530520 h 923125"/>
                <a:gd name="connsiteX5" fmla="*/ 1399407 w 2798814"/>
                <a:gd name="connsiteY5" fmla="*/ 923125 h 923125"/>
                <a:gd name="connsiteX6" fmla="*/ 0 w 2798814"/>
                <a:gd name="connsiteY6" fmla="*/ 530520 h 923125"/>
                <a:gd name="connsiteX7" fmla="*/ 0 w 2798814"/>
                <a:gd name="connsiteY7" fmla="*/ 415464 h 92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8814" h="923125">
                  <a:moveTo>
                    <a:pt x="0" y="0"/>
                  </a:moveTo>
                  <a:lnTo>
                    <a:pt x="2798064" y="0"/>
                  </a:lnTo>
                  <a:lnTo>
                    <a:pt x="2798064" y="129"/>
                  </a:lnTo>
                  <a:lnTo>
                    <a:pt x="2798814" y="0"/>
                  </a:lnTo>
                  <a:lnTo>
                    <a:pt x="2798814" y="530520"/>
                  </a:lnTo>
                  <a:cubicBezTo>
                    <a:pt x="2798814" y="746254"/>
                    <a:pt x="2171600" y="923125"/>
                    <a:pt x="1399407" y="923125"/>
                  </a:cubicBezTo>
                  <a:cubicBezTo>
                    <a:pt x="627214" y="923125"/>
                    <a:pt x="0" y="746254"/>
                    <a:pt x="0" y="530520"/>
                  </a:cubicBezTo>
                  <a:lnTo>
                    <a:pt x="0" y="41546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Oval 9"/>
            <p:cNvSpPr>
              <a:spLocks noChangeArrowheads="1"/>
            </p:cNvSpPr>
            <p:nvPr/>
          </p:nvSpPr>
          <p:spPr bwMode="auto">
            <a:xfrm>
              <a:off x="3172594" y="1761337"/>
              <a:ext cx="2798812" cy="78657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8" name="Oval 17"/>
            <p:cNvSpPr>
              <a:spLocks noChangeArrowheads="1"/>
            </p:cNvSpPr>
            <p:nvPr/>
          </p:nvSpPr>
          <p:spPr bwMode="auto">
            <a:xfrm>
              <a:off x="3828758" y="1986611"/>
              <a:ext cx="1486485" cy="299259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298765" y="4851715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B2B2B2"/>
                </a:solidFill>
              </a:rPr>
              <a:t>01</a:t>
            </a:r>
            <a:endParaRPr lang="en-US" sz="2800" b="1" dirty="0">
              <a:solidFill>
                <a:srgbClr val="B2B2B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98765" y="3981106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D966"/>
                </a:solidFill>
              </a:rPr>
              <a:t>02</a:t>
            </a:r>
            <a:endParaRPr lang="en-US" sz="2800" b="1" dirty="0">
              <a:solidFill>
                <a:srgbClr val="FFD966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298765" y="3110496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4B183"/>
                </a:solidFill>
              </a:rPr>
              <a:t>03</a:t>
            </a:r>
            <a:endParaRPr lang="en-US" sz="2800" b="1" dirty="0">
              <a:solidFill>
                <a:srgbClr val="F4B183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98765" y="2239886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A9CE91"/>
                </a:solidFill>
              </a:rPr>
              <a:t>04</a:t>
            </a:r>
            <a:endParaRPr lang="en-US" sz="2800" b="1" dirty="0">
              <a:solidFill>
                <a:srgbClr val="A9CE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6933</TotalTime>
  <Words>317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Stacked 3D Doughnuts - Diagram</vt:lpstr>
      <vt:lpstr>Stacked 3D Doughnuts -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Circle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2016-02-16T22:35:37Z</dcterms:modified>
</cp:coreProperties>
</file>