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93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51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99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13" Type="http://schemas.openxmlformats.org/officeDocument/2006/relationships/image" Target="../media/image5.png"/><Relationship Id="rId18" Type="http://schemas.openxmlformats.org/officeDocument/2006/relationships/image" Target="../media/image10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4.svg"/><Relationship Id="rId1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8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11" Type="http://schemas.openxmlformats.org/officeDocument/2006/relationships/image" Target="../media/image3.png"/><Relationship Id="rId5" Type="http://schemas.openxmlformats.org/officeDocument/2006/relationships/image" Target="../media/image13.png"/><Relationship Id="rId15" Type="http://schemas.openxmlformats.org/officeDocument/2006/relationships/image" Target="../media/image7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Relationship Id="rId1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4EECCD33-6C5A-4A16-B988-3DC0639CF50B}"/>
              </a:ext>
            </a:extLst>
          </p:cNvPr>
          <p:cNvSpPr/>
          <p:nvPr/>
        </p:nvSpPr>
        <p:spPr>
          <a:xfrm rot="16200000">
            <a:off x="3321846" y="4624384"/>
            <a:ext cx="2500312" cy="872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Circle: Hollow 40">
            <a:extLst>
              <a:ext uri="{FF2B5EF4-FFF2-40B4-BE49-F238E27FC236}">
                <a16:creationId xmlns:a16="http://schemas.microsoft.com/office/drawing/2014/main" id="{B9700E51-E285-4EEA-A7B0-312D55656CEC}"/>
              </a:ext>
            </a:extLst>
          </p:cNvPr>
          <p:cNvSpPr/>
          <p:nvPr/>
        </p:nvSpPr>
        <p:spPr>
          <a:xfrm>
            <a:off x="2771775" y="2855746"/>
            <a:ext cx="3600450" cy="2643188"/>
          </a:xfrm>
          <a:prstGeom prst="donut">
            <a:avLst>
              <a:gd name="adj" fmla="val 17025"/>
            </a:avLst>
          </a:prstGeom>
          <a:solidFill>
            <a:schemeClr val="accent5"/>
          </a:solidFill>
          <a:ln>
            <a:noFill/>
          </a:ln>
          <a:scene3d>
            <a:camera prst="perspectiveRelaxedModerately" fov="0">
              <a:rot lat="18000000" lon="0" rev="0"/>
            </a:camera>
            <a:lightRig rig="balanced" dir="t"/>
          </a:scene3d>
          <a:sp3d extrusionH="603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0" name="Circle: Hollow 39">
            <a:extLst>
              <a:ext uri="{FF2B5EF4-FFF2-40B4-BE49-F238E27FC236}">
                <a16:creationId xmlns:a16="http://schemas.microsoft.com/office/drawing/2014/main" id="{1A8E4452-826E-4631-910D-4AB8CDA05FEB}"/>
              </a:ext>
            </a:extLst>
          </p:cNvPr>
          <p:cNvSpPr/>
          <p:nvPr/>
        </p:nvSpPr>
        <p:spPr>
          <a:xfrm>
            <a:off x="2771775" y="2259611"/>
            <a:ext cx="3600450" cy="2643188"/>
          </a:xfrm>
          <a:prstGeom prst="donut">
            <a:avLst>
              <a:gd name="adj" fmla="val 17025"/>
            </a:avLst>
          </a:prstGeom>
          <a:solidFill>
            <a:schemeClr val="accent3"/>
          </a:solidFill>
          <a:ln>
            <a:noFill/>
          </a:ln>
          <a:scene3d>
            <a:camera prst="perspectiveRelaxedModerately" fov="0">
              <a:rot lat="18000000" lon="0" rev="0"/>
            </a:camera>
            <a:lightRig rig="balanced" dir="t"/>
          </a:scene3d>
          <a:sp3d extrusionH="603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3" name="Circle: Hollow 2">
            <a:extLst>
              <a:ext uri="{FF2B5EF4-FFF2-40B4-BE49-F238E27FC236}">
                <a16:creationId xmlns:a16="http://schemas.microsoft.com/office/drawing/2014/main" id="{23DC6135-FA59-4A59-8120-395D5C87FE49}"/>
              </a:ext>
            </a:extLst>
          </p:cNvPr>
          <p:cNvSpPr/>
          <p:nvPr/>
        </p:nvSpPr>
        <p:spPr>
          <a:xfrm>
            <a:off x="2771775" y="1663475"/>
            <a:ext cx="3600450" cy="2643188"/>
          </a:xfrm>
          <a:prstGeom prst="donut">
            <a:avLst>
              <a:gd name="adj" fmla="val 17025"/>
            </a:avLst>
          </a:prstGeom>
          <a:solidFill>
            <a:schemeClr val="accent2"/>
          </a:solidFill>
          <a:ln>
            <a:noFill/>
          </a:ln>
          <a:scene3d>
            <a:camera prst="perspectiveRelaxedModerately" fov="0">
              <a:rot lat="18000000" lon="0" rev="0"/>
            </a:camera>
            <a:lightRig rig="balanced" dir="t"/>
          </a:scene3d>
          <a:sp3d extrusionH="603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2" name="Circle: Hollow 41">
            <a:extLst>
              <a:ext uri="{FF2B5EF4-FFF2-40B4-BE49-F238E27FC236}">
                <a16:creationId xmlns:a16="http://schemas.microsoft.com/office/drawing/2014/main" id="{B7BA81F3-C7C1-4691-89E7-872ADFECF80D}"/>
              </a:ext>
            </a:extLst>
          </p:cNvPr>
          <p:cNvSpPr/>
          <p:nvPr/>
        </p:nvSpPr>
        <p:spPr>
          <a:xfrm>
            <a:off x="2771775" y="1067339"/>
            <a:ext cx="3600450" cy="2643188"/>
          </a:xfrm>
          <a:prstGeom prst="donut">
            <a:avLst>
              <a:gd name="adj" fmla="val 17025"/>
            </a:avLst>
          </a:prstGeom>
          <a:solidFill>
            <a:schemeClr val="accent6"/>
          </a:solidFill>
          <a:ln>
            <a:noFill/>
          </a:ln>
          <a:scene3d>
            <a:camera prst="perspectiveRelaxedModerately" fov="0">
              <a:rot lat="18000000" lon="0" rev="0"/>
            </a:camera>
            <a:lightRig rig="balanced" dir="t"/>
          </a:scene3d>
          <a:sp3d extrusionH="603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39B7A9A-F087-4CBE-95F2-37782FB13892}"/>
              </a:ext>
            </a:extLst>
          </p:cNvPr>
          <p:cNvSpPr/>
          <p:nvPr/>
        </p:nvSpPr>
        <p:spPr>
          <a:xfrm rot="16200000">
            <a:off x="3624773" y="1447938"/>
            <a:ext cx="1894454" cy="872837"/>
          </a:xfrm>
          <a:custGeom>
            <a:avLst/>
            <a:gdLst>
              <a:gd name="connsiteX0" fmla="*/ 1894454 w 1894454"/>
              <a:gd name="connsiteY0" fmla="*/ 0 h 872837"/>
              <a:gd name="connsiteX1" fmla="*/ 1894454 w 1894454"/>
              <a:gd name="connsiteY1" fmla="*/ 872836 h 872837"/>
              <a:gd name="connsiteX2" fmla="*/ 1297430 w 1894454"/>
              <a:gd name="connsiteY2" fmla="*/ 872836 h 872837"/>
              <a:gd name="connsiteX3" fmla="*/ 1297430 w 1894454"/>
              <a:gd name="connsiteY3" fmla="*/ 872837 h 872837"/>
              <a:gd name="connsiteX4" fmla="*/ 30352 w 1894454"/>
              <a:gd name="connsiteY4" fmla="*/ 872837 h 872837"/>
              <a:gd name="connsiteX5" fmla="*/ 9720 w 1894454"/>
              <a:gd name="connsiteY5" fmla="*/ 692792 h 872837"/>
              <a:gd name="connsiteX6" fmla="*/ 0 w 1894454"/>
              <a:gd name="connsiteY6" fmla="*/ 436418 h 872837"/>
              <a:gd name="connsiteX7" fmla="*/ 9720 w 1894454"/>
              <a:gd name="connsiteY7" fmla="*/ 180046 h 872837"/>
              <a:gd name="connsiteX8" fmla="*/ 30352 w 1894454"/>
              <a:gd name="connsiteY8" fmla="*/ 1 h 872837"/>
              <a:gd name="connsiteX9" fmla="*/ 627376 w 1894454"/>
              <a:gd name="connsiteY9" fmla="*/ 1 h 872837"/>
              <a:gd name="connsiteX10" fmla="*/ 627376 w 1894454"/>
              <a:gd name="connsiteY10" fmla="*/ 0 h 87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94454" h="872837">
                <a:moveTo>
                  <a:pt x="1894454" y="0"/>
                </a:moveTo>
                <a:lnTo>
                  <a:pt x="1894454" y="872836"/>
                </a:lnTo>
                <a:lnTo>
                  <a:pt x="1297430" y="872836"/>
                </a:lnTo>
                <a:lnTo>
                  <a:pt x="1297430" y="872837"/>
                </a:lnTo>
                <a:lnTo>
                  <a:pt x="30352" y="872837"/>
                </a:lnTo>
                <a:lnTo>
                  <a:pt x="9720" y="692792"/>
                </a:lnTo>
                <a:cubicBezTo>
                  <a:pt x="3293" y="608498"/>
                  <a:pt x="0" y="522971"/>
                  <a:pt x="0" y="436418"/>
                </a:cubicBezTo>
                <a:cubicBezTo>
                  <a:pt x="0" y="349867"/>
                  <a:pt x="3293" y="264339"/>
                  <a:pt x="9720" y="180046"/>
                </a:cubicBezTo>
                <a:lnTo>
                  <a:pt x="30352" y="1"/>
                </a:lnTo>
                <a:lnTo>
                  <a:pt x="627376" y="1"/>
                </a:lnTo>
                <a:lnTo>
                  <a:pt x="627376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46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3D Stacked Rings Diagram for PowerPoint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D03CED9-2837-402E-A9CD-0302CE89412F}"/>
              </a:ext>
            </a:extLst>
          </p:cNvPr>
          <p:cNvGrpSpPr/>
          <p:nvPr/>
        </p:nvGrpSpPr>
        <p:grpSpPr>
          <a:xfrm>
            <a:off x="6691483" y="3845925"/>
            <a:ext cx="2202816" cy="1313862"/>
            <a:chOff x="8921977" y="3981054"/>
            <a:chExt cx="2937088" cy="1751816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56CBBFC-1C65-4499-807C-493253E8F688}"/>
                </a:ext>
              </a:extLst>
            </p:cNvPr>
            <p:cNvSpPr txBox="1"/>
            <p:nvPr/>
          </p:nvSpPr>
          <p:spPr>
            <a:xfrm>
              <a:off x="8921977" y="398105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36E4AB3-BEA8-4108-8C0B-1B310D0AA2B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04AEDF49-4B21-4CC4-9A5E-CE0F5F3D5DBC}"/>
              </a:ext>
            </a:extLst>
          </p:cNvPr>
          <p:cNvGrpSpPr/>
          <p:nvPr/>
        </p:nvGrpSpPr>
        <p:grpSpPr>
          <a:xfrm>
            <a:off x="249702" y="3845925"/>
            <a:ext cx="2202816" cy="1313862"/>
            <a:chOff x="332936" y="4560006"/>
            <a:chExt cx="2937088" cy="1751816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D3ECC3C-1037-4C89-904B-3BEF9506E9F2}"/>
                </a:ext>
              </a:extLst>
            </p:cNvPr>
            <p:cNvSpPr txBox="1"/>
            <p:nvPr/>
          </p:nvSpPr>
          <p:spPr>
            <a:xfrm>
              <a:off x="332936" y="4560006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cap="all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E670902-226A-4D09-A7F7-6A431086FEB4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D72EE80C-79A2-4639-BABE-983976909B4E}"/>
              </a:ext>
            </a:extLst>
          </p:cNvPr>
          <p:cNvGrpSpPr/>
          <p:nvPr/>
        </p:nvGrpSpPr>
        <p:grpSpPr>
          <a:xfrm>
            <a:off x="6697329" y="2159382"/>
            <a:ext cx="2202816" cy="1313862"/>
            <a:chOff x="8921977" y="1374393"/>
            <a:chExt cx="2937088" cy="1751816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845E8E7-8B33-49A9-A62F-40D4330F0B3E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4084972-981F-4E38-A1EF-372B1743316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BBCDB5A-1FA2-4560-B1C6-29F97B872F22}"/>
              </a:ext>
            </a:extLst>
          </p:cNvPr>
          <p:cNvGrpSpPr/>
          <p:nvPr/>
        </p:nvGrpSpPr>
        <p:grpSpPr>
          <a:xfrm>
            <a:off x="255548" y="2159382"/>
            <a:ext cx="2202816" cy="1313862"/>
            <a:chOff x="332936" y="2535434"/>
            <a:chExt cx="2937088" cy="1751816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E5A7BBF-AE62-4F82-AD4A-C0EA4F4CAFD1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21A4BBC-4286-4365-A776-3A4D0764115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92" name="Graphic 91" descr="Users">
            <a:extLst>
              <a:ext uri="{FF2B5EF4-FFF2-40B4-BE49-F238E27FC236}">
                <a16:creationId xmlns:a16="http://schemas.microsoft.com/office/drawing/2014/main" id="{1BE3BB78-1FCD-4DF7-8926-23AC87DE43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91264" y="2123291"/>
            <a:ext cx="508882" cy="508882"/>
          </a:xfrm>
          <a:prstGeom prst="rect">
            <a:avLst/>
          </a:prstGeom>
        </p:spPr>
      </p:pic>
      <p:pic>
        <p:nvPicPr>
          <p:cNvPr id="93" name="Graphic 92" descr="Puzzle">
            <a:extLst>
              <a:ext uri="{FF2B5EF4-FFF2-40B4-BE49-F238E27FC236}">
                <a16:creationId xmlns:a16="http://schemas.microsoft.com/office/drawing/2014/main" id="{95E338A4-5BB3-4AA6-967E-F96CE5F24B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91264" y="3791151"/>
            <a:ext cx="508882" cy="508882"/>
          </a:xfrm>
          <a:prstGeom prst="rect">
            <a:avLst/>
          </a:prstGeom>
        </p:spPr>
      </p:pic>
      <p:pic>
        <p:nvPicPr>
          <p:cNvPr id="94" name="Graphic 93" descr="Lightbulb">
            <a:extLst>
              <a:ext uri="{FF2B5EF4-FFF2-40B4-BE49-F238E27FC236}">
                <a16:creationId xmlns:a16="http://schemas.microsoft.com/office/drawing/2014/main" id="{00051D20-664B-47EF-81D5-0786165EF2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3855" y="3791151"/>
            <a:ext cx="508882" cy="508882"/>
          </a:xfrm>
          <a:prstGeom prst="rect">
            <a:avLst/>
          </a:prstGeom>
        </p:spPr>
      </p:pic>
      <p:pic>
        <p:nvPicPr>
          <p:cNvPr id="95" name="Graphic 94" descr="Rocket">
            <a:extLst>
              <a:ext uri="{FF2B5EF4-FFF2-40B4-BE49-F238E27FC236}">
                <a16:creationId xmlns:a16="http://schemas.microsoft.com/office/drawing/2014/main" id="{A254D65E-9B5E-410E-AD0A-33173305B0C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43855" y="2123291"/>
            <a:ext cx="508882" cy="508882"/>
          </a:xfrm>
          <a:prstGeom prst="rect">
            <a:avLst/>
          </a:prstGeom>
        </p:spPr>
      </p:pic>
      <p:pic>
        <p:nvPicPr>
          <p:cNvPr id="96" name="Graphic 95" descr="Users">
            <a:extLst>
              <a:ext uri="{FF2B5EF4-FFF2-40B4-BE49-F238E27FC236}">
                <a16:creationId xmlns:a16="http://schemas.microsoft.com/office/drawing/2014/main" id="{1C97EF79-462D-40F9-A9B8-A84B65FA70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97679" y="3649664"/>
            <a:ext cx="395928" cy="395928"/>
          </a:xfrm>
          <a:prstGeom prst="rect">
            <a:avLst/>
          </a:prstGeom>
        </p:spPr>
      </p:pic>
      <p:pic>
        <p:nvPicPr>
          <p:cNvPr id="97" name="Graphic 96" descr="Puzzle">
            <a:extLst>
              <a:ext uri="{FF2B5EF4-FFF2-40B4-BE49-F238E27FC236}">
                <a16:creationId xmlns:a16="http://schemas.microsoft.com/office/drawing/2014/main" id="{CC963294-B55F-4455-B92C-29D80EB1495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74036" y="4847823"/>
            <a:ext cx="395928" cy="395928"/>
          </a:xfrm>
          <a:prstGeom prst="rect">
            <a:avLst/>
          </a:prstGeom>
        </p:spPr>
      </p:pic>
      <p:pic>
        <p:nvPicPr>
          <p:cNvPr id="98" name="Graphic 97" descr="Lightbulb">
            <a:extLst>
              <a:ext uri="{FF2B5EF4-FFF2-40B4-BE49-F238E27FC236}">
                <a16:creationId xmlns:a16="http://schemas.microsoft.com/office/drawing/2014/main" id="{7FFA899F-00F0-44B8-AA46-32F85D6B3EC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04174" y="4248743"/>
            <a:ext cx="395928" cy="395928"/>
          </a:xfrm>
          <a:prstGeom prst="rect">
            <a:avLst/>
          </a:prstGeom>
        </p:spPr>
      </p:pic>
      <p:pic>
        <p:nvPicPr>
          <p:cNvPr id="99" name="Graphic 98" descr="Rocket">
            <a:extLst>
              <a:ext uri="{FF2B5EF4-FFF2-40B4-BE49-F238E27FC236}">
                <a16:creationId xmlns:a16="http://schemas.microsoft.com/office/drawing/2014/main" id="{CB62DE56-AF93-4836-B69B-80684C1442D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74036" y="3050584"/>
            <a:ext cx="395928" cy="39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30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4EECCD33-6C5A-4A16-B988-3DC0639CF50B}"/>
              </a:ext>
            </a:extLst>
          </p:cNvPr>
          <p:cNvSpPr/>
          <p:nvPr/>
        </p:nvSpPr>
        <p:spPr>
          <a:xfrm rot="16200000">
            <a:off x="3321846" y="4624384"/>
            <a:ext cx="2500312" cy="872836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46000">
                <a:schemeClr val="tx1">
                  <a:lumMod val="85000"/>
                  <a:lumOff val="15000"/>
                </a:schemeClr>
              </a:gs>
              <a:gs pos="100000">
                <a:schemeClr val="tx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Circle: Hollow 40">
            <a:extLst>
              <a:ext uri="{FF2B5EF4-FFF2-40B4-BE49-F238E27FC236}">
                <a16:creationId xmlns:a16="http://schemas.microsoft.com/office/drawing/2014/main" id="{B9700E51-E285-4EEA-A7B0-312D55656CEC}"/>
              </a:ext>
            </a:extLst>
          </p:cNvPr>
          <p:cNvSpPr/>
          <p:nvPr/>
        </p:nvSpPr>
        <p:spPr>
          <a:xfrm>
            <a:off x="2771775" y="2855746"/>
            <a:ext cx="3600450" cy="2643188"/>
          </a:xfrm>
          <a:prstGeom prst="donut">
            <a:avLst>
              <a:gd name="adj" fmla="val 17025"/>
            </a:avLst>
          </a:prstGeom>
          <a:solidFill>
            <a:schemeClr val="accent5"/>
          </a:solidFill>
          <a:ln>
            <a:noFill/>
          </a:ln>
          <a:scene3d>
            <a:camera prst="perspectiveRelaxedModerately" fov="0">
              <a:rot lat="18000000" lon="0" rev="0"/>
            </a:camera>
            <a:lightRig rig="balanced" dir="t"/>
          </a:scene3d>
          <a:sp3d extrusionH="603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0" name="Circle: Hollow 39">
            <a:extLst>
              <a:ext uri="{FF2B5EF4-FFF2-40B4-BE49-F238E27FC236}">
                <a16:creationId xmlns:a16="http://schemas.microsoft.com/office/drawing/2014/main" id="{1A8E4452-826E-4631-910D-4AB8CDA05FEB}"/>
              </a:ext>
            </a:extLst>
          </p:cNvPr>
          <p:cNvSpPr/>
          <p:nvPr/>
        </p:nvSpPr>
        <p:spPr>
          <a:xfrm>
            <a:off x="2771775" y="2259611"/>
            <a:ext cx="3600450" cy="2643188"/>
          </a:xfrm>
          <a:prstGeom prst="donut">
            <a:avLst>
              <a:gd name="adj" fmla="val 17025"/>
            </a:avLst>
          </a:prstGeom>
          <a:solidFill>
            <a:schemeClr val="accent3"/>
          </a:solidFill>
          <a:ln>
            <a:noFill/>
          </a:ln>
          <a:scene3d>
            <a:camera prst="perspectiveRelaxedModerately" fov="0">
              <a:rot lat="18000000" lon="0" rev="0"/>
            </a:camera>
            <a:lightRig rig="balanced" dir="t"/>
          </a:scene3d>
          <a:sp3d extrusionH="603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3" name="Circle: Hollow 2">
            <a:extLst>
              <a:ext uri="{FF2B5EF4-FFF2-40B4-BE49-F238E27FC236}">
                <a16:creationId xmlns:a16="http://schemas.microsoft.com/office/drawing/2014/main" id="{23DC6135-FA59-4A59-8120-395D5C87FE49}"/>
              </a:ext>
            </a:extLst>
          </p:cNvPr>
          <p:cNvSpPr/>
          <p:nvPr/>
        </p:nvSpPr>
        <p:spPr>
          <a:xfrm>
            <a:off x="2771775" y="1663475"/>
            <a:ext cx="3600450" cy="2643188"/>
          </a:xfrm>
          <a:prstGeom prst="donut">
            <a:avLst>
              <a:gd name="adj" fmla="val 17025"/>
            </a:avLst>
          </a:prstGeom>
          <a:solidFill>
            <a:schemeClr val="accent2"/>
          </a:solidFill>
          <a:ln>
            <a:noFill/>
          </a:ln>
          <a:scene3d>
            <a:camera prst="perspectiveRelaxedModerately" fov="0">
              <a:rot lat="18000000" lon="0" rev="0"/>
            </a:camera>
            <a:lightRig rig="balanced" dir="t"/>
          </a:scene3d>
          <a:sp3d extrusionH="603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2" name="Circle: Hollow 41">
            <a:extLst>
              <a:ext uri="{FF2B5EF4-FFF2-40B4-BE49-F238E27FC236}">
                <a16:creationId xmlns:a16="http://schemas.microsoft.com/office/drawing/2014/main" id="{B7BA81F3-C7C1-4691-89E7-872ADFECF80D}"/>
              </a:ext>
            </a:extLst>
          </p:cNvPr>
          <p:cNvSpPr/>
          <p:nvPr/>
        </p:nvSpPr>
        <p:spPr>
          <a:xfrm>
            <a:off x="2771775" y="1067339"/>
            <a:ext cx="3600450" cy="2643188"/>
          </a:xfrm>
          <a:prstGeom prst="donut">
            <a:avLst>
              <a:gd name="adj" fmla="val 17025"/>
            </a:avLst>
          </a:prstGeom>
          <a:solidFill>
            <a:schemeClr val="accent6"/>
          </a:solidFill>
          <a:ln>
            <a:noFill/>
          </a:ln>
          <a:scene3d>
            <a:camera prst="perspectiveRelaxedModerately" fov="0">
              <a:rot lat="18000000" lon="0" rev="0"/>
            </a:camera>
            <a:lightRig rig="balanced" dir="t"/>
          </a:scene3d>
          <a:sp3d extrusionH="603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3CD140E-D338-4999-8B8C-D2403A937795}"/>
              </a:ext>
            </a:extLst>
          </p:cNvPr>
          <p:cNvSpPr/>
          <p:nvPr/>
        </p:nvSpPr>
        <p:spPr>
          <a:xfrm rot="16200000">
            <a:off x="3624773" y="1447938"/>
            <a:ext cx="1894454" cy="872837"/>
          </a:xfrm>
          <a:custGeom>
            <a:avLst/>
            <a:gdLst>
              <a:gd name="connsiteX0" fmla="*/ 1894454 w 1894454"/>
              <a:gd name="connsiteY0" fmla="*/ 0 h 872837"/>
              <a:gd name="connsiteX1" fmla="*/ 1894454 w 1894454"/>
              <a:gd name="connsiteY1" fmla="*/ 872836 h 872837"/>
              <a:gd name="connsiteX2" fmla="*/ 1297430 w 1894454"/>
              <a:gd name="connsiteY2" fmla="*/ 872836 h 872837"/>
              <a:gd name="connsiteX3" fmla="*/ 1297430 w 1894454"/>
              <a:gd name="connsiteY3" fmla="*/ 872837 h 872837"/>
              <a:gd name="connsiteX4" fmla="*/ 30352 w 1894454"/>
              <a:gd name="connsiteY4" fmla="*/ 872837 h 872837"/>
              <a:gd name="connsiteX5" fmla="*/ 9720 w 1894454"/>
              <a:gd name="connsiteY5" fmla="*/ 692792 h 872837"/>
              <a:gd name="connsiteX6" fmla="*/ 0 w 1894454"/>
              <a:gd name="connsiteY6" fmla="*/ 436418 h 872837"/>
              <a:gd name="connsiteX7" fmla="*/ 9720 w 1894454"/>
              <a:gd name="connsiteY7" fmla="*/ 180046 h 872837"/>
              <a:gd name="connsiteX8" fmla="*/ 30352 w 1894454"/>
              <a:gd name="connsiteY8" fmla="*/ 1 h 872837"/>
              <a:gd name="connsiteX9" fmla="*/ 627376 w 1894454"/>
              <a:gd name="connsiteY9" fmla="*/ 1 h 872837"/>
              <a:gd name="connsiteX10" fmla="*/ 627376 w 1894454"/>
              <a:gd name="connsiteY10" fmla="*/ 0 h 87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94454" h="872837">
                <a:moveTo>
                  <a:pt x="1894454" y="0"/>
                </a:moveTo>
                <a:lnTo>
                  <a:pt x="1894454" y="872836"/>
                </a:lnTo>
                <a:lnTo>
                  <a:pt x="1297430" y="872836"/>
                </a:lnTo>
                <a:lnTo>
                  <a:pt x="1297430" y="872837"/>
                </a:lnTo>
                <a:lnTo>
                  <a:pt x="30352" y="872837"/>
                </a:lnTo>
                <a:lnTo>
                  <a:pt x="9720" y="692792"/>
                </a:lnTo>
                <a:cubicBezTo>
                  <a:pt x="3293" y="608498"/>
                  <a:pt x="0" y="522971"/>
                  <a:pt x="0" y="436418"/>
                </a:cubicBezTo>
                <a:cubicBezTo>
                  <a:pt x="0" y="349867"/>
                  <a:pt x="3293" y="264339"/>
                  <a:pt x="9720" y="180046"/>
                </a:cubicBezTo>
                <a:lnTo>
                  <a:pt x="30352" y="1"/>
                </a:lnTo>
                <a:lnTo>
                  <a:pt x="627376" y="1"/>
                </a:lnTo>
                <a:lnTo>
                  <a:pt x="627376" y="0"/>
                </a:lnTo>
                <a:close/>
              </a:path>
            </a:pathLst>
          </a:custGeom>
          <a:gradFill flip="none" rotWithShape="1">
            <a:gsLst>
              <a:gs pos="6000">
                <a:schemeClr val="tx1">
                  <a:lumMod val="75000"/>
                  <a:lumOff val="25000"/>
                </a:schemeClr>
              </a:gs>
              <a:gs pos="51000">
                <a:schemeClr val="tx1">
                  <a:lumMod val="85000"/>
                  <a:lumOff val="15000"/>
                </a:schemeClr>
              </a:gs>
              <a:gs pos="100000">
                <a:schemeClr val="tx1"/>
              </a:gs>
            </a:gsLst>
            <a:lin ang="10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3D Stacked Rings Diagram for PowerPoint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D03CED9-2837-402E-A9CD-0302CE89412F}"/>
              </a:ext>
            </a:extLst>
          </p:cNvPr>
          <p:cNvGrpSpPr/>
          <p:nvPr/>
        </p:nvGrpSpPr>
        <p:grpSpPr>
          <a:xfrm>
            <a:off x="6691483" y="3845925"/>
            <a:ext cx="2202816" cy="1313862"/>
            <a:chOff x="8921977" y="3981054"/>
            <a:chExt cx="2937088" cy="1751816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56CBBFC-1C65-4499-807C-493253E8F688}"/>
                </a:ext>
              </a:extLst>
            </p:cNvPr>
            <p:cNvSpPr txBox="1"/>
            <p:nvPr/>
          </p:nvSpPr>
          <p:spPr>
            <a:xfrm>
              <a:off x="8921977" y="398105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36E4AB3-BEA8-4108-8C0B-1B310D0AA2B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04AEDF49-4B21-4CC4-9A5E-CE0F5F3D5DBC}"/>
              </a:ext>
            </a:extLst>
          </p:cNvPr>
          <p:cNvGrpSpPr/>
          <p:nvPr/>
        </p:nvGrpSpPr>
        <p:grpSpPr>
          <a:xfrm>
            <a:off x="249702" y="3845925"/>
            <a:ext cx="2202816" cy="1313862"/>
            <a:chOff x="332936" y="4560006"/>
            <a:chExt cx="2937088" cy="1751816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D3ECC3C-1037-4C89-904B-3BEF9506E9F2}"/>
                </a:ext>
              </a:extLst>
            </p:cNvPr>
            <p:cNvSpPr txBox="1"/>
            <p:nvPr/>
          </p:nvSpPr>
          <p:spPr>
            <a:xfrm>
              <a:off x="332936" y="4560006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E670902-226A-4D09-A7F7-6A431086FEB4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D72EE80C-79A2-4639-BABE-983976909B4E}"/>
              </a:ext>
            </a:extLst>
          </p:cNvPr>
          <p:cNvGrpSpPr/>
          <p:nvPr/>
        </p:nvGrpSpPr>
        <p:grpSpPr>
          <a:xfrm>
            <a:off x="6697329" y="2159382"/>
            <a:ext cx="2202816" cy="1313862"/>
            <a:chOff x="8921977" y="1374393"/>
            <a:chExt cx="2937088" cy="1751816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845E8E7-8B33-49A9-A62F-40D4330F0B3E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4084972-981F-4E38-A1EF-372B1743316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BBCDB5A-1FA2-4560-B1C6-29F97B872F22}"/>
              </a:ext>
            </a:extLst>
          </p:cNvPr>
          <p:cNvGrpSpPr/>
          <p:nvPr/>
        </p:nvGrpSpPr>
        <p:grpSpPr>
          <a:xfrm>
            <a:off x="255548" y="2159382"/>
            <a:ext cx="2202816" cy="1313862"/>
            <a:chOff x="332936" y="2535434"/>
            <a:chExt cx="2937088" cy="1751816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E5A7BBF-AE62-4F82-AD4A-C0EA4F4CAFD1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21A4BBC-4286-4365-A776-3A4D0764115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92" name="Graphic 91" descr="Users">
            <a:extLst>
              <a:ext uri="{FF2B5EF4-FFF2-40B4-BE49-F238E27FC236}">
                <a16:creationId xmlns:a16="http://schemas.microsoft.com/office/drawing/2014/main" id="{1BE3BB78-1FCD-4DF7-8926-23AC87DE43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91264" y="2123291"/>
            <a:ext cx="508882" cy="508882"/>
          </a:xfrm>
          <a:prstGeom prst="rect">
            <a:avLst/>
          </a:prstGeom>
        </p:spPr>
      </p:pic>
      <p:pic>
        <p:nvPicPr>
          <p:cNvPr id="93" name="Graphic 92" descr="Puzzle">
            <a:extLst>
              <a:ext uri="{FF2B5EF4-FFF2-40B4-BE49-F238E27FC236}">
                <a16:creationId xmlns:a16="http://schemas.microsoft.com/office/drawing/2014/main" id="{95E338A4-5BB3-4AA6-967E-F96CE5F24B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91264" y="3791151"/>
            <a:ext cx="508882" cy="508882"/>
          </a:xfrm>
          <a:prstGeom prst="rect">
            <a:avLst/>
          </a:prstGeom>
        </p:spPr>
      </p:pic>
      <p:pic>
        <p:nvPicPr>
          <p:cNvPr id="94" name="Graphic 93" descr="Lightbulb">
            <a:extLst>
              <a:ext uri="{FF2B5EF4-FFF2-40B4-BE49-F238E27FC236}">
                <a16:creationId xmlns:a16="http://schemas.microsoft.com/office/drawing/2014/main" id="{00051D20-664B-47EF-81D5-0786165EF2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3855" y="3791151"/>
            <a:ext cx="508882" cy="508882"/>
          </a:xfrm>
          <a:prstGeom prst="rect">
            <a:avLst/>
          </a:prstGeom>
        </p:spPr>
      </p:pic>
      <p:pic>
        <p:nvPicPr>
          <p:cNvPr id="95" name="Graphic 94" descr="Rocket">
            <a:extLst>
              <a:ext uri="{FF2B5EF4-FFF2-40B4-BE49-F238E27FC236}">
                <a16:creationId xmlns:a16="http://schemas.microsoft.com/office/drawing/2014/main" id="{A254D65E-9B5E-410E-AD0A-33173305B0C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43855" y="2123291"/>
            <a:ext cx="508882" cy="508882"/>
          </a:xfrm>
          <a:prstGeom prst="rect">
            <a:avLst/>
          </a:prstGeom>
        </p:spPr>
      </p:pic>
      <p:pic>
        <p:nvPicPr>
          <p:cNvPr id="96" name="Graphic 95" descr="Users">
            <a:extLst>
              <a:ext uri="{FF2B5EF4-FFF2-40B4-BE49-F238E27FC236}">
                <a16:creationId xmlns:a16="http://schemas.microsoft.com/office/drawing/2014/main" id="{1C97EF79-462D-40F9-A9B8-A84B65FA70E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97679" y="3649664"/>
            <a:ext cx="395928" cy="395928"/>
          </a:xfrm>
          <a:prstGeom prst="rect">
            <a:avLst/>
          </a:prstGeom>
        </p:spPr>
      </p:pic>
      <p:pic>
        <p:nvPicPr>
          <p:cNvPr id="97" name="Graphic 96" descr="Puzzle">
            <a:extLst>
              <a:ext uri="{FF2B5EF4-FFF2-40B4-BE49-F238E27FC236}">
                <a16:creationId xmlns:a16="http://schemas.microsoft.com/office/drawing/2014/main" id="{CC963294-B55F-4455-B92C-29D80EB1495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374036" y="4847823"/>
            <a:ext cx="395928" cy="395928"/>
          </a:xfrm>
          <a:prstGeom prst="rect">
            <a:avLst/>
          </a:prstGeom>
        </p:spPr>
      </p:pic>
      <p:pic>
        <p:nvPicPr>
          <p:cNvPr id="98" name="Graphic 97" descr="Lightbulb">
            <a:extLst>
              <a:ext uri="{FF2B5EF4-FFF2-40B4-BE49-F238E27FC236}">
                <a16:creationId xmlns:a16="http://schemas.microsoft.com/office/drawing/2014/main" id="{7FFA899F-00F0-44B8-AA46-32F85D6B3EC0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404174" y="4248743"/>
            <a:ext cx="395928" cy="395928"/>
          </a:xfrm>
          <a:prstGeom prst="rect">
            <a:avLst/>
          </a:prstGeom>
        </p:spPr>
      </p:pic>
      <p:pic>
        <p:nvPicPr>
          <p:cNvPr id="99" name="Graphic 98" descr="Rocket">
            <a:extLst>
              <a:ext uri="{FF2B5EF4-FFF2-40B4-BE49-F238E27FC236}">
                <a16:creationId xmlns:a16="http://schemas.microsoft.com/office/drawing/2014/main" id="{CB62DE56-AF93-4836-B69B-80684C1442DA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374036" y="3050584"/>
            <a:ext cx="395928" cy="39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285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10112</TotalTime>
  <Words>360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Stacked Rings Diagram for PowerPoint</vt:lpstr>
      <vt:lpstr>3D Stacked Rings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Stacked Rings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2019-02-20T18:11:19Z</dcterms:modified>
  <cp:category>Charts &amp; Diagrams</cp:category>
</cp:coreProperties>
</file>